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tags/tag3.xml" ContentType="application/vnd.openxmlformats-officedocument.presentationml.tags+xml"/>
  <Override PartName="/ppt/notesSlides/notesSlide6.xml" ContentType="application/vnd.openxmlformats-officedocument.presentationml.notesSlide+xml"/>
  <Override PartName="/ppt/tags/tag4.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ags/tag5.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8.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21.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4"/>
  </p:sldMasterIdLst>
  <p:notesMasterIdLst>
    <p:notesMasterId r:id="rId36"/>
  </p:notesMasterIdLst>
  <p:sldIdLst>
    <p:sldId id="292" r:id="rId5"/>
    <p:sldId id="293" r:id="rId6"/>
    <p:sldId id="325" r:id="rId7"/>
    <p:sldId id="294" r:id="rId8"/>
    <p:sldId id="312" r:id="rId9"/>
    <p:sldId id="370" r:id="rId10"/>
    <p:sldId id="371" r:id="rId11"/>
    <p:sldId id="372" r:id="rId12"/>
    <p:sldId id="295" r:id="rId13"/>
    <p:sldId id="373" r:id="rId14"/>
    <p:sldId id="298" r:id="rId15"/>
    <p:sldId id="299" r:id="rId16"/>
    <p:sldId id="318" r:id="rId17"/>
    <p:sldId id="328" r:id="rId18"/>
    <p:sldId id="333" r:id="rId19"/>
    <p:sldId id="310" r:id="rId20"/>
    <p:sldId id="335" r:id="rId21"/>
    <p:sldId id="374" r:id="rId22"/>
    <p:sldId id="339" r:id="rId23"/>
    <p:sldId id="378" r:id="rId24"/>
    <p:sldId id="379" r:id="rId25"/>
    <p:sldId id="380" r:id="rId26"/>
    <p:sldId id="376" r:id="rId27"/>
    <p:sldId id="377" r:id="rId28"/>
    <p:sldId id="315" r:id="rId29"/>
    <p:sldId id="381" r:id="rId30"/>
    <p:sldId id="382" r:id="rId31"/>
    <p:sldId id="347" r:id="rId32"/>
    <p:sldId id="338" r:id="rId33"/>
    <p:sldId id="348" r:id="rId34"/>
    <p:sldId id="314" r:id="rId3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ilazarid Gomez Feliciano" initials="KGF" lastIdx="1" clrIdx="0">
    <p:extLst>
      <p:ext uri="{19B8F6BF-5375-455C-9EA6-DF929625EA0E}">
        <p15:presenceInfo xmlns:p15="http://schemas.microsoft.com/office/powerpoint/2012/main" userId="Kailazarid Gomez Feliciano" providerId="None"/>
      </p:ext>
    </p:extLst>
  </p:cmAuthor>
  <p:cmAuthor id="2" name="Sherri Johnson" initials="SJ" lastIdx="1" clrIdx="1">
    <p:extLst>
      <p:ext uri="{19B8F6BF-5375-455C-9EA6-DF929625EA0E}">
        <p15:presenceInfo xmlns:p15="http://schemas.microsoft.com/office/powerpoint/2012/main" userId="S-1-5-21-3803739944-511804359-1636214392-2728" providerId="AD"/>
      </p:ext>
    </p:extLst>
  </p:cmAuthor>
  <p:cmAuthor id="3" name="Nicole Macagna" initials="NM" lastIdx="12" clrIdx="2">
    <p:extLst>
      <p:ext uri="{19B8F6BF-5375-455C-9EA6-DF929625EA0E}">
        <p15:presenceInfo xmlns:p15="http://schemas.microsoft.com/office/powerpoint/2012/main" userId="S-1-5-21-3003367119-45151493-406046460-47741" providerId="AD"/>
      </p:ext>
    </p:extLst>
  </p:cmAuthor>
  <p:cmAuthor id="4" name="Philip Andrew" initials="PA" lastIdx="1" clrIdx="3">
    <p:extLst>
      <p:ext uri="{19B8F6BF-5375-455C-9EA6-DF929625EA0E}">
        <p15:presenceInfo xmlns:p15="http://schemas.microsoft.com/office/powerpoint/2012/main" userId="S-1-5-21-3003367119-45151493-406046460-40591" providerId="AD"/>
      </p:ext>
    </p:extLst>
  </p:cmAuthor>
  <p:cmAuthor id="5" name="Rachel Scheckter" initials="RS" lastIdx="1" clrIdx="4">
    <p:extLst>
      <p:ext uri="{19B8F6BF-5375-455C-9EA6-DF929625EA0E}">
        <p15:presenceInfo xmlns:p15="http://schemas.microsoft.com/office/powerpoint/2012/main" userId="Rachel Scheckter" providerId="None"/>
      </p:ext>
    </p:extLst>
  </p:cmAuthor>
  <p:cmAuthor id="6" name="Tara McClure" initials="TM" lastIdx="4" clrIdx="5">
    <p:extLst>
      <p:ext uri="{19B8F6BF-5375-455C-9EA6-DF929625EA0E}">
        <p15:presenceInfo xmlns:p15="http://schemas.microsoft.com/office/powerpoint/2012/main" userId="S-1-5-21-3003367119-45151493-406046460-4140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837" autoAdjust="0"/>
  </p:normalViewPr>
  <p:slideViewPr>
    <p:cSldViewPr snapToGrid="0">
      <p:cViewPr varScale="1">
        <p:scale>
          <a:sx n="93" d="100"/>
          <a:sy n="93" d="100"/>
        </p:scale>
        <p:origin x="117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diagrams/colors1.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93910BD-01BC-42E0-AA82-D2760EBBE669}" type="doc">
      <dgm:prSet loTypeId="urn:microsoft.com/office/officeart/2005/8/layout/matrix3" loCatId="matrix" qsTypeId="urn:microsoft.com/office/officeart/2005/8/quickstyle/simple1" qsCatId="simple" csTypeId="urn:microsoft.com/office/officeart/2005/8/colors/accent3_1" csCatId="accent3" phldr="1"/>
      <dgm:spPr/>
      <dgm:t>
        <a:bodyPr/>
        <a:lstStyle/>
        <a:p>
          <a:endParaRPr lang="en-US"/>
        </a:p>
      </dgm:t>
    </dgm:pt>
    <dgm:pt modelId="{80FC1BED-D161-41B6-BA8D-17112FF9F1EB}">
      <dgm:prSet custT="1"/>
      <dgm:spPr/>
      <dgm:t>
        <a:bodyPr/>
        <a:lstStyle/>
        <a:p>
          <a:r>
            <a:rPr lang="en-US" sz="1600" b="0" dirty="0"/>
            <a:t>Collect Locator Information</a:t>
          </a:r>
        </a:p>
      </dgm:t>
    </dgm:pt>
    <dgm:pt modelId="{7EB5EFDD-C29D-4BCB-95B6-27A14C8C951E}" type="parTrans" cxnId="{14995F22-D699-4C4C-9E9A-B8B4BCF58E42}">
      <dgm:prSet/>
      <dgm:spPr/>
      <dgm:t>
        <a:bodyPr/>
        <a:lstStyle/>
        <a:p>
          <a:endParaRPr lang="en-US" sz="1800" b="0"/>
        </a:p>
      </dgm:t>
    </dgm:pt>
    <dgm:pt modelId="{DD4AE1FA-7D01-43E7-8267-C1598DB39AB5}" type="sibTrans" cxnId="{14995F22-D699-4C4C-9E9A-B8B4BCF58E42}">
      <dgm:prSet/>
      <dgm:spPr/>
      <dgm:t>
        <a:bodyPr/>
        <a:lstStyle/>
        <a:p>
          <a:endParaRPr lang="en-US" sz="1800" b="0"/>
        </a:p>
      </dgm:t>
    </dgm:pt>
    <dgm:pt modelId="{F19AF548-766E-414A-B290-8DFDF6ABD5D1}">
      <dgm:prSet custT="1"/>
      <dgm:spPr/>
      <dgm:t>
        <a:bodyPr/>
        <a:lstStyle/>
        <a:p>
          <a:r>
            <a:rPr lang="en-US" sz="1600" b="0" dirty="0"/>
            <a:t>Obtain Written Informed Consent</a:t>
          </a:r>
        </a:p>
      </dgm:t>
    </dgm:pt>
    <dgm:pt modelId="{587A87B7-6288-4771-8571-C33D6089246D}" type="parTrans" cxnId="{5FDBCE62-4D76-499E-970C-FEFBF31BFC53}">
      <dgm:prSet/>
      <dgm:spPr/>
      <dgm:t>
        <a:bodyPr/>
        <a:lstStyle/>
        <a:p>
          <a:endParaRPr lang="en-US" sz="1800" b="0"/>
        </a:p>
      </dgm:t>
    </dgm:pt>
    <dgm:pt modelId="{17F23CB1-CD5F-4831-B350-A28D534C6AAD}" type="sibTrans" cxnId="{5FDBCE62-4D76-499E-970C-FEFBF31BFC53}">
      <dgm:prSet/>
      <dgm:spPr/>
      <dgm:t>
        <a:bodyPr/>
        <a:lstStyle/>
        <a:p>
          <a:endParaRPr lang="en-US" sz="1800" b="0"/>
        </a:p>
      </dgm:t>
    </dgm:pt>
    <dgm:pt modelId="{29F964BF-9929-43E9-982D-ADA1B330A45D}">
      <dgm:prSet custT="1"/>
      <dgm:spPr/>
      <dgm:t>
        <a:bodyPr/>
        <a:lstStyle/>
        <a:p>
          <a:r>
            <a:rPr lang="en-US" sz="1600" b="0" dirty="0"/>
            <a:t>Assess Consent Form Comprehension</a:t>
          </a:r>
        </a:p>
      </dgm:t>
    </dgm:pt>
    <dgm:pt modelId="{71204246-6D1D-4B2B-A858-C048AB261AE3}" type="parTrans" cxnId="{D8B09B4D-FFCA-4F5C-BA63-FD4DA48728EE}">
      <dgm:prSet/>
      <dgm:spPr/>
      <dgm:t>
        <a:bodyPr/>
        <a:lstStyle/>
        <a:p>
          <a:endParaRPr lang="en-US" sz="1800" b="0"/>
        </a:p>
      </dgm:t>
    </dgm:pt>
    <dgm:pt modelId="{CE71188F-9156-4C87-8BB3-0E9EAE3F835C}" type="sibTrans" cxnId="{D8B09B4D-FFCA-4F5C-BA63-FD4DA48728EE}">
      <dgm:prSet/>
      <dgm:spPr/>
      <dgm:t>
        <a:bodyPr/>
        <a:lstStyle/>
        <a:p>
          <a:endParaRPr lang="en-US" sz="1800" b="0"/>
        </a:p>
      </dgm:t>
    </dgm:pt>
    <dgm:pt modelId="{A31F5AEC-6CC0-42F7-9887-A9CA6CE82B05}">
      <dgm:prSet custT="1"/>
      <dgm:spPr/>
      <dgm:t>
        <a:bodyPr/>
        <a:lstStyle/>
        <a:p>
          <a:r>
            <a:rPr lang="en-US" sz="1600" b="0" dirty="0"/>
            <a:t>Assign PTID</a:t>
          </a:r>
        </a:p>
      </dgm:t>
    </dgm:pt>
    <dgm:pt modelId="{1D844092-13D5-4F40-8708-C77459A3B3D2}" type="parTrans" cxnId="{BBE490FB-A262-4021-B414-163B4BAFF079}">
      <dgm:prSet/>
      <dgm:spPr/>
      <dgm:t>
        <a:bodyPr/>
        <a:lstStyle/>
        <a:p>
          <a:endParaRPr lang="en-US" sz="1800" b="0"/>
        </a:p>
      </dgm:t>
    </dgm:pt>
    <dgm:pt modelId="{B65E3F67-AD38-43F8-B11B-3399FEDBAF8A}" type="sibTrans" cxnId="{BBE490FB-A262-4021-B414-163B4BAFF079}">
      <dgm:prSet/>
      <dgm:spPr/>
      <dgm:t>
        <a:bodyPr/>
        <a:lstStyle/>
        <a:p>
          <a:endParaRPr lang="en-US" sz="1800" b="0"/>
        </a:p>
      </dgm:t>
    </dgm:pt>
    <dgm:pt modelId="{400A4B4D-AD00-49C9-9635-2AA671FFCFCF}">
      <dgm:prSet/>
      <dgm:spPr/>
      <dgm:t>
        <a:bodyPr/>
        <a:lstStyle/>
        <a:p>
          <a:endParaRPr lang="en-US" b="0"/>
        </a:p>
      </dgm:t>
    </dgm:pt>
    <dgm:pt modelId="{2FB110EC-3A40-49E1-AB10-25F6CBD05490}" type="parTrans" cxnId="{FEACC5C5-24DC-4307-AE9E-52BD2DD4E6D4}">
      <dgm:prSet/>
      <dgm:spPr/>
      <dgm:t>
        <a:bodyPr/>
        <a:lstStyle/>
        <a:p>
          <a:endParaRPr lang="en-US" sz="1800" b="0"/>
        </a:p>
      </dgm:t>
    </dgm:pt>
    <dgm:pt modelId="{9F2DDC50-E6DE-4388-9CA9-610EC52CB62A}" type="sibTrans" cxnId="{FEACC5C5-24DC-4307-AE9E-52BD2DD4E6D4}">
      <dgm:prSet/>
      <dgm:spPr/>
      <dgm:t>
        <a:bodyPr/>
        <a:lstStyle/>
        <a:p>
          <a:endParaRPr lang="en-US" sz="1800" b="0"/>
        </a:p>
      </dgm:t>
    </dgm:pt>
    <dgm:pt modelId="{11B64F76-2C8D-4064-96D9-66B8A0B0E472}">
      <dgm:prSet/>
      <dgm:spPr/>
      <dgm:t>
        <a:bodyPr/>
        <a:lstStyle/>
        <a:p>
          <a:endParaRPr lang="en-US" b="0"/>
        </a:p>
      </dgm:t>
    </dgm:pt>
    <dgm:pt modelId="{BF3ACE08-FB83-497D-A235-CA02C86257D9}" type="parTrans" cxnId="{6A5A4AD9-5FD0-45E0-8075-EAD2D93114B3}">
      <dgm:prSet/>
      <dgm:spPr/>
      <dgm:t>
        <a:bodyPr/>
        <a:lstStyle/>
        <a:p>
          <a:endParaRPr lang="en-US" sz="1800" b="0"/>
        </a:p>
      </dgm:t>
    </dgm:pt>
    <dgm:pt modelId="{77AB0DAF-295E-43CC-A865-B636A9F33AEE}" type="sibTrans" cxnId="{6A5A4AD9-5FD0-45E0-8075-EAD2D93114B3}">
      <dgm:prSet/>
      <dgm:spPr/>
      <dgm:t>
        <a:bodyPr/>
        <a:lstStyle/>
        <a:p>
          <a:endParaRPr lang="en-US" sz="1800" b="0"/>
        </a:p>
      </dgm:t>
    </dgm:pt>
    <dgm:pt modelId="{937B5D53-F0BD-490B-A78D-B0FE7F0BC749}">
      <dgm:prSet/>
      <dgm:spPr/>
      <dgm:t>
        <a:bodyPr/>
        <a:lstStyle/>
        <a:p>
          <a:endParaRPr lang="en-US" b="0"/>
        </a:p>
      </dgm:t>
    </dgm:pt>
    <dgm:pt modelId="{170BB9C3-6116-4687-BD1A-91CB5359BCB5}" type="parTrans" cxnId="{EEE5E74B-C47A-41E4-8853-C6E2CE82FEC2}">
      <dgm:prSet/>
      <dgm:spPr/>
      <dgm:t>
        <a:bodyPr/>
        <a:lstStyle/>
        <a:p>
          <a:endParaRPr lang="en-US" sz="1800" b="0"/>
        </a:p>
      </dgm:t>
    </dgm:pt>
    <dgm:pt modelId="{15746A85-FC33-4AC6-A9C8-1B375E0D68D4}" type="sibTrans" cxnId="{EEE5E74B-C47A-41E4-8853-C6E2CE82FEC2}">
      <dgm:prSet/>
      <dgm:spPr/>
      <dgm:t>
        <a:bodyPr/>
        <a:lstStyle/>
        <a:p>
          <a:endParaRPr lang="en-US" sz="1800" b="0"/>
        </a:p>
      </dgm:t>
    </dgm:pt>
    <dgm:pt modelId="{1957B7C9-B120-4615-B5E2-3774C48AE281}">
      <dgm:prSet/>
      <dgm:spPr/>
      <dgm:t>
        <a:bodyPr/>
        <a:lstStyle/>
        <a:p>
          <a:endParaRPr lang="en-US" b="0"/>
        </a:p>
      </dgm:t>
    </dgm:pt>
    <dgm:pt modelId="{EA4F5C17-F18A-40D5-B59C-34886A030426}" type="parTrans" cxnId="{BFF7E552-78D8-49D0-9901-281E62A5A6C5}">
      <dgm:prSet/>
      <dgm:spPr/>
      <dgm:t>
        <a:bodyPr/>
        <a:lstStyle/>
        <a:p>
          <a:endParaRPr lang="en-US" sz="1800" b="0"/>
        </a:p>
      </dgm:t>
    </dgm:pt>
    <dgm:pt modelId="{C43AD85B-50D7-480B-B210-868CCF7CD488}" type="sibTrans" cxnId="{BFF7E552-78D8-49D0-9901-281E62A5A6C5}">
      <dgm:prSet/>
      <dgm:spPr/>
      <dgm:t>
        <a:bodyPr/>
        <a:lstStyle/>
        <a:p>
          <a:endParaRPr lang="en-US" sz="1800" b="0"/>
        </a:p>
      </dgm:t>
    </dgm:pt>
    <dgm:pt modelId="{325D37F5-9623-409B-847C-0B76F12673CD}">
      <dgm:prSet/>
      <dgm:spPr/>
      <dgm:t>
        <a:bodyPr/>
        <a:lstStyle/>
        <a:p>
          <a:endParaRPr lang="en-US" b="0"/>
        </a:p>
      </dgm:t>
    </dgm:pt>
    <dgm:pt modelId="{BE62CB87-ECD9-4689-A75E-C2AC0CD861E0}" type="parTrans" cxnId="{AD299E8E-4918-4167-B8B4-DFE104D7280F}">
      <dgm:prSet/>
      <dgm:spPr/>
      <dgm:t>
        <a:bodyPr/>
        <a:lstStyle/>
        <a:p>
          <a:endParaRPr lang="en-US" sz="1800" b="0"/>
        </a:p>
      </dgm:t>
    </dgm:pt>
    <dgm:pt modelId="{1A504F49-27A4-42FB-BD7D-0E78F9D06A7D}" type="sibTrans" cxnId="{AD299E8E-4918-4167-B8B4-DFE104D7280F}">
      <dgm:prSet/>
      <dgm:spPr/>
      <dgm:t>
        <a:bodyPr/>
        <a:lstStyle/>
        <a:p>
          <a:endParaRPr lang="en-US" sz="1800" b="0"/>
        </a:p>
      </dgm:t>
    </dgm:pt>
    <dgm:pt modelId="{5FF4CBEA-E341-4E06-8373-08E7F2488B4E}" type="pres">
      <dgm:prSet presAssocID="{993910BD-01BC-42E0-AA82-D2760EBBE669}" presName="matrix" presStyleCnt="0">
        <dgm:presLayoutVars>
          <dgm:chMax val="1"/>
          <dgm:dir/>
          <dgm:resizeHandles val="exact"/>
        </dgm:presLayoutVars>
      </dgm:prSet>
      <dgm:spPr/>
    </dgm:pt>
    <dgm:pt modelId="{E6A9DE48-B9A0-4CED-A4A6-7937F3593A1A}" type="pres">
      <dgm:prSet presAssocID="{993910BD-01BC-42E0-AA82-D2760EBBE669}" presName="diamond" presStyleLbl="bgShp" presStyleIdx="0" presStyleCnt="1"/>
      <dgm:spPr/>
    </dgm:pt>
    <dgm:pt modelId="{3C7B88F9-9FEE-4695-85FD-599A9D845CD6}" type="pres">
      <dgm:prSet presAssocID="{993910BD-01BC-42E0-AA82-D2760EBBE669}" presName="quad1" presStyleLbl="node1" presStyleIdx="0" presStyleCnt="4">
        <dgm:presLayoutVars>
          <dgm:chMax val="0"/>
          <dgm:chPref val="0"/>
          <dgm:bulletEnabled val="1"/>
        </dgm:presLayoutVars>
      </dgm:prSet>
      <dgm:spPr/>
    </dgm:pt>
    <dgm:pt modelId="{5A8E8459-FCB8-460F-9120-53D128DB90F6}" type="pres">
      <dgm:prSet presAssocID="{993910BD-01BC-42E0-AA82-D2760EBBE669}" presName="quad2" presStyleLbl="node1" presStyleIdx="1" presStyleCnt="4">
        <dgm:presLayoutVars>
          <dgm:chMax val="0"/>
          <dgm:chPref val="0"/>
          <dgm:bulletEnabled val="1"/>
        </dgm:presLayoutVars>
      </dgm:prSet>
      <dgm:spPr/>
    </dgm:pt>
    <dgm:pt modelId="{0FCD5902-3786-47BB-B789-444E3A81AF2F}" type="pres">
      <dgm:prSet presAssocID="{993910BD-01BC-42E0-AA82-D2760EBBE669}" presName="quad3" presStyleLbl="node1" presStyleIdx="2" presStyleCnt="4">
        <dgm:presLayoutVars>
          <dgm:chMax val="0"/>
          <dgm:chPref val="0"/>
          <dgm:bulletEnabled val="1"/>
        </dgm:presLayoutVars>
      </dgm:prSet>
      <dgm:spPr/>
    </dgm:pt>
    <dgm:pt modelId="{3FE5A441-D0AB-41A1-98C5-F60BF63A3C6E}" type="pres">
      <dgm:prSet presAssocID="{993910BD-01BC-42E0-AA82-D2760EBBE669}" presName="quad4" presStyleLbl="node1" presStyleIdx="3" presStyleCnt="4">
        <dgm:presLayoutVars>
          <dgm:chMax val="0"/>
          <dgm:chPref val="0"/>
          <dgm:bulletEnabled val="1"/>
        </dgm:presLayoutVars>
      </dgm:prSet>
      <dgm:spPr/>
    </dgm:pt>
  </dgm:ptLst>
  <dgm:cxnLst>
    <dgm:cxn modelId="{A35EA80D-55A2-4CD4-9B49-12DEDDFBB3F7}" type="presOf" srcId="{29F964BF-9929-43E9-982D-ADA1B330A45D}" destId="{0FCD5902-3786-47BB-B789-444E3A81AF2F}" srcOrd="0" destOrd="0" presId="urn:microsoft.com/office/officeart/2005/8/layout/matrix3"/>
    <dgm:cxn modelId="{0F29AD1F-BF12-463A-AA3F-315696C33D9B}" type="presOf" srcId="{A31F5AEC-6CC0-42F7-9887-A9CA6CE82B05}" destId="{3FE5A441-D0AB-41A1-98C5-F60BF63A3C6E}" srcOrd="0" destOrd="0" presId="urn:microsoft.com/office/officeart/2005/8/layout/matrix3"/>
    <dgm:cxn modelId="{14995F22-D699-4C4C-9E9A-B8B4BCF58E42}" srcId="{993910BD-01BC-42E0-AA82-D2760EBBE669}" destId="{80FC1BED-D161-41B6-BA8D-17112FF9F1EB}" srcOrd="0" destOrd="0" parTransId="{7EB5EFDD-C29D-4BCB-95B6-27A14C8C951E}" sibTransId="{DD4AE1FA-7D01-43E7-8267-C1598DB39AB5}"/>
    <dgm:cxn modelId="{A8EFA542-48EE-4C0E-9167-17727552AC73}" type="presOf" srcId="{F19AF548-766E-414A-B290-8DFDF6ABD5D1}" destId="{5A8E8459-FCB8-460F-9120-53D128DB90F6}" srcOrd="0" destOrd="0" presId="urn:microsoft.com/office/officeart/2005/8/layout/matrix3"/>
    <dgm:cxn modelId="{5FDBCE62-4D76-499E-970C-FEFBF31BFC53}" srcId="{993910BD-01BC-42E0-AA82-D2760EBBE669}" destId="{F19AF548-766E-414A-B290-8DFDF6ABD5D1}" srcOrd="1" destOrd="0" parTransId="{587A87B7-6288-4771-8571-C33D6089246D}" sibTransId="{17F23CB1-CD5F-4831-B350-A28D534C6AAD}"/>
    <dgm:cxn modelId="{EEE5E74B-C47A-41E4-8853-C6E2CE82FEC2}" srcId="{993910BD-01BC-42E0-AA82-D2760EBBE669}" destId="{937B5D53-F0BD-490B-A78D-B0FE7F0BC749}" srcOrd="6" destOrd="0" parTransId="{170BB9C3-6116-4687-BD1A-91CB5359BCB5}" sibTransId="{15746A85-FC33-4AC6-A9C8-1B375E0D68D4}"/>
    <dgm:cxn modelId="{D8B09B4D-FFCA-4F5C-BA63-FD4DA48728EE}" srcId="{993910BD-01BC-42E0-AA82-D2760EBBE669}" destId="{29F964BF-9929-43E9-982D-ADA1B330A45D}" srcOrd="2" destOrd="0" parTransId="{71204246-6D1D-4B2B-A858-C048AB261AE3}" sibTransId="{CE71188F-9156-4C87-8BB3-0E9EAE3F835C}"/>
    <dgm:cxn modelId="{BFF7E552-78D8-49D0-9901-281E62A5A6C5}" srcId="{993910BD-01BC-42E0-AA82-D2760EBBE669}" destId="{1957B7C9-B120-4615-B5E2-3774C48AE281}" srcOrd="7" destOrd="0" parTransId="{EA4F5C17-F18A-40D5-B59C-34886A030426}" sibTransId="{C43AD85B-50D7-480B-B210-868CCF7CD488}"/>
    <dgm:cxn modelId="{A7431786-0440-4FE4-98C7-62922E6ADC23}" type="presOf" srcId="{993910BD-01BC-42E0-AA82-D2760EBBE669}" destId="{5FF4CBEA-E341-4E06-8373-08E7F2488B4E}" srcOrd="0" destOrd="0" presId="urn:microsoft.com/office/officeart/2005/8/layout/matrix3"/>
    <dgm:cxn modelId="{AD299E8E-4918-4167-B8B4-DFE104D7280F}" srcId="{993910BD-01BC-42E0-AA82-D2760EBBE669}" destId="{325D37F5-9623-409B-847C-0B76F12673CD}" srcOrd="8" destOrd="0" parTransId="{BE62CB87-ECD9-4689-A75E-C2AC0CD861E0}" sibTransId="{1A504F49-27A4-42FB-BD7D-0E78F9D06A7D}"/>
    <dgm:cxn modelId="{2BD16C94-E6AA-432D-9924-D80FCFD5155B}" type="presOf" srcId="{80FC1BED-D161-41B6-BA8D-17112FF9F1EB}" destId="{3C7B88F9-9FEE-4695-85FD-599A9D845CD6}" srcOrd="0" destOrd="0" presId="urn:microsoft.com/office/officeart/2005/8/layout/matrix3"/>
    <dgm:cxn modelId="{FEACC5C5-24DC-4307-AE9E-52BD2DD4E6D4}" srcId="{993910BD-01BC-42E0-AA82-D2760EBBE669}" destId="{400A4B4D-AD00-49C9-9635-2AA671FFCFCF}" srcOrd="4" destOrd="0" parTransId="{2FB110EC-3A40-49E1-AB10-25F6CBD05490}" sibTransId="{9F2DDC50-E6DE-4388-9CA9-610EC52CB62A}"/>
    <dgm:cxn modelId="{6A5A4AD9-5FD0-45E0-8075-EAD2D93114B3}" srcId="{993910BD-01BC-42E0-AA82-D2760EBBE669}" destId="{11B64F76-2C8D-4064-96D9-66B8A0B0E472}" srcOrd="5" destOrd="0" parTransId="{BF3ACE08-FB83-497D-A235-CA02C86257D9}" sibTransId="{77AB0DAF-295E-43CC-A865-B636A9F33AEE}"/>
    <dgm:cxn modelId="{BBE490FB-A262-4021-B414-163B4BAFF079}" srcId="{993910BD-01BC-42E0-AA82-D2760EBBE669}" destId="{A31F5AEC-6CC0-42F7-9887-A9CA6CE82B05}" srcOrd="3" destOrd="0" parTransId="{1D844092-13D5-4F40-8708-C77459A3B3D2}" sibTransId="{B65E3F67-AD38-43F8-B11B-3399FEDBAF8A}"/>
    <dgm:cxn modelId="{26B3C778-6942-44ED-B70D-F7650F6EF5A9}" type="presParOf" srcId="{5FF4CBEA-E341-4E06-8373-08E7F2488B4E}" destId="{E6A9DE48-B9A0-4CED-A4A6-7937F3593A1A}" srcOrd="0" destOrd="0" presId="urn:microsoft.com/office/officeart/2005/8/layout/matrix3"/>
    <dgm:cxn modelId="{3A32E92C-B67B-4B40-A2F8-9D581C30DA2E}" type="presParOf" srcId="{5FF4CBEA-E341-4E06-8373-08E7F2488B4E}" destId="{3C7B88F9-9FEE-4695-85FD-599A9D845CD6}" srcOrd="1" destOrd="0" presId="urn:microsoft.com/office/officeart/2005/8/layout/matrix3"/>
    <dgm:cxn modelId="{54ED8EA3-989C-4FC5-B5F5-25797D992D5E}" type="presParOf" srcId="{5FF4CBEA-E341-4E06-8373-08E7F2488B4E}" destId="{5A8E8459-FCB8-460F-9120-53D128DB90F6}" srcOrd="2" destOrd="0" presId="urn:microsoft.com/office/officeart/2005/8/layout/matrix3"/>
    <dgm:cxn modelId="{52A60415-5C0D-4208-BD8B-8CF97DDFDC76}" type="presParOf" srcId="{5FF4CBEA-E341-4E06-8373-08E7F2488B4E}" destId="{0FCD5902-3786-47BB-B789-444E3A81AF2F}" srcOrd="3" destOrd="0" presId="urn:microsoft.com/office/officeart/2005/8/layout/matrix3"/>
    <dgm:cxn modelId="{C178E42F-8D88-42C3-A531-FEB8ACD4C93A}" type="presParOf" srcId="{5FF4CBEA-E341-4E06-8373-08E7F2488B4E}" destId="{3FE5A441-D0AB-41A1-98C5-F60BF63A3C6E}" srcOrd="4" destOrd="0" presId="urn:microsoft.com/office/officeart/2005/8/layout/matrix3"/>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368F0B95-FE23-4B41-B0CB-60E7A82160D8}" type="doc">
      <dgm:prSet loTypeId="urn:microsoft.com/office/officeart/2005/8/layout/matrix3" loCatId="matrix" qsTypeId="urn:microsoft.com/office/officeart/2005/8/quickstyle/simple1" qsCatId="simple" csTypeId="urn:microsoft.com/office/officeart/2005/8/colors/accent3_1" csCatId="accent3" phldr="1"/>
      <dgm:spPr/>
      <dgm:t>
        <a:bodyPr/>
        <a:lstStyle/>
        <a:p>
          <a:endParaRPr lang="en-US"/>
        </a:p>
      </dgm:t>
    </dgm:pt>
    <dgm:pt modelId="{6FF4DC30-38C7-4483-AD46-B830D011DDDE}">
      <dgm:prSet/>
      <dgm:spPr/>
      <dgm:t>
        <a:bodyPr/>
        <a:lstStyle/>
        <a:p>
          <a:r>
            <a:rPr lang="en-US" dirty="0"/>
            <a:t>Schedule Next Visit</a:t>
          </a:r>
        </a:p>
      </dgm:t>
    </dgm:pt>
    <dgm:pt modelId="{43249810-2DDE-4891-A0AE-AB77B0D03F17}" type="sibTrans" cxnId="{05CF983E-9E21-49A5-A12E-89A836051645}">
      <dgm:prSet/>
      <dgm:spPr/>
      <dgm:t>
        <a:bodyPr/>
        <a:lstStyle/>
        <a:p>
          <a:endParaRPr lang="en-US"/>
        </a:p>
      </dgm:t>
    </dgm:pt>
    <dgm:pt modelId="{60237A1A-BD6E-4336-BE66-DD795C5A599E}" type="parTrans" cxnId="{05CF983E-9E21-49A5-A12E-89A836051645}">
      <dgm:prSet/>
      <dgm:spPr/>
      <dgm:t>
        <a:bodyPr/>
        <a:lstStyle/>
        <a:p>
          <a:endParaRPr lang="en-US"/>
        </a:p>
      </dgm:t>
    </dgm:pt>
    <dgm:pt modelId="{7A32425C-82E9-418D-A10F-30F651293309}">
      <dgm:prSet/>
      <dgm:spPr/>
      <dgm:t>
        <a:bodyPr/>
        <a:lstStyle/>
        <a:p>
          <a:r>
            <a:rPr lang="en-US" dirty="0"/>
            <a:t>Assess Eligibility</a:t>
          </a:r>
        </a:p>
      </dgm:t>
    </dgm:pt>
    <dgm:pt modelId="{7D5D9ED0-C7F4-4AED-85E2-73D2AA38B1B3}" type="sibTrans" cxnId="{DBF8B9D3-6C2D-4A75-B16B-759E0892A4AE}">
      <dgm:prSet/>
      <dgm:spPr/>
      <dgm:t>
        <a:bodyPr/>
        <a:lstStyle/>
        <a:p>
          <a:endParaRPr lang="en-US"/>
        </a:p>
      </dgm:t>
    </dgm:pt>
    <dgm:pt modelId="{06B312ED-9892-487D-B1EE-41C143539583}" type="parTrans" cxnId="{DBF8B9D3-6C2D-4A75-B16B-759E0892A4AE}">
      <dgm:prSet/>
      <dgm:spPr/>
      <dgm:t>
        <a:bodyPr/>
        <a:lstStyle/>
        <a:p>
          <a:endParaRPr lang="en-US"/>
        </a:p>
      </dgm:t>
    </dgm:pt>
    <dgm:pt modelId="{F6711D0A-3828-4555-A145-8710A3C6A637}">
      <dgm:prSet/>
      <dgm:spPr/>
      <dgm:t>
        <a:bodyPr/>
        <a:lstStyle/>
        <a:p>
          <a:r>
            <a:rPr lang="en-US" dirty="0"/>
            <a:t>Provide Reimbursement</a:t>
          </a:r>
        </a:p>
      </dgm:t>
    </dgm:pt>
    <dgm:pt modelId="{4682EEE7-CA5B-46A3-B098-CCB6599365B2}" type="sibTrans" cxnId="{63F103C4-B71C-4128-9231-199A46E037B2}">
      <dgm:prSet/>
      <dgm:spPr/>
      <dgm:t>
        <a:bodyPr/>
        <a:lstStyle/>
        <a:p>
          <a:endParaRPr lang="en-US"/>
        </a:p>
      </dgm:t>
    </dgm:pt>
    <dgm:pt modelId="{C74FD73E-BAE2-48FD-AD37-0B89D5EE97B5}" type="parTrans" cxnId="{63F103C4-B71C-4128-9231-199A46E037B2}">
      <dgm:prSet/>
      <dgm:spPr/>
      <dgm:t>
        <a:bodyPr/>
        <a:lstStyle/>
        <a:p>
          <a:endParaRPr lang="en-US"/>
        </a:p>
      </dgm:t>
    </dgm:pt>
    <dgm:pt modelId="{73A0F64B-7118-417B-A554-5BC3F8781794}">
      <dgm:prSet phldrT="[Text]"/>
      <dgm:spPr/>
      <dgm:t>
        <a:bodyPr/>
        <a:lstStyle/>
        <a:p>
          <a:r>
            <a:rPr lang="en-US" dirty="0"/>
            <a:t>Collect Demographic Information</a:t>
          </a:r>
        </a:p>
      </dgm:t>
    </dgm:pt>
    <dgm:pt modelId="{D47505CC-70F7-440A-B9CD-F83F7ECBF9EF}" type="sibTrans" cxnId="{5FCCAF61-A5B2-4617-80AA-FA3B595ADDAF}">
      <dgm:prSet/>
      <dgm:spPr/>
      <dgm:t>
        <a:bodyPr/>
        <a:lstStyle/>
        <a:p>
          <a:endParaRPr lang="en-US"/>
        </a:p>
      </dgm:t>
    </dgm:pt>
    <dgm:pt modelId="{9A28242C-3D8B-4429-836F-616F5825BB7F}" type="parTrans" cxnId="{5FCCAF61-A5B2-4617-80AA-FA3B595ADDAF}">
      <dgm:prSet/>
      <dgm:spPr/>
      <dgm:t>
        <a:bodyPr/>
        <a:lstStyle/>
        <a:p>
          <a:endParaRPr lang="en-US"/>
        </a:p>
      </dgm:t>
    </dgm:pt>
    <dgm:pt modelId="{7C001090-D632-49DD-A25B-C5312DDC60FF}">
      <dgm:prSet/>
      <dgm:spPr/>
      <dgm:t>
        <a:bodyPr/>
        <a:lstStyle/>
        <a:p>
          <a:endParaRPr lang="en-US"/>
        </a:p>
      </dgm:t>
    </dgm:pt>
    <dgm:pt modelId="{4ECE11D2-96FE-4F7A-A382-D3196E6C3A70}" type="sibTrans" cxnId="{6037A25A-AAF1-46DB-B3FA-5B90C81B9BC3}">
      <dgm:prSet/>
      <dgm:spPr/>
      <dgm:t>
        <a:bodyPr/>
        <a:lstStyle/>
        <a:p>
          <a:endParaRPr lang="en-US"/>
        </a:p>
      </dgm:t>
    </dgm:pt>
    <dgm:pt modelId="{9867E494-A1AC-4C05-8710-27C48DA26716}" type="parTrans" cxnId="{6037A25A-AAF1-46DB-B3FA-5B90C81B9BC3}">
      <dgm:prSet/>
      <dgm:spPr/>
      <dgm:t>
        <a:bodyPr/>
        <a:lstStyle/>
        <a:p>
          <a:endParaRPr lang="en-US"/>
        </a:p>
      </dgm:t>
    </dgm:pt>
    <dgm:pt modelId="{DC0AE751-7001-4001-8022-9688F7919BF5}" type="pres">
      <dgm:prSet presAssocID="{368F0B95-FE23-4B41-B0CB-60E7A82160D8}" presName="matrix" presStyleCnt="0">
        <dgm:presLayoutVars>
          <dgm:chMax val="1"/>
          <dgm:dir/>
          <dgm:resizeHandles val="exact"/>
        </dgm:presLayoutVars>
      </dgm:prSet>
      <dgm:spPr/>
    </dgm:pt>
    <dgm:pt modelId="{F6C43B17-FF63-43C2-BCB9-C62BFE10E140}" type="pres">
      <dgm:prSet presAssocID="{368F0B95-FE23-4B41-B0CB-60E7A82160D8}" presName="diamond" presStyleLbl="bgShp" presStyleIdx="0" presStyleCnt="1"/>
      <dgm:spPr/>
    </dgm:pt>
    <dgm:pt modelId="{A61832E8-49F1-404E-A534-6823D46A458D}" type="pres">
      <dgm:prSet presAssocID="{368F0B95-FE23-4B41-B0CB-60E7A82160D8}" presName="quad1" presStyleLbl="node1" presStyleIdx="0" presStyleCnt="4">
        <dgm:presLayoutVars>
          <dgm:chMax val="0"/>
          <dgm:chPref val="0"/>
          <dgm:bulletEnabled val="1"/>
        </dgm:presLayoutVars>
      </dgm:prSet>
      <dgm:spPr/>
    </dgm:pt>
    <dgm:pt modelId="{C1F70C06-F32E-495D-B596-9F44D024E9D6}" type="pres">
      <dgm:prSet presAssocID="{368F0B95-FE23-4B41-B0CB-60E7A82160D8}" presName="quad2" presStyleLbl="node1" presStyleIdx="1" presStyleCnt="4">
        <dgm:presLayoutVars>
          <dgm:chMax val="0"/>
          <dgm:chPref val="0"/>
          <dgm:bulletEnabled val="1"/>
        </dgm:presLayoutVars>
      </dgm:prSet>
      <dgm:spPr/>
    </dgm:pt>
    <dgm:pt modelId="{63784787-BE00-4B7E-BF39-CF07F46EFA27}" type="pres">
      <dgm:prSet presAssocID="{368F0B95-FE23-4B41-B0CB-60E7A82160D8}" presName="quad3" presStyleLbl="node1" presStyleIdx="2" presStyleCnt="4">
        <dgm:presLayoutVars>
          <dgm:chMax val="0"/>
          <dgm:chPref val="0"/>
          <dgm:bulletEnabled val="1"/>
        </dgm:presLayoutVars>
      </dgm:prSet>
      <dgm:spPr/>
    </dgm:pt>
    <dgm:pt modelId="{AB9A667B-2792-4C85-9934-74B836BBA9E9}" type="pres">
      <dgm:prSet presAssocID="{368F0B95-FE23-4B41-B0CB-60E7A82160D8}" presName="quad4" presStyleLbl="node1" presStyleIdx="3" presStyleCnt="4">
        <dgm:presLayoutVars>
          <dgm:chMax val="0"/>
          <dgm:chPref val="0"/>
          <dgm:bulletEnabled val="1"/>
        </dgm:presLayoutVars>
      </dgm:prSet>
      <dgm:spPr/>
    </dgm:pt>
  </dgm:ptLst>
  <dgm:cxnLst>
    <dgm:cxn modelId="{B4723E08-BEB6-46E0-934C-C15335836945}" type="presOf" srcId="{368F0B95-FE23-4B41-B0CB-60E7A82160D8}" destId="{DC0AE751-7001-4001-8022-9688F7919BF5}" srcOrd="0" destOrd="0" presId="urn:microsoft.com/office/officeart/2005/8/layout/matrix3"/>
    <dgm:cxn modelId="{05CF983E-9E21-49A5-A12E-89A836051645}" srcId="{368F0B95-FE23-4B41-B0CB-60E7A82160D8}" destId="{6FF4DC30-38C7-4483-AD46-B830D011DDDE}" srcOrd="3" destOrd="0" parTransId="{60237A1A-BD6E-4336-BE66-DD795C5A599E}" sibTransId="{43249810-2DDE-4891-A0AE-AB77B0D03F17}"/>
    <dgm:cxn modelId="{5FCCAF61-A5B2-4617-80AA-FA3B595ADDAF}" srcId="{368F0B95-FE23-4B41-B0CB-60E7A82160D8}" destId="{73A0F64B-7118-417B-A554-5BC3F8781794}" srcOrd="0" destOrd="0" parTransId="{9A28242C-3D8B-4429-836F-616F5825BB7F}" sibTransId="{D47505CC-70F7-440A-B9CD-F83F7ECBF9EF}"/>
    <dgm:cxn modelId="{6037A25A-AAF1-46DB-B3FA-5B90C81B9BC3}" srcId="{368F0B95-FE23-4B41-B0CB-60E7A82160D8}" destId="{7C001090-D632-49DD-A25B-C5312DDC60FF}" srcOrd="4" destOrd="0" parTransId="{9867E494-A1AC-4C05-8710-27C48DA26716}" sibTransId="{4ECE11D2-96FE-4F7A-A382-D3196E6C3A70}"/>
    <dgm:cxn modelId="{0AA9449F-CA98-4CC2-9902-8AAB21659759}" type="presOf" srcId="{7A32425C-82E9-418D-A10F-30F651293309}" destId="{C1F70C06-F32E-495D-B596-9F44D024E9D6}" srcOrd="0" destOrd="0" presId="urn:microsoft.com/office/officeart/2005/8/layout/matrix3"/>
    <dgm:cxn modelId="{5A9ABBB8-8DC7-4EF0-A2A2-503C2C3231F0}" type="presOf" srcId="{F6711D0A-3828-4555-A145-8710A3C6A637}" destId="{63784787-BE00-4B7E-BF39-CF07F46EFA27}" srcOrd="0" destOrd="0" presId="urn:microsoft.com/office/officeart/2005/8/layout/matrix3"/>
    <dgm:cxn modelId="{63F103C4-B71C-4128-9231-199A46E037B2}" srcId="{368F0B95-FE23-4B41-B0CB-60E7A82160D8}" destId="{F6711D0A-3828-4555-A145-8710A3C6A637}" srcOrd="2" destOrd="0" parTransId="{C74FD73E-BAE2-48FD-AD37-0B89D5EE97B5}" sibTransId="{4682EEE7-CA5B-46A3-B098-CCB6599365B2}"/>
    <dgm:cxn modelId="{E2FE29C4-E3FF-4D49-9D5D-737B77B6AF8F}" type="presOf" srcId="{73A0F64B-7118-417B-A554-5BC3F8781794}" destId="{A61832E8-49F1-404E-A534-6823D46A458D}" srcOrd="0" destOrd="0" presId="urn:microsoft.com/office/officeart/2005/8/layout/matrix3"/>
    <dgm:cxn modelId="{DBF8B9D3-6C2D-4A75-B16B-759E0892A4AE}" srcId="{368F0B95-FE23-4B41-B0CB-60E7A82160D8}" destId="{7A32425C-82E9-418D-A10F-30F651293309}" srcOrd="1" destOrd="0" parTransId="{06B312ED-9892-487D-B1EE-41C143539583}" sibTransId="{7D5D9ED0-C7F4-4AED-85E2-73D2AA38B1B3}"/>
    <dgm:cxn modelId="{0F48F6D5-DAFF-4F53-8D10-851B975C7BF4}" type="presOf" srcId="{6FF4DC30-38C7-4483-AD46-B830D011DDDE}" destId="{AB9A667B-2792-4C85-9934-74B836BBA9E9}" srcOrd="0" destOrd="0" presId="urn:microsoft.com/office/officeart/2005/8/layout/matrix3"/>
    <dgm:cxn modelId="{E98EEF0C-3A9D-4025-9F25-50D7ABA317CD}" type="presParOf" srcId="{DC0AE751-7001-4001-8022-9688F7919BF5}" destId="{F6C43B17-FF63-43C2-BCB9-C62BFE10E140}" srcOrd="0" destOrd="0" presId="urn:microsoft.com/office/officeart/2005/8/layout/matrix3"/>
    <dgm:cxn modelId="{B9B592EC-BF39-4549-8B29-ABBD401AD63F}" type="presParOf" srcId="{DC0AE751-7001-4001-8022-9688F7919BF5}" destId="{A61832E8-49F1-404E-A534-6823D46A458D}" srcOrd="1" destOrd="0" presId="urn:microsoft.com/office/officeart/2005/8/layout/matrix3"/>
    <dgm:cxn modelId="{E1996247-1083-44EF-98C5-AF92B361EEE9}" type="presParOf" srcId="{DC0AE751-7001-4001-8022-9688F7919BF5}" destId="{C1F70C06-F32E-495D-B596-9F44D024E9D6}" srcOrd="2" destOrd="0" presId="urn:microsoft.com/office/officeart/2005/8/layout/matrix3"/>
    <dgm:cxn modelId="{C01D397B-7349-4DA8-B4CC-370C3F34A012}" type="presParOf" srcId="{DC0AE751-7001-4001-8022-9688F7919BF5}" destId="{63784787-BE00-4B7E-BF39-CF07F46EFA27}" srcOrd="3" destOrd="0" presId="urn:microsoft.com/office/officeart/2005/8/layout/matrix3"/>
    <dgm:cxn modelId="{EADD186A-3769-4A2D-B917-6F9293696095}" type="presParOf" srcId="{DC0AE751-7001-4001-8022-9688F7919BF5}" destId="{AB9A667B-2792-4C85-9934-74B836BBA9E9}" srcOrd="4" destOrd="0" presId="urn:microsoft.com/office/officeart/2005/8/layout/matrix3"/>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A5E5EA6-5985-4A35-94AD-E8C9890DF52A}" type="doc">
      <dgm:prSet loTypeId="urn:microsoft.com/office/officeart/2008/layout/VerticalCurvedList" loCatId="list" qsTypeId="urn:microsoft.com/office/officeart/2005/8/quickstyle/simple5" qsCatId="simple" csTypeId="urn:microsoft.com/office/officeart/2005/8/colors/accent3_1" csCatId="accent3" phldr="1"/>
      <dgm:spPr/>
      <dgm:t>
        <a:bodyPr/>
        <a:lstStyle/>
        <a:p>
          <a:endParaRPr lang="en-US"/>
        </a:p>
      </dgm:t>
    </dgm:pt>
    <dgm:pt modelId="{F36B0082-D948-4C77-99D4-B9A06FECAAA3}">
      <dgm:prSet/>
      <dgm:spPr/>
      <dgm:t>
        <a:bodyPr/>
        <a:lstStyle/>
        <a:p>
          <a:r>
            <a:rPr lang="en-US" dirty="0"/>
            <a:t>Collect Medical History</a:t>
          </a:r>
        </a:p>
      </dgm:t>
    </dgm:pt>
    <dgm:pt modelId="{4BF89961-96A4-416D-BF9A-52C02D910C4F}" type="parTrans" cxnId="{9A164D60-766D-4BC3-A3A9-F0B10578A6DB}">
      <dgm:prSet/>
      <dgm:spPr/>
      <dgm:t>
        <a:bodyPr/>
        <a:lstStyle/>
        <a:p>
          <a:endParaRPr lang="en-US"/>
        </a:p>
      </dgm:t>
    </dgm:pt>
    <dgm:pt modelId="{39088A22-09F1-4A15-BF5F-DB2D922DC09E}" type="sibTrans" cxnId="{9A164D60-766D-4BC3-A3A9-F0B10578A6DB}">
      <dgm:prSet/>
      <dgm:spPr/>
      <dgm:t>
        <a:bodyPr/>
        <a:lstStyle/>
        <a:p>
          <a:endParaRPr lang="en-US"/>
        </a:p>
      </dgm:t>
    </dgm:pt>
    <dgm:pt modelId="{FD6DB1CD-C1D3-4119-BE1F-F5A59C5024D7}">
      <dgm:prSet/>
      <dgm:spPr/>
      <dgm:t>
        <a:bodyPr/>
        <a:lstStyle/>
        <a:p>
          <a:r>
            <a:rPr lang="en-US" dirty="0"/>
            <a:t>Perform Physical Exam and Rectal Exam</a:t>
          </a:r>
        </a:p>
      </dgm:t>
    </dgm:pt>
    <dgm:pt modelId="{A838D2A6-AF1A-4B53-A4A2-C59A5B5B6028}" type="parTrans" cxnId="{F8C09BB3-E7B5-4307-8CB8-A6DE76512DAE}">
      <dgm:prSet/>
      <dgm:spPr/>
      <dgm:t>
        <a:bodyPr/>
        <a:lstStyle/>
        <a:p>
          <a:endParaRPr lang="en-US"/>
        </a:p>
      </dgm:t>
    </dgm:pt>
    <dgm:pt modelId="{448FA2A0-28FE-4CC7-8E2C-298352C7A4F2}" type="sibTrans" cxnId="{F8C09BB3-E7B5-4307-8CB8-A6DE76512DAE}">
      <dgm:prSet/>
      <dgm:spPr/>
      <dgm:t>
        <a:bodyPr/>
        <a:lstStyle/>
        <a:p>
          <a:endParaRPr lang="en-US"/>
        </a:p>
      </dgm:t>
    </dgm:pt>
    <dgm:pt modelId="{ECA08E4A-F67E-417F-84C6-9AF819F897F7}">
      <dgm:prSet/>
      <dgm:spPr/>
      <dgm:t>
        <a:bodyPr/>
        <a:lstStyle/>
        <a:p>
          <a:r>
            <a:rPr lang="en-US" dirty="0">
              <a:solidFill>
                <a:schemeClr val="bg1">
                  <a:lumMod val="50000"/>
                </a:schemeClr>
              </a:solidFill>
            </a:rPr>
            <a:t>Perform Male Genital Exam*</a:t>
          </a:r>
        </a:p>
      </dgm:t>
    </dgm:pt>
    <dgm:pt modelId="{0AF55ED5-2A10-46C1-840E-99CFBCD14DBF}" type="parTrans" cxnId="{D3918FCF-01D4-4F3B-9A90-A7D104970B51}">
      <dgm:prSet/>
      <dgm:spPr/>
      <dgm:t>
        <a:bodyPr/>
        <a:lstStyle/>
        <a:p>
          <a:endParaRPr lang="en-US"/>
        </a:p>
      </dgm:t>
    </dgm:pt>
    <dgm:pt modelId="{EEB9FD4B-17D6-4ADC-A7BA-A626E15E828F}" type="sibTrans" cxnId="{D3918FCF-01D4-4F3B-9A90-A7D104970B51}">
      <dgm:prSet/>
      <dgm:spPr/>
      <dgm:t>
        <a:bodyPr/>
        <a:lstStyle/>
        <a:p>
          <a:endParaRPr lang="en-US"/>
        </a:p>
      </dgm:t>
    </dgm:pt>
    <dgm:pt modelId="{4411CE46-C705-4572-BDDC-EAF722A72E84}">
      <dgm:prSet/>
      <dgm:spPr/>
      <dgm:t>
        <a:bodyPr/>
        <a:lstStyle/>
        <a:p>
          <a:r>
            <a:rPr lang="en-US" dirty="0">
              <a:solidFill>
                <a:schemeClr val="bg1">
                  <a:lumMod val="50000"/>
                </a:schemeClr>
              </a:solidFill>
            </a:rPr>
            <a:t>Perform Pelvic Exam*</a:t>
          </a:r>
          <a:r>
            <a:rPr lang="en-US" dirty="0">
              <a:solidFill>
                <a:srgbClr val="FF0066"/>
              </a:solidFill>
            </a:rPr>
            <a:t>♀</a:t>
          </a:r>
        </a:p>
      </dgm:t>
    </dgm:pt>
    <dgm:pt modelId="{938650AA-C570-4EF2-B168-3A49C5B87898}" type="parTrans" cxnId="{B6E41590-6385-44DC-B8EE-573835214864}">
      <dgm:prSet/>
      <dgm:spPr/>
      <dgm:t>
        <a:bodyPr/>
        <a:lstStyle/>
        <a:p>
          <a:endParaRPr lang="en-US"/>
        </a:p>
      </dgm:t>
    </dgm:pt>
    <dgm:pt modelId="{A577C785-0A21-4EAF-A344-42609CC111A5}" type="sibTrans" cxnId="{B6E41590-6385-44DC-B8EE-573835214864}">
      <dgm:prSet/>
      <dgm:spPr/>
      <dgm:t>
        <a:bodyPr/>
        <a:lstStyle/>
        <a:p>
          <a:endParaRPr lang="en-US"/>
        </a:p>
      </dgm:t>
    </dgm:pt>
    <dgm:pt modelId="{44F5DE9C-3A5E-4A16-A445-417F9DF76016}">
      <dgm:prSet/>
      <dgm:spPr/>
      <dgm:t>
        <a:bodyPr/>
        <a:lstStyle/>
        <a:p>
          <a:r>
            <a:rPr lang="en-US" dirty="0"/>
            <a:t>Collect Concomitant Medications</a:t>
          </a:r>
        </a:p>
      </dgm:t>
    </dgm:pt>
    <dgm:pt modelId="{E2EEC80E-206F-4C55-A1A2-0657DF748AC1}" type="parTrans" cxnId="{14A24224-694E-4685-992D-300BF917627E}">
      <dgm:prSet/>
      <dgm:spPr/>
      <dgm:t>
        <a:bodyPr/>
        <a:lstStyle/>
        <a:p>
          <a:endParaRPr lang="en-US"/>
        </a:p>
      </dgm:t>
    </dgm:pt>
    <dgm:pt modelId="{02D94B77-E5D6-427E-A8C5-0FE5EA694A5A}" type="sibTrans" cxnId="{14A24224-694E-4685-992D-300BF917627E}">
      <dgm:prSet/>
      <dgm:spPr/>
      <dgm:t>
        <a:bodyPr/>
        <a:lstStyle/>
        <a:p>
          <a:endParaRPr lang="en-US"/>
        </a:p>
      </dgm:t>
    </dgm:pt>
    <dgm:pt modelId="{AFB48CBE-CFFA-4098-95A5-B435E28366B2}">
      <dgm:prSet/>
      <dgm:spPr/>
      <dgm:t>
        <a:bodyPr/>
        <a:lstStyle/>
        <a:p>
          <a:r>
            <a:rPr lang="en-US" dirty="0">
              <a:solidFill>
                <a:schemeClr val="bg1">
                  <a:lumMod val="50000"/>
                </a:schemeClr>
              </a:solidFill>
            </a:rPr>
            <a:t>Treat/Prescribe Treatment for RTI/UTI/STI*</a:t>
          </a:r>
          <a:endParaRPr lang="en-US" dirty="0"/>
        </a:p>
      </dgm:t>
    </dgm:pt>
    <dgm:pt modelId="{888D8DAB-206A-437C-93EA-673B2E077731}" type="parTrans" cxnId="{3743B954-7A42-4877-ABC6-3FB6831A7B9E}">
      <dgm:prSet/>
      <dgm:spPr/>
      <dgm:t>
        <a:bodyPr/>
        <a:lstStyle/>
        <a:p>
          <a:endParaRPr lang="en-US"/>
        </a:p>
      </dgm:t>
    </dgm:pt>
    <dgm:pt modelId="{48191B7E-E03B-4AF3-93F4-9C50D5797B79}" type="sibTrans" cxnId="{3743B954-7A42-4877-ABC6-3FB6831A7B9E}">
      <dgm:prSet/>
      <dgm:spPr/>
      <dgm:t>
        <a:bodyPr/>
        <a:lstStyle/>
        <a:p>
          <a:endParaRPr lang="en-US"/>
        </a:p>
      </dgm:t>
    </dgm:pt>
    <dgm:pt modelId="{148F258D-A710-471B-A44E-70ABA5DCCE34}">
      <dgm:prSet/>
      <dgm:spPr/>
      <dgm:t>
        <a:bodyPr/>
        <a:lstStyle/>
        <a:p>
          <a:r>
            <a:rPr lang="en-US" dirty="0">
              <a:solidFill>
                <a:schemeClr val="tx1"/>
              </a:solidFill>
            </a:rPr>
            <a:t>Disclose Available Test Results</a:t>
          </a:r>
        </a:p>
      </dgm:t>
    </dgm:pt>
    <dgm:pt modelId="{F782CFA8-F9CC-4D75-85F8-D80540570C17}" type="parTrans" cxnId="{B0AA38A9-A4C1-49FC-8764-ADB25B5716F9}">
      <dgm:prSet/>
      <dgm:spPr/>
      <dgm:t>
        <a:bodyPr/>
        <a:lstStyle/>
        <a:p>
          <a:endParaRPr lang="en-US"/>
        </a:p>
      </dgm:t>
    </dgm:pt>
    <dgm:pt modelId="{44341888-6811-4198-9D71-E87480EFC729}" type="sibTrans" cxnId="{B0AA38A9-A4C1-49FC-8764-ADB25B5716F9}">
      <dgm:prSet/>
      <dgm:spPr/>
      <dgm:t>
        <a:bodyPr/>
        <a:lstStyle/>
        <a:p>
          <a:endParaRPr lang="en-US"/>
        </a:p>
      </dgm:t>
    </dgm:pt>
    <dgm:pt modelId="{B870510D-3B54-43F8-A5C4-DF4F5CF0CC09}">
      <dgm:prSet/>
      <dgm:spPr/>
      <dgm:t>
        <a:bodyPr/>
        <a:lstStyle/>
        <a:p>
          <a:endParaRPr lang="en-US"/>
        </a:p>
      </dgm:t>
    </dgm:pt>
    <dgm:pt modelId="{1935988B-3E35-43F6-9CCE-4498228B8171}" type="parTrans" cxnId="{C3B834D5-2FFD-4B07-A0E5-4D506077E287}">
      <dgm:prSet/>
      <dgm:spPr/>
      <dgm:t>
        <a:bodyPr/>
        <a:lstStyle/>
        <a:p>
          <a:endParaRPr lang="en-US"/>
        </a:p>
      </dgm:t>
    </dgm:pt>
    <dgm:pt modelId="{6F02800B-F90C-46C8-B037-3918CECFDA49}" type="sibTrans" cxnId="{C3B834D5-2FFD-4B07-A0E5-4D506077E287}">
      <dgm:prSet/>
      <dgm:spPr/>
      <dgm:t>
        <a:bodyPr/>
        <a:lstStyle/>
        <a:p>
          <a:endParaRPr lang="en-US"/>
        </a:p>
      </dgm:t>
    </dgm:pt>
    <dgm:pt modelId="{FD4528C5-53E4-43F8-BC10-D7C68784D9BD}">
      <dgm:prSet/>
      <dgm:spPr/>
      <dgm:t>
        <a:bodyPr/>
        <a:lstStyle/>
        <a:p>
          <a:endParaRPr lang="en-US"/>
        </a:p>
      </dgm:t>
    </dgm:pt>
    <dgm:pt modelId="{E58AADCB-BEA8-4C38-B1B6-FE2E3073D24F}" type="parTrans" cxnId="{A4169CCF-7E34-4AB9-B811-7A0AF040B079}">
      <dgm:prSet/>
      <dgm:spPr/>
      <dgm:t>
        <a:bodyPr/>
        <a:lstStyle/>
        <a:p>
          <a:endParaRPr lang="en-US"/>
        </a:p>
      </dgm:t>
    </dgm:pt>
    <dgm:pt modelId="{E6998BD9-B0A6-45DD-8985-0CF4245A61A7}" type="sibTrans" cxnId="{A4169CCF-7E34-4AB9-B811-7A0AF040B079}">
      <dgm:prSet/>
      <dgm:spPr/>
      <dgm:t>
        <a:bodyPr/>
        <a:lstStyle/>
        <a:p>
          <a:endParaRPr lang="en-US"/>
        </a:p>
      </dgm:t>
    </dgm:pt>
    <dgm:pt modelId="{3355AB43-4D26-4C59-816D-C114C62A805C}">
      <dgm:prSet/>
      <dgm:spPr/>
      <dgm:t>
        <a:bodyPr/>
        <a:lstStyle/>
        <a:p>
          <a:endParaRPr lang="en-US" dirty="0"/>
        </a:p>
      </dgm:t>
    </dgm:pt>
    <dgm:pt modelId="{894E4645-3493-4D2E-B9D0-B3938DE4625F}" type="parTrans" cxnId="{921C411F-ECFA-4CA7-BB81-68A193092544}">
      <dgm:prSet/>
      <dgm:spPr/>
      <dgm:t>
        <a:bodyPr/>
        <a:lstStyle/>
        <a:p>
          <a:endParaRPr lang="en-US"/>
        </a:p>
      </dgm:t>
    </dgm:pt>
    <dgm:pt modelId="{6F19E66B-5697-4442-8ABB-4975DBA7F350}" type="sibTrans" cxnId="{921C411F-ECFA-4CA7-BB81-68A193092544}">
      <dgm:prSet/>
      <dgm:spPr/>
      <dgm:t>
        <a:bodyPr/>
        <a:lstStyle/>
        <a:p>
          <a:endParaRPr lang="en-US"/>
        </a:p>
      </dgm:t>
    </dgm:pt>
    <dgm:pt modelId="{1D6C921E-2BA2-4929-9CF6-AA32974D55DA}" type="pres">
      <dgm:prSet presAssocID="{0A5E5EA6-5985-4A35-94AD-E8C9890DF52A}" presName="Name0" presStyleCnt="0">
        <dgm:presLayoutVars>
          <dgm:chMax val="7"/>
          <dgm:chPref val="7"/>
          <dgm:dir/>
        </dgm:presLayoutVars>
      </dgm:prSet>
      <dgm:spPr/>
    </dgm:pt>
    <dgm:pt modelId="{7C553E7B-253D-4779-A0E5-233E2F900ECD}" type="pres">
      <dgm:prSet presAssocID="{0A5E5EA6-5985-4A35-94AD-E8C9890DF52A}" presName="Name1" presStyleCnt="0"/>
      <dgm:spPr/>
    </dgm:pt>
    <dgm:pt modelId="{D7F81757-3F05-4FA6-8A6A-E633DD922126}" type="pres">
      <dgm:prSet presAssocID="{0A5E5EA6-5985-4A35-94AD-E8C9890DF52A}" presName="cycle" presStyleCnt="0"/>
      <dgm:spPr/>
    </dgm:pt>
    <dgm:pt modelId="{DD9F0C26-7DC5-4E06-8452-DD51F788E425}" type="pres">
      <dgm:prSet presAssocID="{0A5E5EA6-5985-4A35-94AD-E8C9890DF52A}" presName="srcNode" presStyleLbl="node1" presStyleIdx="0" presStyleCnt="7"/>
      <dgm:spPr/>
    </dgm:pt>
    <dgm:pt modelId="{6E4AA55A-3C55-4EE1-9F85-5FB06B86D77A}" type="pres">
      <dgm:prSet presAssocID="{0A5E5EA6-5985-4A35-94AD-E8C9890DF52A}" presName="conn" presStyleLbl="parChTrans1D2" presStyleIdx="0" presStyleCnt="1"/>
      <dgm:spPr/>
    </dgm:pt>
    <dgm:pt modelId="{37A51571-BB6C-4B54-B5E5-65C850A27BDE}" type="pres">
      <dgm:prSet presAssocID="{0A5E5EA6-5985-4A35-94AD-E8C9890DF52A}" presName="extraNode" presStyleLbl="node1" presStyleIdx="0" presStyleCnt="7"/>
      <dgm:spPr/>
    </dgm:pt>
    <dgm:pt modelId="{F5429A9E-28A4-406B-96CC-DA58BA579778}" type="pres">
      <dgm:prSet presAssocID="{0A5E5EA6-5985-4A35-94AD-E8C9890DF52A}" presName="dstNode" presStyleLbl="node1" presStyleIdx="0" presStyleCnt="7"/>
      <dgm:spPr/>
    </dgm:pt>
    <dgm:pt modelId="{830CA4F5-5FE5-4B3B-BF23-0C852DB3BAE8}" type="pres">
      <dgm:prSet presAssocID="{F36B0082-D948-4C77-99D4-B9A06FECAAA3}" presName="text_1" presStyleLbl="node1" presStyleIdx="0" presStyleCnt="7">
        <dgm:presLayoutVars>
          <dgm:bulletEnabled val="1"/>
        </dgm:presLayoutVars>
      </dgm:prSet>
      <dgm:spPr/>
    </dgm:pt>
    <dgm:pt modelId="{35B4E486-9ACC-4C3D-9C57-323F156AE7F9}" type="pres">
      <dgm:prSet presAssocID="{F36B0082-D948-4C77-99D4-B9A06FECAAA3}" presName="accent_1" presStyleCnt="0"/>
      <dgm:spPr/>
    </dgm:pt>
    <dgm:pt modelId="{94E3E655-5F4D-4E36-9825-7AB742008C2B}" type="pres">
      <dgm:prSet presAssocID="{F36B0082-D948-4C77-99D4-B9A06FECAAA3}" presName="accentRepeatNode" presStyleLbl="solidFgAcc1" presStyleIdx="0" presStyleCnt="7"/>
      <dgm:spPr/>
    </dgm:pt>
    <dgm:pt modelId="{2CD1521E-D367-4085-82E9-5ADE2BA65168}" type="pres">
      <dgm:prSet presAssocID="{FD6DB1CD-C1D3-4119-BE1F-F5A59C5024D7}" presName="text_2" presStyleLbl="node1" presStyleIdx="1" presStyleCnt="7">
        <dgm:presLayoutVars>
          <dgm:bulletEnabled val="1"/>
        </dgm:presLayoutVars>
      </dgm:prSet>
      <dgm:spPr/>
    </dgm:pt>
    <dgm:pt modelId="{ADDC3FD4-A3F0-4E1B-84A3-3EFAEFDDF430}" type="pres">
      <dgm:prSet presAssocID="{FD6DB1CD-C1D3-4119-BE1F-F5A59C5024D7}" presName="accent_2" presStyleCnt="0"/>
      <dgm:spPr/>
    </dgm:pt>
    <dgm:pt modelId="{697C2038-FFCD-4F85-AB98-E619700EF23D}" type="pres">
      <dgm:prSet presAssocID="{FD6DB1CD-C1D3-4119-BE1F-F5A59C5024D7}" presName="accentRepeatNode" presStyleLbl="solidFgAcc1" presStyleIdx="1" presStyleCnt="7"/>
      <dgm:spPr/>
    </dgm:pt>
    <dgm:pt modelId="{81D4E4C4-6CDD-40DF-8C2F-203FF2CEE133}" type="pres">
      <dgm:prSet presAssocID="{ECA08E4A-F67E-417F-84C6-9AF819F897F7}" presName="text_3" presStyleLbl="node1" presStyleIdx="2" presStyleCnt="7">
        <dgm:presLayoutVars>
          <dgm:bulletEnabled val="1"/>
        </dgm:presLayoutVars>
      </dgm:prSet>
      <dgm:spPr/>
    </dgm:pt>
    <dgm:pt modelId="{82228552-A074-49A8-B088-3E484D2990E3}" type="pres">
      <dgm:prSet presAssocID="{ECA08E4A-F67E-417F-84C6-9AF819F897F7}" presName="accent_3" presStyleCnt="0"/>
      <dgm:spPr/>
    </dgm:pt>
    <dgm:pt modelId="{286E93C9-3D9D-4676-8BAB-97832BCE3C45}" type="pres">
      <dgm:prSet presAssocID="{ECA08E4A-F67E-417F-84C6-9AF819F897F7}" presName="accentRepeatNode" presStyleLbl="solidFgAcc1" presStyleIdx="2" presStyleCnt="7"/>
      <dgm:spPr/>
    </dgm:pt>
    <dgm:pt modelId="{97AB82C3-1E6F-4014-A193-DB015819136E}" type="pres">
      <dgm:prSet presAssocID="{4411CE46-C705-4572-BDDC-EAF722A72E84}" presName="text_4" presStyleLbl="node1" presStyleIdx="3" presStyleCnt="7">
        <dgm:presLayoutVars>
          <dgm:bulletEnabled val="1"/>
        </dgm:presLayoutVars>
      </dgm:prSet>
      <dgm:spPr/>
    </dgm:pt>
    <dgm:pt modelId="{591BAB03-0DF0-436F-B2AD-615BB9AEE5AF}" type="pres">
      <dgm:prSet presAssocID="{4411CE46-C705-4572-BDDC-EAF722A72E84}" presName="accent_4" presStyleCnt="0"/>
      <dgm:spPr/>
    </dgm:pt>
    <dgm:pt modelId="{D25B0B03-3809-43F3-A31B-EE4BC6113BE2}" type="pres">
      <dgm:prSet presAssocID="{4411CE46-C705-4572-BDDC-EAF722A72E84}" presName="accentRepeatNode" presStyleLbl="solidFgAcc1" presStyleIdx="3" presStyleCnt="7"/>
      <dgm:spPr/>
    </dgm:pt>
    <dgm:pt modelId="{7BE0754A-7883-4EE7-9453-C1D27D4F5218}" type="pres">
      <dgm:prSet presAssocID="{44F5DE9C-3A5E-4A16-A445-417F9DF76016}" presName="text_5" presStyleLbl="node1" presStyleIdx="4" presStyleCnt="7">
        <dgm:presLayoutVars>
          <dgm:bulletEnabled val="1"/>
        </dgm:presLayoutVars>
      </dgm:prSet>
      <dgm:spPr/>
    </dgm:pt>
    <dgm:pt modelId="{9F275F45-878B-45C1-BA6B-EF52F0BB7658}" type="pres">
      <dgm:prSet presAssocID="{44F5DE9C-3A5E-4A16-A445-417F9DF76016}" presName="accent_5" presStyleCnt="0"/>
      <dgm:spPr/>
    </dgm:pt>
    <dgm:pt modelId="{57921BBE-1291-4925-AA9D-11A6B89408CC}" type="pres">
      <dgm:prSet presAssocID="{44F5DE9C-3A5E-4A16-A445-417F9DF76016}" presName="accentRepeatNode" presStyleLbl="solidFgAcc1" presStyleIdx="4" presStyleCnt="7"/>
      <dgm:spPr/>
    </dgm:pt>
    <dgm:pt modelId="{1C30148A-88C4-4474-B9F2-DECFD2ABF4C5}" type="pres">
      <dgm:prSet presAssocID="{AFB48CBE-CFFA-4098-95A5-B435E28366B2}" presName="text_6" presStyleLbl="node1" presStyleIdx="5" presStyleCnt="7">
        <dgm:presLayoutVars>
          <dgm:bulletEnabled val="1"/>
        </dgm:presLayoutVars>
      </dgm:prSet>
      <dgm:spPr/>
    </dgm:pt>
    <dgm:pt modelId="{0CD0EFB4-39CA-43CC-80D0-33E1BA1FB504}" type="pres">
      <dgm:prSet presAssocID="{AFB48CBE-CFFA-4098-95A5-B435E28366B2}" presName="accent_6" presStyleCnt="0"/>
      <dgm:spPr/>
    </dgm:pt>
    <dgm:pt modelId="{8C38FE5C-580E-4767-9E3C-F7E16B628780}" type="pres">
      <dgm:prSet presAssocID="{AFB48CBE-CFFA-4098-95A5-B435E28366B2}" presName="accentRepeatNode" presStyleLbl="solidFgAcc1" presStyleIdx="5" presStyleCnt="7"/>
      <dgm:spPr/>
    </dgm:pt>
    <dgm:pt modelId="{8879EC21-59CA-4F62-9E0E-0B036E7930F1}" type="pres">
      <dgm:prSet presAssocID="{148F258D-A710-471B-A44E-70ABA5DCCE34}" presName="text_7" presStyleLbl="node1" presStyleIdx="6" presStyleCnt="7">
        <dgm:presLayoutVars>
          <dgm:bulletEnabled val="1"/>
        </dgm:presLayoutVars>
      </dgm:prSet>
      <dgm:spPr/>
    </dgm:pt>
    <dgm:pt modelId="{0311E64B-FEEB-41C9-B3CA-44C1A6575C18}" type="pres">
      <dgm:prSet presAssocID="{148F258D-A710-471B-A44E-70ABA5DCCE34}" presName="accent_7" presStyleCnt="0"/>
      <dgm:spPr/>
    </dgm:pt>
    <dgm:pt modelId="{B9502489-5AD3-43E0-A730-556A2D42FDE1}" type="pres">
      <dgm:prSet presAssocID="{148F258D-A710-471B-A44E-70ABA5DCCE34}" presName="accentRepeatNode" presStyleLbl="solidFgAcc1" presStyleIdx="6" presStyleCnt="7"/>
      <dgm:spPr/>
    </dgm:pt>
  </dgm:ptLst>
  <dgm:cxnLst>
    <dgm:cxn modelId="{921C411F-ECFA-4CA7-BB81-68A193092544}" srcId="{0A5E5EA6-5985-4A35-94AD-E8C9890DF52A}" destId="{3355AB43-4D26-4C59-816D-C114C62A805C}" srcOrd="7" destOrd="0" parTransId="{894E4645-3493-4D2E-B9D0-B3938DE4625F}" sibTransId="{6F19E66B-5697-4442-8ABB-4975DBA7F350}"/>
    <dgm:cxn modelId="{14A24224-694E-4685-992D-300BF917627E}" srcId="{0A5E5EA6-5985-4A35-94AD-E8C9890DF52A}" destId="{44F5DE9C-3A5E-4A16-A445-417F9DF76016}" srcOrd="4" destOrd="0" parTransId="{E2EEC80E-206F-4C55-A1A2-0657DF748AC1}" sibTransId="{02D94B77-E5D6-427E-A8C5-0FE5EA694A5A}"/>
    <dgm:cxn modelId="{60BE9434-BC9C-4673-AA63-C11203BAA556}" type="presOf" srcId="{44F5DE9C-3A5E-4A16-A445-417F9DF76016}" destId="{7BE0754A-7883-4EE7-9453-C1D27D4F5218}" srcOrd="0" destOrd="0" presId="urn:microsoft.com/office/officeart/2008/layout/VerticalCurvedList"/>
    <dgm:cxn modelId="{9B89333E-D7ED-4526-9AE2-C42656CB7780}" type="presOf" srcId="{AFB48CBE-CFFA-4098-95A5-B435E28366B2}" destId="{1C30148A-88C4-4474-B9F2-DECFD2ABF4C5}" srcOrd="0" destOrd="0" presId="urn:microsoft.com/office/officeart/2008/layout/VerticalCurvedList"/>
    <dgm:cxn modelId="{ADC5435D-2572-4A80-8ED0-EB3715B4EB63}" type="presOf" srcId="{F36B0082-D948-4C77-99D4-B9A06FECAAA3}" destId="{830CA4F5-5FE5-4B3B-BF23-0C852DB3BAE8}" srcOrd="0" destOrd="0" presId="urn:microsoft.com/office/officeart/2008/layout/VerticalCurvedList"/>
    <dgm:cxn modelId="{9A164D60-766D-4BC3-A3A9-F0B10578A6DB}" srcId="{0A5E5EA6-5985-4A35-94AD-E8C9890DF52A}" destId="{F36B0082-D948-4C77-99D4-B9A06FECAAA3}" srcOrd="0" destOrd="0" parTransId="{4BF89961-96A4-416D-BF9A-52C02D910C4F}" sibTransId="{39088A22-09F1-4A15-BF5F-DB2D922DC09E}"/>
    <dgm:cxn modelId="{01C70562-564F-4B02-9CA1-C5684D3995ED}" type="presOf" srcId="{39088A22-09F1-4A15-BF5F-DB2D922DC09E}" destId="{6E4AA55A-3C55-4EE1-9F85-5FB06B86D77A}" srcOrd="0" destOrd="0" presId="urn:microsoft.com/office/officeart/2008/layout/VerticalCurvedList"/>
    <dgm:cxn modelId="{DF879169-A1D9-435A-AEA1-79ADA1867A83}" type="presOf" srcId="{FD6DB1CD-C1D3-4119-BE1F-F5A59C5024D7}" destId="{2CD1521E-D367-4085-82E9-5ADE2BA65168}" srcOrd="0" destOrd="0" presId="urn:microsoft.com/office/officeart/2008/layout/VerticalCurvedList"/>
    <dgm:cxn modelId="{3743B954-7A42-4877-ABC6-3FB6831A7B9E}" srcId="{0A5E5EA6-5985-4A35-94AD-E8C9890DF52A}" destId="{AFB48CBE-CFFA-4098-95A5-B435E28366B2}" srcOrd="5" destOrd="0" parTransId="{888D8DAB-206A-437C-93EA-673B2E077731}" sibTransId="{48191B7E-E03B-4AF3-93F4-9C50D5797B79}"/>
    <dgm:cxn modelId="{B6E41590-6385-44DC-B8EE-573835214864}" srcId="{0A5E5EA6-5985-4A35-94AD-E8C9890DF52A}" destId="{4411CE46-C705-4572-BDDC-EAF722A72E84}" srcOrd="3" destOrd="0" parTransId="{938650AA-C570-4EF2-B168-3A49C5B87898}" sibTransId="{A577C785-0A21-4EAF-A344-42609CC111A5}"/>
    <dgm:cxn modelId="{303140A7-C877-4776-B35E-13FC58D303AB}" type="presOf" srcId="{ECA08E4A-F67E-417F-84C6-9AF819F897F7}" destId="{81D4E4C4-6CDD-40DF-8C2F-203FF2CEE133}" srcOrd="0" destOrd="0" presId="urn:microsoft.com/office/officeart/2008/layout/VerticalCurvedList"/>
    <dgm:cxn modelId="{B0AA38A9-A4C1-49FC-8764-ADB25B5716F9}" srcId="{0A5E5EA6-5985-4A35-94AD-E8C9890DF52A}" destId="{148F258D-A710-471B-A44E-70ABA5DCCE34}" srcOrd="6" destOrd="0" parTransId="{F782CFA8-F9CC-4D75-85F8-D80540570C17}" sibTransId="{44341888-6811-4198-9D71-E87480EFC729}"/>
    <dgm:cxn modelId="{F8C09BB3-E7B5-4307-8CB8-A6DE76512DAE}" srcId="{0A5E5EA6-5985-4A35-94AD-E8C9890DF52A}" destId="{FD6DB1CD-C1D3-4119-BE1F-F5A59C5024D7}" srcOrd="1" destOrd="0" parTransId="{A838D2A6-AF1A-4B53-A4A2-C59A5B5B6028}" sibTransId="{448FA2A0-28FE-4CC7-8E2C-298352C7A4F2}"/>
    <dgm:cxn modelId="{D3918FCF-01D4-4F3B-9A90-A7D104970B51}" srcId="{0A5E5EA6-5985-4A35-94AD-E8C9890DF52A}" destId="{ECA08E4A-F67E-417F-84C6-9AF819F897F7}" srcOrd="2" destOrd="0" parTransId="{0AF55ED5-2A10-46C1-840E-99CFBCD14DBF}" sibTransId="{EEB9FD4B-17D6-4ADC-A7BA-A626E15E828F}"/>
    <dgm:cxn modelId="{A4169CCF-7E34-4AB9-B811-7A0AF040B079}" srcId="{0A5E5EA6-5985-4A35-94AD-E8C9890DF52A}" destId="{FD4528C5-53E4-43F8-BC10-D7C68784D9BD}" srcOrd="9" destOrd="0" parTransId="{E58AADCB-BEA8-4C38-B1B6-FE2E3073D24F}" sibTransId="{E6998BD9-B0A6-45DD-8985-0CF4245A61A7}"/>
    <dgm:cxn modelId="{C3B834D5-2FFD-4B07-A0E5-4D506077E287}" srcId="{0A5E5EA6-5985-4A35-94AD-E8C9890DF52A}" destId="{B870510D-3B54-43F8-A5C4-DF4F5CF0CC09}" srcOrd="8" destOrd="0" parTransId="{1935988B-3E35-43F6-9CCE-4498228B8171}" sibTransId="{6F02800B-F90C-46C8-B037-3918CECFDA49}"/>
    <dgm:cxn modelId="{9400AEE0-2F82-4C1D-874D-F1A98C3AC040}" type="presOf" srcId="{0A5E5EA6-5985-4A35-94AD-E8C9890DF52A}" destId="{1D6C921E-2BA2-4929-9CF6-AA32974D55DA}" srcOrd="0" destOrd="0" presId="urn:microsoft.com/office/officeart/2008/layout/VerticalCurvedList"/>
    <dgm:cxn modelId="{706F76E4-E050-4A2B-BF7F-4985BFC725CD}" type="presOf" srcId="{4411CE46-C705-4572-BDDC-EAF722A72E84}" destId="{97AB82C3-1E6F-4014-A193-DB015819136E}" srcOrd="0" destOrd="0" presId="urn:microsoft.com/office/officeart/2008/layout/VerticalCurvedList"/>
    <dgm:cxn modelId="{57455BEF-C3EA-4B5E-B529-0BC733FE1B21}" type="presOf" srcId="{148F258D-A710-471B-A44E-70ABA5DCCE34}" destId="{8879EC21-59CA-4F62-9E0E-0B036E7930F1}" srcOrd="0" destOrd="0" presId="urn:microsoft.com/office/officeart/2008/layout/VerticalCurvedList"/>
    <dgm:cxn modelId="{DF6A4B96-1AF7-45BE-89AE-61CB633DD081}" type="presParOf" srcId="{1D6C921E-2BA2-4929-9CF6-AA32974D55DA}" destId="{7C553E7B-253D-4779-A0E5-233E2F900ECD}" srcOrd="0" destOrd="0" presId="urn:microsoft.com/office/officeart/2008/layout/VerticalCurvedList"/>
    <dgm:cxn modelId="{29E22334-AF82-4BD6-9160-50B9ABF74568}" type="presParOf" srcId="{7C553E7B-253D-4779-A0E5-233E2F900ECD}" destId="{D7F81757-3F05-4FA6-8A6A-E633DD922126}" srcOrd="0" destOrd="0" presId="urn:microsoft.com/office/officeart/2008/layout/VerticalCurvedList"/>
    <dgm:cxn modelId="{8F9F375F-D2EC-4C83-B0A1-6F08C348C7F7}" type="presParOf" srcId="{D7F81757-3F05-4FA6-8A6A-E633DD922126}" destId="{DD9F0C26-7DC5-4E06-8452-DD51F788E425}" srcOrd="0" destOrd="0" presId="urn:microsoft.com/office/officeart/2008/layout/VerticalCurvedList"/>
    <dgm:cxn modelId="{AD748643-EB99-48A6-92B7-AC792B838A52}" type="presParOf" srcId="{D7F81757-3F05-4FA6-8A6A-E633DD922126}" destId="{6E4AA55A-3C55-4EE1-9F85-5FB06B86D77A}" srcOrd="1" destOrd="0" presId="urn:microsoft.com/office/officeart/2008/layout/VerticalCurvedList"/>
    <dgm:cxn modelId="{2C7635ED-3770-4D8B-853F-C742CDADB12B}" type="presParOf" srcId="{D7F81757-3F05-4FA6-8A6A-E633DD922126}" destId="{37A51571-BB6C-4B54-B5E5-65C850A27BDE}" srcOrd="2" destOrd="0" presId="urn:microsoft.com/office/officeart/2008/layout/VerticalCurvedList"/>
    <dgm:cxn modelId="{9C352E45-70CC-49C4-B538-BF14BE23FBD9}" type="presParOf" srcId="{D7F81757-3F05-4FA6-8A6A-E633DD922126}" destId="{F5429A9E-28A4-406B-96CC-DA58BA579778}" srcOrd="3" destOrd="0" presId="urn:microsoft.com/office/officeart/2008/layout/VerticalCurvedList"/>
    <dgm:cxn modelId="{93F9A056-1540-4F77-9C7C-F0F3426F7E15}" type="presParOf" srcId="{7C553E7B-253D-4779-A0E5-233E2F900ECD}" destId="{830CA4F5-5FE5-4B3B-BF23-0C852DB3BAE8}" srcOrd="1" destOrd="0" presId="urn:microsoft.com/office/officeart/2008/layout/VerticalCurvedList"/>
    <dgm:cxn modelId="{D1747179-B3E9-4666-9886-F913EABF1826}" type="presParOf" srcId="{7C553E7B-253D-4779-A0E5-233E2F900ECD}" destId="{35B4E486-9ACC-4C3D-9C57-323F156AE7F9}" srcOrd="2" destOrd="0" presId="urn:microsoft.com/office/officeart/2008/layout/VerticalCurvedList"/>
    <dgm:cxn modelId="{0A66E438-D3AA-456A-8E28-A8891DCC9FD8}" type="presParOf" srcId="{35B4E486-9ACC-4C3D-9C57-323F156AE7F9}" destId="{94E3E655-5F4D-4E36-9825-7AB742008C2B}" srcOrd="0" destOrd="0" presId="urn:microsoft.com/office/officeart/2008/layout/VerticalCurvedList"/>
    <dgm:cxn modelId="{BF6E3F3F-02AA-4D56-A7F0-F2C5448AEBC5}" type="presParOf" srcId="{7C553E7B-253D-4779-A0E5-233E2F900ECD}" destId="{2CD1521E-D367-4085-82E9-5ADE2BA65168}" srcOrd="3" destOrd="0" presId="urn:microsoft.com/office/officeart/2008/layout/VerticalCurvedList"/>
    <dgm:cxn modelId="{95B258F1-9B1F-45CA-B0CB-158093F29E31}" type="presParOf" srcId="{7C553E7B-253D-4779-A0E5-233E2F900ECD}" destId="{ADDC3FD4-A3F0-4E1B-84A3-3EFAEFDDF430}" srcOrd="4" destOrd="0" presId="urn:microsoft.com/office/officeart/2008/layout/VerticalCurvedList"/>
    <dgm:cxn modelId="{200D8106-E579-40A0-8FE3-174B8675E989}" type="presParOf" srcId="{ADDC3FD4-A3F0-4E1B-84A3-3EFAEFDDF430}" destId="{697C2038-FFCD-4F85-AB98-E619700EF23D}" srcOrd="0" destOrd="0" presId="urn:microsoft.com/office/officeart/2008/layout/VerticalCurvedList"/>
    <dgm:cxn modelId="{0A618573-D785-48EA-8845-5E35EF76D8AB}" type="presParOf" srcId="{7C553E7B-253D-4779-A0E5-233E2F900ECD}" destId="{81D4E4C4-6CDD-40DF-8C2F-203FF2CEE133}" srcOrd="5" destOrd="0" presId="urn:microsoft.com/office/officeart/2008/layout/VerticalCurvedList"/>
    <dgm:cxn modelId="{0B2CE36F-F8A0-4CAB-A708-2DBE9D775420}" type="presParOf" srcId="{7C553E7B-253D-4779-A0E5-233E2F900ECD}" destId="{82228552-A074-49A8-B088-3E484D2990E3}" srcOrd="6" destOrd="0" presId="urn:microsoft.com/office/officeart/2008/layout/VerticalCurvedList"/>
    <dgm:cxn modelId="{E6333182-32B1-48CA-825D-323FE316407F}" type="presParOf" srcId="{82228552-A074-49A8-B088-3E484D2990E3}" destId="{286E93C9-3D9D-4676-8BAB-97832BCE3C45}" srcOrd="0" destOrd="0" presId="urn:microsoft.com/office/officeart/2008/layout/VerticalCurvedList"/>
    <dgm:cxn modelId="{F81486E5-A86B-40BE-8AC4-8CEB0D09F65B}" type="presParOf" srcId="{7C553E7B-253D-4779-A0E5-233E2F900ECD}" destId="{97AB82C3-1E6F-4014-A193-DB015819136E}" srcOrd="7" destOrd="0" presId="urn:microsoft.com/office/officeart/2008/layout/VerticalCurvedList"/>
    <dgm:cxn modelId="{9CB594C6-F3E4-498C-B0EB-413D695250C1}" type="presParOf" srcId="{7C553E7B-253D-4779-A0E5-233E2F900ECD}" destId="{591BAB03-0DF0-436F-B2AD-615BB9AEE5AF}" srcOrd="8" destOrd="0" presId="urn:microsoft.com/office/officeart/2008/layout/VerticalCurvedList"/>
    <dgm:cxn modelId="{A52DF424-B021-4021-8446-09CDE445E2DB}" type="presParOf" srcId="{591BAB03-0DF0-436F-B2AD-615BB9AEE5AF}" destId="{D25B0B03-3809-43F3-A31B-EE4BC6113BE2}" srcOrd="0" destOrd="0" presId="urn:microsoft.com/office/officeart/2008/layout/VerticalCurvedList"/>
    <dgm:cxn modelId="{4F6C5C4B-7A6E-448B-942C-BF6285F89FFC}" type="presParOf" srcId="{7C553E7B-253D-4779-A0E5-233E2F900ECD}" destId="{7BE0754A-7883-4EE7-9453-C1D27D4F5218}" srcOrd="9" destOrd="0" presId="urn:microsoft.com/office/officeart/2008/layout/VerticalCurvedList"/>
    <dgm:cxn modelId="{6BF118EB-929B-4677-B9D3-5FAA83F1E6D9}" type="presParOf" srcId="{7C553E7B-253D-4779-A0E5-233E2F900ECD}" destId="{9F275F45-878B-45C1-BA6B-EF52F0BB7658}" srcOrd="10" destOrd="0" presId="urn:microsoft.com/office/officeart/2008/layout/VerticalCurvedList"/>
    <dgm:cxn modelId="{A4D72FE2-6BDB-4683-9C82-7D9F7EFA4EEB}" type="presParOf" srcId="{9F275F45-878B-45C1-BA6B-EF52F0BB7658}" destId="{57921BBE-1291-4925-AA9D-11A6B89408CC}" srcOrd="0" destOrd="0" presId="urn:microsoft.com/office/officeart/2008/layout/VerticalCurvedList"/>
    <dgm:cxn modelId="{54017C3F-231D-445C-9F0A-E691C707CC26}" type="presParOf" srcId="{7C553E7B-253D-4779-A0E5-233E2F900ECD}" destId="{1C30148A-88C4-4474-B9F2-DECFD2ABF4C5}" srcOrd="11" destOrd="0" presId="urn:microsoft.com/office/officeart/2008/layout/VerticalCurvedList"/>
    <dgm:cxn modelId="{48B499B5-049B-44A0-805B-CB3953441D3A}" type="presParOf" srcId="{7C553E7B-253D-4779-A0E5-233E2F900ECD}" destId="{0CD0EFB4-39CA-43CC-80D0-33E1BA1FB504}" srcOrd="12" destOrd="0" presId="urn:microsoft.com/office/officeart/2008/layout/VerticalCurvedList"/>
    <dgm:cxn modelId="{E247570B-2E71-4B97-A772-3CAC21B0590C}" type="presParOf" srcId="{0CD0EFB4-39CA-43CC-80D0-33E1BA1FB504}" destId="{8C38FE5C-580E-4767-9E3C-F7E16B628780}" srcOrd="0" destOrd="0" presId="urn:microsoft.com/office/officeart/2008/layout/VerticalCurvedList"/>
    <dgm:cxn modelId="{8FDA98D7-E74B-4D70-9CED-1F7AF06704FF}" type="presParOf" srcId="{7C553E7B-253D-4779-A0E5-233E2F900ECD}" destId="{8879EC21-59CA-4F62-9E0E-0B036E7930F1}" srcOrd="13" destOrd="0" presId="urn:microsoft.com/office/officeart/2008/layout/VerticalCurvedList"/>
    <dgm:cxn modelId="{21A13877-80A2-4979-A405-A9FE58FBE5BB}" type="presParOf" srcId="{7C553E7B-253D-4779-A0E5-233E2F900ECD}" destId="{0311E64B-FEEB-41C9-B3CA-44C1A6575C18}" srcOrd="14" destOrd="0" presId="urn:microsoft.com/office/officeart/2008/layout/VerticalCurvedList"/>
    <dgm:cxn modelId="{BD604769-2C7C-477A-8656-B90B26178FD4}" type="presParOf" srcId="{0311E64B-FEEB-41C9-B3CA-44C1A6575C18}" destId="{B9502489-5AD3-43E0-A730-556A2D42FDE1}"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8BEDF86-BD30-42DE-BC0C-A8620E2D7232}" type="doc">
      <dgm:prSet loTypeId="urn:microsoft.com/office/officeart/2005/8/layout/process4" loCatId="list" qsTypeId="urn:microsoft.com/office/officeart/2005/8/quickstyle/3d2" qsCatId="3D" csTypeId="urn:microsoft.com/office/officeart/2005/8/colors/accent3_2" csCatId="accent3" phldr="1"/>
      <dgm:spPr/>
      <dgm:t>
        <a:bodyPr/>
        <a:lstStyle/>
        <a:p>
          <a:endParaRPr lang="en-US"/>
        </a:p>
      </dgm:t>
    </dgm:pt>
    <dgm:pt modelId="{AC3EB524-E777-4BC2-9125-2150B421176F}">
      <dgm:prSet phldrT="[Text]" custT="1"/>
      <dgm:spPr/>
      <dgm:t>
        <a:bodyPr/>
        <a:lstStyle/>
        <a:p>
          <a:r>
            <a:rPr lang="en-US" sz="2000" dirty="0"/>
            <a:t>Pharyngeal</a:t>
          </a:r>
        </a:p>
      </dgm:t>
    </dgm:pt>
    <dgm:pt modelId="{2DC4A9D5-13C2-4AB1-949A-4CE55EF3F765}" type="parTrans" cxnId="{00B056B1-C47D-4040-8D86-A3AE5FB152CF}">
      <dgm:prSet/>
      <dgm:spPr/>
      <dgm:t>
        <a:bodyPr/>
        <a:lstStyle/>
        <a:p>
          <a:endParaRPr lang="en-US" sz="1100"/>
        </a:p>
      </dgm:t>
    </dgm:pt>
    <dgm:pt modelId="{2D66AF53-B520-4728-9DD2-4E1895DEE653}" type="sibTrans" cxnId="{00B056B1-C47D-4040-8D86-A3AE5FB152CF}">
      <dgm:prSet/>
      <dgm:spPr/>
      <dgm:t>
        <a:bodyPr/>
        <a:lstStyle/>
        <a:p>
          <a:endParaRPr lang="en-US" sz="1100"/>
        </a:p>
      </dgm:t>
    </dgm:pt>
    <dgm:pt modelId="{AA26F55D-1C56-4523-8126-0F1E2330CEE0}">
      <dgm:prSet phldrT="[Text]" custT="1"/>
      <dgm:spPr/>
      <dgm:t>
        <a:bodyPr/>
        <a:lstStyle/>
        <a:p>
          <a:r>
            <a:rPr lang="en-US" sz="1100" dirty="0"/>
            <a:t>NAAT for GC/CT</a:t>
          </a:r>
        </a:p>
      </dgm:t>
    </dgm:pt>
    <dgm:pt modelId="{79585F17-833B-48C3-B9A1-25F5566E79F9}" type="parTrans" cxnId="{D3DE38EB-620C-4683-8573-A758D4A04130}">
      <dgm:prSet/>
      <dgm:spPr/>
      <dgm:t>
        <a:bodyPr/>
        <a:lstStyle/>
        <a:p>
          <a:endParaRPr lang="en-US" sz="1100"/>
        </a:p>
      </dgm:t>
    </dgm:pt>
    <dgm:pt modelId="{8721B728-1CBF-45F7-8C4E-E4C52797E77F}" type="sibTrans" cxnId="{D3DE38EB-620C-4683-8573-A758D4A04130}">
      <dgm:prSet/>
      <dgm:spPr/>
      <dgm:t>
        <a:bodyPr/>
        <a:lstStyle/>
        <a:p>
          <a:endParaRPr lang="en-US" sz="1100"/>
        </a:p>
      </dgm:t>
    </dgm:pt>
    <dgm:pt modelId="{127E8939-5A87-4D7A-84C3-E7534FFD5AD3}">
      <dgm:prSet phldrT="[Text]" custT="1"/>
      <dgm:spPr/>
      <dgm:t>
        <a:bodyPr/>
        <a:lstStyle/>
        <a:p>
          <a:r>
            <a:rPr lang="en-US" sz="2000" dirty="0"/>
            <a:t>Urine</a:t>
          </a:r>
        </a:p>
      </dgm:t>
    </dgm:pt>
    <dgm:pt modelId="{63CA92AD-BE12-4BBE-8C2D-61D0201B72F9}" type="parTrans" cxnId="{2D7C83B2-23EF-4055-A211-BF5AE51BF69C}">
      <dgm:prSet/>
      <dgm:spPr/>
      <dgm:t>
        <a:bodyPr/>
        <a:lstStyle/>
        <a:p>
          <a:endParaRPr lang="en-US" sz="1100"/>
        </a:p>
      </dgm:t>
    </dgm:pt>
    <dgm:pt modelId="{276B3026-E6DC-4839-8540-E146539E1F2B}" type="sibTrans" cxnId="{2D7C83B2-23EF-4055-A211-BF5AE51BF69C}">
      <dgm:prSet/>
      <dgm:spPr/>
      <dgm:t>
        <a:bodyPr/>
        <a:lstStyle/>
        <a:p>
          <a:endParaRPr lang="en-US" sz="1100"/>
        </a:p>
      </dgm:t>
    </dgm:pt>
    <dgm:pt modelId="{7AC8C1DB-2CBB-4F91-B9AB-5F72CCB48309}">
      <dgm:prSet phldrT="[Text]" custT="1"/>
      <dgm:spPr/>
      <dgm:t>
        <a:bodyPr/>
        <a:lstStyle/>
        <a:p>
          <a:r>
            <a:rPr lang="en-US" sz="1100" dirty="0"/>
            <a:t>NAAT for GC/CT</a:t>
          </a:r>
        </a:p>
      </dgm:t>
    </dgm:pt>
    <dgm:pt modelId="{70D4702C-5A79-43E3-99C1-397DDF85E524}" type="parTrans" cxnId="{A46BDF61-56DF-49EA-8292-D9A873E35814}">
      <dgm:prSet/>
      <dgm:spPr/>
      <dgm:t>
        <a:bodyPr/>
        <a:lstStyle/>
        <a:p>
          <a:endParaRPr lang="en-US" sz="1100"/>
        </a:p>
      </dgm:t>
    </dgm:pt>
    <dgm:pt modelId="{4A77DC54-97B3-4A21-97AB-869E914E77CF}" type="sibTrans" cxnId="{A46BDF61-56DF-49EA-8292-D9A873E35814}">
      <dgm:prSet/>
      <dgm:spPr/>
      <dgm:t>
        <a:bodyPr/>
        <a:lstStyle/>
        <a:p>
          <a:endParaRPr lang="en-US" sz="1100"/>
        </a:p>
      </dgm:t>
    </dgm:pt>
    <dgm:pt modelId="{BD67FF29-1FA0-4838-B263-EE20F6FAE9E5}">
      <dgm:prSet phldrT="[Text]" custT="1"/>
      <dgm:spPr/>
      <dgm:t>
        <a:bodyPr/>
        <a:lstStyle/>
        <a:p>
          <a:r>
            <a:rPr lang="en-US" sz="2000" dirty="0"/>
            <a:t>Blood</a:t>
          </a:r>
        </a:p>
      </dgm:t>
    </dgm:pt>
    <dgm:pt modelId="{699B89EE-8B51-427F-9953-A718D0475EE2}" type="parTrans" cxnId="{CECA564D-69D6-483B-90AB-F0EBEAF085D5}">
      <dgm:prSet/>
      <dgm:spPr/>
      <dgm:t>
        <a:bodyPr/>
        <a:lstStyle/>
        <a:p>
          <a:endParaRPr lang="en-US" sz="1100"/>
        </a:p>
      </dgm:t>
    </dgm:pt>
    <dgm:pt modelId="{3CF8D8BE-404C-4065-A1CF-8C72B50BEE15}" type="sibTrans" cxnId="{CECA564D-69D6-483B-90AB-F0EBEAF085D5}">
      <dgm:prSet/>
      <dgm:spPr/>
      <dgm:t>
        <a:bodyPr/>
        <a:lstStyle/>
        <a:p>
          <a:endParaRPr lang="en-US" sz="1100"/>
        </a:p>
      </dgm:t>
    </dgm:pt>
    <dgm:pt modelId="{9C09A987-0C4E-4671-AF72-C9765086855E}">
      <dgm:prSet phldrT="[Text]" custT="1"/>
      <dgm:spPr/>
      <dgm:t>
        <a:bodyPr/>
        <a:lstStyle/>
        <a:p>
          <a:r>
            <a:rPr lang="en-US" sz="1100" dirty="0"/>
            <a:t>CBC with differential and platelets</a:t>
          </a:r>
        </a:p>
      </dgm:t>
    </dgm:pt>
    <dgm:pt modelId="{314678B2-B995-44D2-9784-26966320F0A8}" type="parTrans" cxnId="{FAB664AB-CF9A-4747-97DA-890C9A9F48CF}">
      <dgm:prSet/>
      <dgm:spPr/>
      <dgm:t>
        <a:bodyPr/>
        <a:lstStyle/>
        <a:p>
          <a:endParaRPr lang="en-US" sz="1100"/>
        </a:p>
      </dgm:t>
    </dgm:pt>
    <dgm:pt modelId="{0104AE71-38AC-4B83-A0D8-52309FDE8670}" type="sibTrans" cxnId="{FAB664AB-CF9A-4747-97DA-890C9A9F48CF}">
      <dgm:prSet/>
      <dgm:spPr/>
      <dgm:t>
        <a:bodyPr/>
        <a:lstStyle/>
        <a:p>
          <a:endParaRPr lang="en-US" sz="1100"/>
        </a:p>
      </dgm:t>
    </dgm:pt>
    <dgm:pt modelId="{1E7A13ED-A4F8-4ED8-AEFD-BB0AC4FC4D24}">
      <dgm:prSet phldrT="[Text]" custT="1"/>
      <dgm:spPr/>
      <dgm:t>
        <a:bodyPr/>
        <a:lstStyle/>
        <a:p>
          <a:r>
            <a:rPr lang="en-US" sz="1100" dirty="0"/>
            <a:t>Syphilis serology</a:t>
          </a:r>
        </a:p>
      </dgm:t>
    </dgm:pt>
    <dgm:pt modelId="{9A4422CD-0F17-4E72-A3D6-67C7EC90567B}" type="parTrans" cxnId="{2B468C32-58B3-4050-A66B-6511DFECA434}">
      <dgm:prSet/>
      <dgm:spPr/>
      <dgm:t>
        <a:bodyPr/>
        <a:lstStyle/>
        <a:p>
          <a:endParaRPr lang="en-US" sz="1100"/>
        </a:p>
      </dgm:t>
    </dgm:pt>
    <dgm:pt modelId="{BD7B71C4-A6B0-461E-97B2-8C5AB7CDCB9E}" type="sibTrans" cxnId="{2B468C32-58B3-4050-A66B-6511DFECA434}">
      <dgm:prSet/>
      <dgm:spPr/>
      <dgm:t>
        <a:bodyPr/>
        <a:lstStyle/>
        <a:p>
          <a:endParaRPr lang="en-US" sz="1100"/>
        </a:p>
      </dgm:t>
    </dgm:pt>
    <dgm:pt modelId="{A12FD3F3-EA8A-49A6-A835-12D0A6FD5750}">
      <dgm:prSet phldrT="[Text]" custT="1"/>
      <dgm:spPr/>
      <dgm:t>
        <a:bodyPr/>
        <a:lstStyle/>
        <a:p>
          <a:r>
            <a:rPr lang="en-US" sz="2000" dirty="0"/>
            <a:t>Pelvic</a:t>
          </a:r>
        </a:p>
      </dgm:t>
    </dgm:pt>
    <dgm:pt modelId="{9871EB09-E796-4605-897E-1A7A19161E9B}" type="parTrans" cxnId="{ECC4A494-01CF-4BBA-A950-11C6B48FED4C}">
      <dgm:prSet/>
      <dgm:spPr/>
      <dgm:t>
        <a:bodyPr/>
        <a:lstStyle/>
        <a:p>
          <a:endParaRPr lang="en-US" sz="1100"/>
        </a:p>
      </dgm:t>
    </dgm:pt>
    <dgm:pt modelId="{425D07E2-6694-405A-9CC9-9DB58EAF3E2B}" type="sibTrans" cxnId="{ECC4A494-01CF-4BBA-A950-11C6B48FED4C}">
      <dgm:prSet/>
      <dgm:spPr/>
      <dgm:t>
        <a:bodyPr/>
        <a:lstStyle/>
        <a:p>
          <a:endParaRPr lang="en-US" sz="1100"/>
        </a:p>
      </dgm:t>
    </dgm:pt>
    <dgm:pt modelId="{6B292FA0-D893-4F9D-8315-7116388581C3}">
      <dgm:prSet phldrT="[Text]" custT="1"/>
      <dgm:spPr/>
      <dgm:t>
        <a:bodyPr/>
        <a:lstStyle/>
        <a:p>
          <a:r>
            <a:rPr lang="en-US" sz="2000" dirty="0"/>
            <a:t>Anorectal</a:t>
          </a:r>
        </a:p>
      </dgm:t>
    </dgm:pt>
    <dgm:pt modelId="{54B643AF-EB48-4C39-8D7B-1140E638FFC0}" type="parTrans" cxnId="{51131C17-BF43-44CA-9B2B-A3387167E9AD}">
      <dgm:prSet/>
      <dgm:spPr/>
      <dgm:t>
        <a:bodyPr/>
        <a:lstStyle/>
        <a:p>
          <a:endParaRPr lang="en-US" sz="1100"/>
        </a:p>
      </dgm:t>
    </dgm:pt>
    <dgm:pt modelId="{5729DA2A-A555-4326-9D48-55657F50FA02}" type="sibTrans" cxnId="{51131C17-BF43-44CA-9B2B-A3387167E9AD}">
      <dgm:prSet/>
      <dgm:spPr/>
      <dgm:t>
        <a:bodyPr/>
        <a:lstStyle/>
        <a:p>
          <a:endParaRPr lang="en-US" sz="1100"/>
        </a:p>
      </dgm:t>
    </dgm:pt>
    <dgm:pt modelId="{E62AF29D-A86E-4AE1-B846-7ACDBDF975D4}">
      <dgm:prSet phldrT="[Text]" custT="1"/>
      <dgm:spPr/>
      <dgm:t>
        <a:bodyPr/>
        <a:lstStyle/>
        <a:p>
          <a:r>
            <a:rPr lang="en-US" sz="1100" dirty="0">
              <a:solidFill>
                <a:schemeClr val="bg1">
                  <a:lumMod val="50000"/>
                </a:schemeClr>
              </a:solidFill>
            </a:rPr>
            <a:t>Urine dipstick for culture*</a:t>
          </a:r>
        </a:p>
      </dgm:t>
    </dgm:pt>
    <dgm:pt modelId="{D9718F39-D75B-47AB-8194-7AC13E95CDA9}" type="parTrans" cxnId="{AA50DFC2-665E-4707-B800-CBB5AF6C479D}">
      <dgm:prSet/>
      <dgm:spPr/>
      <dgm:t>
        <a:bodyPr/>
        <a:lstStyle/>
        <a:p>
          <a:endParaRPr lang="en-US" sz="1100"/>
        </a:p>
      </dgm:t>
    </dgm:pt>
    <dgm:pt modelId="{3F04D5E0-09DA-4170-82B7-45FE157FA383}" type="sibTrans" cxnId="{AA50DFC2-665E-4707-B800-CBB5AF6C479D}">
      <dgm:prSet/>
      <dgm:spPr/>
      <dgm:t>
        <a:bodyPr/>
        <a:lstStyle/>
        <a:p>
          <a:endParaRPr lang="en-US" sz="1100"/>
        </a:p>
      </dgm:t>
    </dgm:pt>
    <dgm:pt modelId="{212EDDD4-BEAC-4769-93EB-8FC9C6E87DCC}">
      <dgm:prSet phldrT="[Text]" custT="1"/>
      <dgm:spPr/>
      <dgm:t>
        <a:bodyPr/>
        <a:lstStyle/>
        <a:p>
          <a:r>
            <a:rPr lang="en-US" sz="1100" dirty="0">
              <a:solidFill>
                <a:schemeClr val="tx1"/>
              </a:solidFill>
            </a:rPr>
            <a:t>Qualitative </a:t>
          </a:r>
          <a:r>
            <a:rPr lang="en-US" sz="1100" dirty="0" err="1">
              <a:solidFill>
                <a:schemeClr val="tx1"/>
              </a:solidFill>
            </a:rPr>
            <a:t>hCG</a:t>
          </a:r>
          <a:r>
            <a:rPr lang="en-US" sz="1100" dirty="0">
              <a:solidFill>
                <a:schemeClr val="tx1"/>
              </a:solidFill>
            </a:rPr>
            <a:t> </a:t>
          </a:r>
          <a:r>
            <a:rPr lang="en-US" sz="1100" dirty="0">
              <a:solidFill>
                <a:srgbClr val="FF0066"/>
              </a:solidFill>
            </a:rPr>
            <a:t>♀</a:t>
          </a:r>
        </a:p>
      </dgm:t>
    </dgm:pt>
    <dgm:pt modelId="{DFA0E7E0-3312-4E49-80AB-75BC875A7C66}" type="parTrans" cxnId="{ADAAF62B-EA55-4555-913B-3A012BEB52F7}">
      <dgm:prSet/>
      <dgm:spPr/>
      <dgm:t>
        <a:bodyPr/>
        <a:lstStyle/>
        <a:p>
          <a:endParaRPr lang="en-US" sz="1100"/>
        </a:p>
      </dgm:t>
    </dgm:pt>
    <dgm:pt modelId="{4311C1B7-7E6A-4571-9E6D-7A51B9A6C40C}" type="sibTrans" cxnId="{ADAAF62B-EA55-4555-913B-3A012BEB52F7}">
      <dgm:prSet/>
      <dgm:spPr/>
      <dgm:t>
        <a:bodyPr/>
        <a:lstStyle/>
        <a:p>
          <a:endParaRPr lang="en-US" sz="1100"/>
        </a:p>
      </dgm:t>
    </dgm:pt>
    <dgm:pt modelId="{51EC8575-84BD-4EC4-8F59-7FFBCC840BAD}">
      <dgm:prSet phldrT="[Text]" custT="1"/>
      <dgm:spPr/>
      <dgm:t>
        <a:bodyPr/>
        <a:lstStyle/>
        <a:p>
          <a:r>
            <a:rPr lang="en-US" sz="1100" dirty="0"/>
            <a:t>Chemistries (AST/ALT/Creatinine)</a:t>
          </a:r>
        </a:p>
      </dgm:t>
    </dgm:pt>
    <dgm:pt modelId="{8203DB1E-32A3-4D8E-8D66-62921AFCAB94}" type="parTrans" cxnId="{CD591D88-7B31-45D5-A11D-867CD3A7DA31}">
      <dgm:prSet/>
      <dgm:spPr/>
      <dgm:t>
        <a:bodyPr/>
        <a:lstStyle/>
        <a:p>
          <a:endParaRPr lang="en-US" sz="1100"/>
        </a:p>
      </dgm:t>
    </dgm:pt>
    <dgm:pt modelId="{69C82164-A6B8-4F0F-8874-38B3CDBD0C71}" type="sibTrans" cxnId="{CD591D88-7B31-45D5-A11D-867CD3A7DA31}">
      <dgm:prSet/>
      <dgm:spPr/>
      <dgm:t>
        <a:bodyPr/>
        <a:lstStyle/>
        <a:p>
          <a:endParaRPr lang="en-US" sz="1100"/>
        </a:p>
      </dgm:t>
    </dgm:pt>
    <dgm:pt modelId="{54D397DD-BD1E-42E7-819F-3DC8F490A1A7}">
      <dgm:prSet phldrT="[Text]" custT="1"/>
      <dgm:spPr/>
      <dgm:t>
        <a:bodyPr/>
        <a:lstStyle/>
        <a:p>
          <a:r>
            <a:rPr lang="en-US" sz="1100" dirty="0"/>
            <a:t>HIV-1/2 test</a:t>
          </a:r>
        </a:p>
      </dgm:t>
    </dgm:pt>
    <dgm:pt modelId="{AA1FB101-7CBE-40E6-8499-9545A24166B1}" type="parTrans" cxnId="{512BC923-16EA-458F-9160-1486E57B5166}">
      <dgm:prSet/>
      <dgm:spPr/>
      <dgm:t>
        <a:bodyPr/>
        <a:lstStyle/>
        <a:p>
          <a:endParaRPr lang="en-US" sz="1100"/>
        </a:p>
      </dgm:t>
    </dgm:pt>
    <dgm:pt modelId="{3F71D056-D897-4CE0-8B16-BF7AECC57296}" type="sibTrans" cxnId="{512BC923-16EA-458F-9160-1486E57B5166}">
      <dgm:prSet/>
      <dgm:spPr/>
      <dgm:t>
        <a:bodyPr/>
        <a:lstStyle/>
        <a:p>
          <a:endParaRPr lang="en-US" sz="1100"/>
        </a:p>
      </dgm:t>
    </dgm:pt>
    <dgm:pt modelId="{7247AADF-E543-4906-8C54-83A6CD4DDCBF}">
      <dgm:prSet phldrT="[Text]" custT="1"/>
      <dgm:spPr/>
      <dgm:t>
        <a:bodyPr/>
        <a:lstStyle/>
        <a:p>
          <a:r>
            <a:rPr lang="en-US" sz="1100" dirty="0"/>
            <a:t>Coagulation (PT/INR)</a:t>
          </a:r>
        </a:p>
      </dgm:t>
    </dgm:pt>
    <dgm:pt modelId="{21266DAD-3405-4A3C-874E-5856B152780A}" type="parTrans" cxnId="{43B0C19A-70C8-46F0-8131-10A0E4AB8C0D}">
      <dgm:prSet/>
      <dgm:spPr/>
      <dgm:t>
        <a:bodyPr/>
        <a:lstStyle/>
        <a:p>
          <a:endParaRPr lang="en-US" sz="1100"/>
        </a:p>
      </dgm:t>
    </dgm:pt>
    <dgm:pt modelId="{0FF5013D-CB1C-4CF5-A012-090A44CD6FDA}" type="sibTrans" cxnId="{43B0C19A-70C8-46F0-8131-10A0E4AB8C0D}">
      <dgm:prSet/>
      <dgm:spPr/>
      <dgm:t>
        <a:bodyPr/>
        <a:lstStyle/>
        <a:p>
          <a:endParaRPr lang="en-US" sz="1100"/>
        </a:p>
      </dgm:t>
    </dgm:pt>
    <dgm:pt modelId="{249FF9FD-5665-4B4C-AD7E-94127853018D}">
      <dgm:prSet custT="1"/>
      <dgm:spPr/>
      <dgm:t>
        <a:bodyPr/>
        <a:lstStyle/>
        <a:p>
          <a:r>
            <a:rPr lang="en-US" sz="1100" dirty="0">
              <a:solidFill>
                <a:schemeClr val="tx1"/>
              </a:solidFill>
            </a:rPr>
            <a:t>NAAT for GC/CT/TV </a:t>
          </a:r>
          <a:r>
            <a:rPr lang="en-US" sz="1100" dirty="0">
              <a:solidFill>
                <a:srgbClr val="FF0066"/>
              </a:solidFill>
            </a:rPr>
            <a:t>♀</a:t>
          </a:r>
        </a:p>
      </dgm:t>
    </dgm:pt>
    <dgm:pt modelId="{5B5FB709-2813-40E4-83FD-6A5DA24A06B2}" type="parTrans" cxnId="{536E0459-3EC1-4688-8079-E3D3EA7E6E46}">
      <dgm:prSet/>
      <dgm:spPr/>
      <dgm:t>
        <a:bodyPr/>
        <a:lstStyle/>
        <a:p>
          <a:endParaRPr lang="en-US" sz="1100"/>
        </a:p>
      </dgm:t>
    </dgm:pt>
    <dgm:pt modelId="{90F3E299-3D91-4BF1-AFE4-AEDDEE09361B}" type="sibTrans" cxnId="{536E0459-3EC1-4688-8079-E3D3EA7E6E46}">
      <dgm:prSet/>
      <dgm:spPr/>
      <dgm:t>
        <a:bodyPr/>
        <a:lstStyle/>
        <a:p>
          <a:endParaRPr lang="en-US" sz="1100"/>
        </a:p>
      </dgm:t>
    </dgm:pt>
    <dgm:pt modelId="{DB1174ED-579D-4F7F-AAC7-16110270BF50}">
      <dgm:prSet custT="1"/>
      <dgm:spPr/>
      <dgm:t>
        <a:bodyPr/>
        <a:lstStyle/>
        <a:p>
          <a:r>
            <a:rPr lang="en-US" sz="1100" dirty="0"/>
            <a:t>NAAT for GC/CT</a:t>
          </a:r>
        </a:p>
      </dgm:t>
    </dgm:pt>
    <dgm:pt modelId="{27476EDE-10E5-4713-B0EA-F824EF6110BF}" type="parTrans" cxnId="{5D7D4402-8F23-45CC-AC3A-250D79128985}">
      <dgm:prSet/>
      <dgm:spPr/>
      <dgm:t>
        <a:bodyPr/>
        <a:lstStyle/>
        <a:p>
          <a:endParaRPr lang="en-US" sz="1100"/>
        </a:p>
      </dgm:t>
    </dgm:pt>
    <dgm:pt modelId="{60CC949F-5A6C-4049-ACA2-68FC4C3D70C6}" type="sibTrans" cxnId="{5D7D4402-8F23-45CC-AC3A-250D79128985}">
      <dgm:prSet/>
      <dgm:spPr/>
      <dgm:t>
        <a:bodyPr/>
        <a:lstStyle/>
        <a:p>
          <a:endParaRPr lang="en-US" sz="1100"/>
        </a:p>
      </dgm:t>
    </dgm:pt>
    <dgm:pt modelId="{80D324E9-B31D-4F1D-A255-E5AAE2B0DEB0}">
      <dgm:prSet custT="1"/>
      <dgm:spPr/>
      <dgm:t>
        <a:bodyPr/>
        <a:lstStyle/>
        <a:p>
          <a:r>
            <a:rPr lang="en-US" sz="1100" dirty="0">
              <a:solidFill>
                <a:schemeClr val="bg1">
                  <a:lumMod val="50000"/>
                </a:schemeClr>
              </a:solidFill>
            </a:rPr>
            <a:t>HSV ½ detection*</a:t>
          </a:r>
        </a:p>
      </dgm:t>
    </dgm:pt>
    <dgm:pt modelId="{9F9588F4-26CD-4C58-A972-5BF950DB8B7B}" type="parTrans" cxnId="{4A006C05-A495-4E60-A43D-DB64C27797A6}">
      <dgm:prSet/>
      <dgm:spPr/>
      <dgm:t>
        <a:bodyPr/>
        <a:lstStyle/>
        <a:p>
          <a:endParaRPr lang="en-US" sz="1100"/>
        </a:p>
      </dgm:t>
    </dgm:pt>
    <dgm:pt modelId="{71FAC18B-E79C-49D1-ADB1-7879553ACAEE}" type="sibTrans" cxnId="{4A006C05-A495-4E60-A43D-DB64C27797A6}">
      <dgm:prSet/>
      <dgm:spPr/>
      <dgm:t>
        <a:bodyPr/>
        <a:lstStyle/>
        <a:p>
          <a:endParaRPr lang="en-US" sz="1100"/>
        </a:p>
      </dgm:t>
    </dgm:pt>
    <dgm:pt modelId="{686DA789-FC5D-4480-BD34-D67BBCA4047D}" type="pres">
      <dgm:prSet presAssocID="{C8BEDF86-BD30-42DE-BC0C-A8620E2D7232}" presName="Name0" presStyleCnt="0">
        <dgm:presLayoutVars>
          <dgm:dir/>
          <dgm:animLvl val="lvl"/>
          <dgm:resizeHandles val="exact"/>
        </dgm:presLayoutVars>
      </dgm:prSet>
      <dgm:spPr/>
    </dgm:pt>
    <dgm:pt modelId="{8F17EFFD-C17D-4A0D-ABBB-FFE2408F66F5}" type="pres">
      <dgm:prSet presAssocID="{6B292FA0-D893-4F9D-8315-7116388581C3}" presName="boxAndChildren" presStyleCnt="0"/>
      <dgm:spPr/>
    </dgm:pt>
    <dgm:pt modelId="{E90D9780-1205-4EC0-A1DF-4BAD7892818A}" type="pres">
      <dgm:prSet presAssocID="{6B292FA0-D893-4F9D-8315-7116388581C3}" presName="parentTextBox" presStyleLbl="node1" presStyleIdx="0" presStyleCnt="5"/>
      <dgm:spPr/>
    </dgm:pt>
    <dgm:pt modelId="{0F4BAC2E-50D9-4F44-AF50-8F269F73AE2C}" type="pres">
      <dgm:prSet presAssocID="{6B292FA0-D893-4F9D-8315-7116388581C3}" presName="entireBox" presStyleLbl="node1" presStyleIdx="0" presStyleCnt="5"/>
      <dgm:spPr/>
    </dgm:pt>
    <dgm:pt modelId="{C4079B1A-D56C-443A-BAED-2309B897A5C7}" type="pres">
      <dgm:prSet presAssocID="{6B292FA0-D893-4F9D-8315-7116388581C3}" presName="descendantBox" presStyleCnt="0"/>
      <dgm:spPr/>
    </dgm:pt>
    <dgm:pt modelId="{68B8A0B0-143E-47A9-8C23-A9960E05689D}" type="pres">
      <dgm:prSet presAssocID="{DB1174ED-579D-4F7F-AAC7-16110270BF50}" presName="childTextBox" presStyleLbl="fgAccFollowNode1" presStyleIdx="0" presStyleCnt="12">
        <dgm:presLayoutVars>
          <dgm:bulletEnabled val="1"/>
        </dgm:presLayoutVars>
      </dgm:prSet>
      <dgm:spPr/>
    </dgm:pt>
    <dgm:pt modelId="{6794C923-541E-4388-A9D2-0E401B4BF02F}" type="pres">
      <dgm:prSet presAssocID="{80D324E9-B31D-4F1D-A255-E5AAE2B0DEB0}" presName="childTextBox" presStyleLbl="fgAccFollowNode1" presStyleIdx="1" presStyleCnt="12">
        <dgm:presLayoutVars>
          <dgm:bulletEnabled val="1"/>
        </dgm:presLayoutVars>
      </dgm:prSet>
      <dgm:spPr/>
    </dgm:pt>
    <dgm:pt modelId="{10A319B7-95B9-4876-A889-FB67FF5153DA}" type="pres">
      <dgm:prSet presAssocID="{425D07E2-6694-405A-9CC9-9DB58EAF3E2B}" presName="sp" presStyleCnt="0"/>
      <dgm:spPr/>
    </dgm:pt>
    <dgm:pt modelId="{B870ABCE-3604-4613-BEC9-BE289B692E61}" type="pres">
      <dgm:prSet presAssocID="{A12FD3F3-EA8A-49A6-A835-12D0A6FD5750}" presName="arrowAndChildren" presStyleCnt="0"/>
      <dgm:spPr/>
    </dgm:pt>
    <dgm:pt modelId="{31F64F43-D9F6-4FA0-92C4-255E799E43A3}" type="pres">
      <dgm:prSet presAssocID="{A12FD3F3-EA8A-49A6-A835-12D0A6FD5750}" presName="parentTextArrow" presStyleLbl="node1" presStyleIdx="0" presStyleCnt="5"/>
      <dgm:spPr/>
    </dgm:pt>
    <dgm:pt modelId="{7CD5932F-45D4-4821-AE0C-A58E8FBA7630}" type="pres">
      <dgm:prSet presAssocID="{A12FD3F3-EA8A-49A6-A835-12D0A6FD5750}" presName="arrow" presStyleLbl="node1" presStyleIdx="1" presStyleCnt="5"/>
      <dgm:spPr/>
    </dgm:pt>
    <dgm:pt modelId="{1309AE91-7D39-4D24-A20F-B86DDFB0D08A}" type="pres">
      <dgm:prSet presAssocID="{A12FD3F3-EA8A-49A6-A835-12D0A6FD5750}" presName="descendantArrow" presStyleCnt="0"/>
      <dgm:spPr/>
    </dgm:pt>
    <dgm:pt modelId="{7EBAB0E2-7658-4F37-8A4D-958FD7A35F85}" type="pres">
      <dgm:prSet presAssocID="{249FF9FD-5665-4B4C-AD7E-94127853018D}" presName="childTextArrow" presStyleLbl="fgAccFollowNode1" presStyleIdx="2" presStyleCnt="12">
        <dgm:presLayoutVars>
          <dgm:bulletEnabled val="1"/>
        </dgm:presLayoutVars>
      </dgm:prSet>
      <dgm:spPr/>
    </dgm:pt>
    <dgm:pt modelId="{26C51D47-FD66-4914-8D91-D70789FD24B7}" type="pres">
      <dgm:prSet presAssocID="{3CF8D8BE-404C-4065-A1CF-8C72B50BEE15}" presName="sp" presStyleCnt="0"/>
      <dgm:spPr/>
    </dgm:pt>
    <dgm:pt modelId="{6431D78E-7D36-410F-95A5-C032CCF2BF50}" type="pres">
      <dgm:prSet presAssocID="{BD67FF29-1FA0-4838-B263-EE20F6FAE9E5}" presName="arrowAndChildren" presStyleCnt="0"/>
      <dgm:spPr/>
    </dgm:pt>
    <dgm:pt modelId="{66062976-26E6-40D8-B113-695A539A90ED}" type="pres">
      <dgm:prSet presAssocID="{BD67FF29-1FA0-4838-B263-EE20F6FAE9E5}" presName="parentTextArrow" presStyleLbl="node1" presStyleIdx="1" presStyleCnt="5"/>
      <dgm:spPr/>
    </dgm:pt>
    <dgm:pt modelId="{69C8AF9A-0992-4DD1-87EA-17913349B9AD}" type="pres">
      <dgm:prSet presAssocID="{BD67FF29-1FA0-4838-B263-EE20F6FAE9E5}" presName="arrow" presStyleLbl="node1" presStyleIdx="2" presStyleCnt="5"/>
      <dgm:spPr/>
    </dgm:pt>
    <dgm:pt modelId="{934C4BAB-7CB3-4E46-9202-8EE5724AF61B}" type="pres">
      <dgm:prSet presAssocID="{BD67FF29-1FA0-4838-B263-EE20F6FAE9E5}" presName="descendantArrow" presStyleCnt="0"/>
      <dgm:spPr/>
    </dgm:pt>
    <dgm:pt modelId="{9EF529B6-6767-4714-A4A9-37492620A708}" type="pres">
      <dgm:prSet presAssocID="{9C09A987-0C4E-4671-AF72-C9765086855E}" presName="childTextArrow" presStyleLbl="fgAccFollowNode1" presStyleIdx="3" presStyleCnt="12">
        <dgm:presLayoutVars>
          <dgm:bulletEnabled val="1"/>
        </dgm:presLayoutVars>
      </dgm:prSet>
      <dgm:spPr/>
    </dgm:pt>
    <dgm:pt modelId="{69AB4011-591B-45E4-863E-AB6508B24884}" type="pres">
      <dgm:prSet presAssocID="{51EC8575-84BD-4EC4-8F59-7FFBCC840BAD}" presName="childTextArrow" presStyleLbl="fgAccFollowNode1" presStyleIdx="4" presStyleCnt="12">
        <dgm:presLayoutVars>
          <dgm:bulletEnabled val="1"/>
        </dgm:presLayoutVars>
      </dgm:prSet>
      <dgm:spPr/>
    </dgm:pt>
    <dgm:pt modelId="{BE458CD1-2BEF-41B2-AE7E-79465F253F7A}" type="pres">
      <dgm:prSet presAssocID="{1E7A13ED-A4F8-4ED8-AEFD-BB0AC4FC4D24}" presName="childTextArrow" presStyleLbl="fgAccFollowNode1" presStyleIdx="5" presStyleCnt="12">
        <dgm:presLayoutVars>
          <dgm:bulletEnabled val="1"/>
        </dgm:presLayoutVars>
      </dgm:prSet>
      <dgm:spPr/>
    </dgm:pt>
    <dgm:pt modelId="{A7F8CB4E-29C0-4DD3-8E31-20BF67BD3C2C}" type="pres">
      <dgm:prSet presAssocID="{54D397DD-BD1E-42E7-819F-3DC8F490A1A7}" presName="childTextArrow" presStyleLbl="fgAccFollowNode1" presStyleIdx="6" presStyleCnt="12">
        <dgm:presLayoutVars>
          <dgm:bulletEnabled val="1"/>
        </dgm:presLayoutVars>
      </dgm:prSet>
      <dgm:spPr/>
    </dgm:pt>
    <dgm:pt modelId="{EEC61871-F3DE-4460-851B-1AFAA4670201}" type="pres">
      <dgm:prSet presAssocID="{7247AADF-E543-4906-8C54-83A6CD4DDCBF}" presName="childTextArrow" presStyleLbl="fgAccFollowNode1" presStyleIdx="7" presStyleCnt="12">
        <dgm:presLayoutVars>
          <dgm:bulletEnabled val="1"/>
        </dgm:presLayoutVars>
      </dgm:prSet>
      <dgm:spPr/>
    </dgm:pt>
    <dgm:pt modelId="{FC5D1658-6E45-426F-9B5D-BF87043E2D8D}" type="pres">
      <dgm:prSet presAssocID="{276B3026-E6DC-4839-8540-E146539E1F2B}" presName="sp" presStyleCnt="0"/>
      <dgm:spPr/>
    </dgm:pt>
    <dgm:pt modelId="{37D7DDA8-2354-43BE-867B-F38F9B397535}" type="pres">
      <dgm:prSet presAssocID="{127E8939-5A87-4D7A-84C3-E7534FFD5AD3}" presName="arrowAndChildren" presStyleCnt="0"/>
      <dgm:spPr/>
    </dgm:pt>
    <dgm:pt modelId="{0D56FD39-652D-402B-8CE6-9919D9D4762D}" type="pres">
      <dgm:prSet presAssocID="{127E8939-5A87-4D7A-84C3-E7534FFD5AD3}" presName="parentTextArrow" presStyleLbl="node1" presStyleIdx="2" presStyleCnt="5"/>
      <dgm:spPr/>
    </dgm:pt>
    <dgm:pt modelId="{D7D299E8-8FAE-4CDD-AF80-8A85018831A1}" type="pres">
      <dgm:prSet presAssocID="{127E8939-5A87-4D7A-84C3-E7534FFD5AD3}" presName="arrow" presStyleLbl="node1" presStyleIdx="3" presStyleCnt="5"/>
      <dgm:spPr/>
    </dgm:pt>
    <dgm:pt modelId="{3F9766A3-B36D-4ACC-A3DD-FBB699781686}" type="pres">
      <dgm:prSet presAssocID="{127E8939-5A87-4D7A-84C3-E7534FFD5AD3}" presName="descendantArrow" presStyleCnt="0"/>
      <dgm:spPr/>
    </dgm:pt>
    <dgm:pt modelId="{F580B4C3-9512-4E30-B298-B63B5D8B8C6D}" type="pres">
      <dgm:prSet presAssocID="{7AC8C1DB-2CBB-4F91-B9AB-5F72CCB48309}" presName="childTextArrow" presStyleLbl="fgAccFollowNode1" presStyleIdx="8" presStyleCnt="12">
        <dgm:presLayoutVars>
          <dgm:bulletEnabled val="1"/>
        </dgm:presLayoutVars>
      </dgm:prSet>
      <dgm:spPr/>
    </dgm:pt>
    <dgm:pt modelId="{62306038-85E4-454C-8906-818B58E12D2A}" type="pres">
      <dgm:prSet presAssocID="{E62AF29D-A86E-4AE1-B846-7ACDBDF975D4}" presName="childTextArrow" presStyleLbl="fgAccFollowNode1" presStyleIdx="9" presStyleCnt="12">
        <dgm:presLayoutVars>
          <dgm:bulletEnabled val="1"/>
        </dgm:presLayoutVars>
      </dgm:prSet>
      <dgm:spPr/>
    </dgm:pt>
    <dgm:pt modelId="{B32753F9-6B0F-4800-9D12-1749A5FEA4AD}" type="pres">
      <dgm:prSet presAssocID="{212EDDD4-BEAC-4769-93EB-8FC9C6E87DCC}" presName="childTextArrow" presStyleLbl="fgAccFollowNode1" presStyleIdx="10" presStyleCnt="12">
        <dgm:presLayoutVars>
          <dgm:bulletEnabled val="1"/>
        </dgm:presLayoutVars>
      </dgm:prSet>
      <dgm:spPr/>
    </dgm:pt>
    <dgm:pt modelId="{479CC012-73D1-42AC-9056-B9B094CDA20E}" type="pres">
      <dgm:prSet presAssocID="{2D66AF53-B520-4728-9DD2-4E1895DEE653}" presName="sp" presStyleCnt="0"/>
      <dgm:spPr/>
    </dgm:pt>
    <dgm:pt modelId="{258D79C7-0FCB-4746-AC00-210AE5F871EA}" type="pres">
      <dgm:prSet presAssocID="{AC3EB524-E777-4BC2-9125-2150B421176F}" presName="arrowAndChildren" presStyleCnt="0"/>
      <dgm:spPr/>
    </dgm:pt>
    <dgm:pt modelId="{465D4885-C615-4D54-8B3E-C209CBBF9E39}" type="pres">
      <dgm:prSet presAssocID="{AC3EB524-E777-4BC2-9125-2150B421176F}" presName="parentTextArrow" presStyleLbl="node1" presStyleIdx="3" presStyleCnt="5"/>
      <dgm:spPr/>
    </dgm:pt>
    <dgm:pt modelId="{11A3D144-D71D-40AA-B913-02016E440063}" type="pres">
      <dgm:prSet presAssocID="{AC3EB524-E777-4BC2-9125-2150B421176F}" presName="arrow" presStyleLbl="node1" presStyleIdx="4" presStyleCnt="5"/>
      <dgm:spPr/>
    </dgm:pt>
    <dgm:pt modelId="{1B76020B-6303-4389-A096-3AA2CEA20081}" type="pres">
      <dgm:prSet presAssocID="{AC3EB524-E777-4BC2-9125-2150B421176F}" presName="descendantArrow" presStyleCnt="0"/>
      <dgm:spPr/>
    </dgm:pt>
    <dgm:pt modelId="{89E0CB80-6E88-4F95-AFFA-D1AC40A6998E}" type="pres">
      <dgm:prSet presAssocID="{AA26F55D-1C56-4523-8126-0F1E2330CEE0}" presName="childTextArrow" presStyleLbl="fgAccFollowNode1" presStyleIdx="11" presStyleCnt="12">
        <dgm:presLayoutVars>
          <dgm:bulletEnabled val="1"/>
        </dgm:presLayoutVars>
      </dgm:prSet>
      <dgm:spPr/>
    </dgm:pt>
  </dgm:ptLst>
  <dgm:cxnLst>
    <dgm:cxn modelId="{5D7D4402-8F23-45CC-AC3A-250D79128985}" srcId="{6B292FA0-D893-4F9D-8315-7116388581C3}" destId="{DB1174ED-579D-4F7F-AAC7-16110270BF50}" srcOrd="0" destOrd="0" parTransId="{27476EDE-10E5-4713-B0EA-F824EF6110BF}" sibTransId="{60CC949F-5A6C-4049-ACA2-68FC4C3D70C6}"/>
    <dgm:cxn modelId="{4A006C05-A495-4E60-A43D-DB64C27797A6}" srcId="{6B292FA0-D893-4F9D-8315-7116388581C3}" destId="{80D324E9-B31D-4F1D-A255-E5AAE2B0DEB0}" srcOrd="1" destOrd="0" parTransId="{9F9588F4-26CD-4C58-A972-5BF950DB8B7B}" sibTransId="{71FAC18B-E79C-49D1-ADB1-7879553ACAEE}"/>
    <dgm:cxn modelId="{694FB207-9226-4CDD-85E9-9A013D0BDCDD}" type="presOf" srcId="{6B292FA0-D893-4F9D-8315-7116388581C3}" destId="{E90D9780-1205-4EC0-A1DF-4BAD7892818A}" srcOrd="0" destOrd="0" presId="urn:microsoft.com/office/officeart/2005/8/layout/process4"/>
    <dgm:cxn modelId="{51131C17-BF43-44CA-9B2B-A3387167E9AD}" srcId="{C8BEDF86-BD30-42DE-BC0C-A8620E2D7232}" destId="{6B292FA0-D893-4F9D-8315-7116388581C3}" srcOrd="4" destOrd="0" parTransId="{54B643AF-EB48-4C39-8D7B-1140E638FFC0}" sibTransId="{5729DA2A-A555-4326-9D48-55657F50FA02}"/>
    <dgm:cxn modelId="{E4217F22-9F21-411E-9994-EFA8505B84DA}" type="presOf" srcId="{249FF9FD-5665-4B4C-AD7E-94127853018D}" destId="{7EBAB0E2-7658-4F37-8A4D-958FD7A35F85}" srcOrd="0" destOrd="0" presId="urn:microsoft.com/office/officeart/2005/8/layout/process4"/>
    <dgm:cxn modelId="{512BC923-16EA-458F-9160-1486E57B5166}" srcId="{BD67FF29-1FA0-4838-B263-EE20F6FAE9E5}" destId="{54D397DD-BD1E-42E7-819F-3DC8F490A1A7}" srcOrd="3" destOrd="0" parTransId="{AA1FB101-7CBE-40E6-8499-9545A24166B1}" sibTransId="{3F71D056-D897-4CE0-8B16-BF7AECC57296}"/>
    <dgm:cxn modelId="{15D69A26-0A83-4FFA-B2C0-BA192C9DA647}" type="presOf" srcId="{9C09A987-0C4E-4671-AF72-C9765086855E}" destId="{9EF529B6-6767-4714-A4A9-37492620A708}" srcOrd="0" destOrd="0" presId="urn:microsoft.com/office/officeart/2005/8/layout/process4"/>
    <dgm:cxn modelId="{BC11D62A-FB01-47E2-AE45-F631CAC11AC6}" type="presOf" srcId="{212EDDD4-BEAC-4769-93EB-8FC9C6E87DCC}" destId="{B32753F9-6B0F-4800-9D12-1749A5FEA4AD}" srcOrd="0" destOrd="0" presId="urn:microsoft.com/office/officeart/2005/8/layout/process4"/>
    <dgm:cxn modelId="{ADAAF62B-EA55-4555-913B-3A012BEB52F7}" srcId="{127E8939-5A87-4D7A-84C3-E7534FFD5AD3}" destId="{212EDDD4-BEAC-4769-93EB-8FC9C6E87DCC}" srcOrd="2" destOrd="0" parTransId="{DFA0E7E0-3312-4E49-80AB-75BC875A7C66}" sibTransId="{4311C1B7-7E6A-4571-9E6D-7A51B9A6C40C}"/>
    <dgm:cxn modelId="{2B468C32-58B3-4050-A66B-6511DFECA434}" srcId="{BD67FF29-1FA0-4838-B263-EE20F6FAE9E5}" destId="{1E7A13ED-A4F8-4ED8-AEFD-BB0AC4FC4D24}" srcOrd="2" destOrd="0" parTransId="{9A4422CD-0F17-4E72-A3D6-67C7EC90567B}" sibTransId="{BD7B71C4-A6B0-461E-97B2-8C5AB7CDCB9E}"/>
    <dgm:cxn modelId="{D95EE93A-D15C-4DBF-982A-C3413280D2AC}" type="presOf" srcId="{A12FD3F3-EA8A-49A6-A835-12D0A6FD5750}" destId="{31F64F43-D9F6-4FA0-92C4-255E799E43A3}" srcOrd="0" destOrd="0" presId="urn:microsoft.com/office/officeart/2005/8/layout/process4"/>
    <dgm:cxn modelId="{A46BDF61-56DF-49EA-8292-D9A873E35814}" srcId="{127E8939-5A87-4D7A-84C3-E7534FFD5AD3}" destId="{7AC8C1DB-2CBB-4F91-B9AB-5F72CCB48309}" srcOrd="0" destOrd="0" parTransId="{70D4702C-5A79-43E3-99C1-397DDF85E524}" sibTransId="{4A77DC54-97B3-4A21-97AB-869E914E77CF}"/>
    <dgm:cxn modelId="{5D18E366-41B0-460D-96E7-F7E3949E7569}" type="presOf" srcId="{DB1174ED-579D-4F7F-AAC7-16110270BF50}" destId="{68B8A0B0-143E-47A9-8C23-A9960E05689D}" srcOrd="0" destOrd="0" presId="urn:microsoft.com/office/officeart/2005/8/layout/process4"/>
    <dgm:cxn modelId="{F4DFEB46-33C8-4514-8501-F855F53C8983}" type="presOf" srcId="{54D397DD-BD1E-42E7-819F-3DC8F490A1A7}" destId="{A7F8CB4E-29C0-4DD3-8E31-20BF67BD3C2C}" srcOrd="0" destOrd="0" presId="urn:microsoft.com/office/officeart/2005/8/layout/process4"/>
    <dgm:cxn modelId="{9CC91047-64C7-462B-82A8-C8C4A957B513}" type="presOf" srcId="{AA26F55D-1C56-4523-8126-0F1E2330CEE0}" destId="{89E0CB80-6E88-4F95-AFFA-D1AC40A6998E}" srcOrd="0" destOrd="0" presId="urn:microsoft.com/office/officeart/2005/8/layout/process4"/>
    <dgm:cxn modelId="{9C08BE4C-7553-4740-BA7E-9F813DB5FBFE}" type="presOf" srcId="{C8BEDF86-BD30-42DE-BC0C-A8620E2D7232}" destId="{686DA789-FC5D-4480-BD34-D67BBCA4047D}" srcOrd="0" destOrd="0" presId="urn:microsoft.com/office/officeart/2005/8/layout/process4"/>
    <dgm:cxn modelId="{CECA564D-69D6-483B-90AB-F0EBEAF085D5}" srcId="{C8BEDF86-BD30-42DE-BC0C-A8620E2D7232}" destId="{BD67FF29-1FA0-4838-B263-EE20F6FAE9E5}" srcOrd="2" destOrd="0" parTransId="{699B89EE-8B51-427F-9953-A718D0475EE2}" sibTransId="{3CF8D8BE-404C-4065-A1CF-8C72B50BEE15}"/>
    <dgm:cxn modelId="{9E51A36D-2477-49EC-8A57-6AAB4475C644}" type="presOf" srcId="{E62AF29D-A86E-4AE1-B846-7ACDBDF975D4}" destId="{62306038-85E4-454C-8906-818B58E12D2A}" srcOrd="0" destOrd="0" presId="urn:microsoft.com/office/officeart/2005/8/layout/process4"/>
    <dgm:cxn modelId="{536E0459-3EC1-4688-8079-E3D3EA7E6E46}" srcId="{A12FD3F3-EA8A-49A6-A835-12D0A6FD5750}" destId="{249FF9FD-5665-4B4C-AD7E-94127853018D}" srcOrd="0" destOrd="0" parTransId="{5B5FB709-2813-40E4-83FD-6A5DA24A06B2}" sibTransId="{90F3E299-3D91-4BF1-AFE4-AEDDEE09361B}"/>
    <dgm:cxn modelId="{792BFF7B-844D-4F92-8289-E7E245D0B0FB}" type="presOf" srcId="{1E7A13ED-A4F8-4ED8-AEFD-BB0AC4FC4D24}" destId="{BE458CD1-2BEF-41B2-AE7E-79465F253F7A}" srcOrd="0" destOrd="0" presId="urn:microsoft.com/office/officeart/2005/8/layout/process4"/>
    <dgm:cxn modelId="{CD591D88-7B31-45D5-A11D-867CD3A7DA31}" srcId="{BD67FF29-1FA0-4838-B263-EE20F6FAE9E5}" destId="{51EC8575-84BD-4EC4-8F59-7FFBCC840BAD}" srcOrd="1" destOrd="0" parTransId="{8203DB1E-32A3-4D8E-8D66-62921AFCAB94}" sibTransId="{69C82164-A6B8-4F0F-8874-38B3CDBD0C71}"/>
    <dgm:cxn modelId="{E86B578D-D836-4976-8000-E134E0D5524A}" type="presOf" srcId="{AC3EB524-E777-4BC2-9125-2150B421176F}" destId="{11A3D144-D71D-40AA-B913-02016E440063}" srcOrd="1" destOrd="0" presId="urn:microsoft.com/office/officeart/2005/8/layout/process4"/>
    <dgm:cxn modelId="{0262678F-5873-4F3E-9E88-4E102F15FCF4}" type="presOf" srcId="{80D324E9-B31D-4F1D-A255-E5AAE2B0DEB0}" destId="{6794C923-541E-4388-A9D2-0E401B4BF02F}" srcOrd="0" destOrd="0" presId="urn:microsoft.com/office/officeart/2005/8/layout/process4"/>
    <dgm:cxn modelId="{ECC4A494-01CF-4BBA-A950-11C6B48FED4C}" srcId="{C8BEDF86-BD30-42DE-BC0C-A8620E2D7232}" destId="{A12FD3F3-EA8A-49A6-A835-12D0A6FD5750}" srcOrd="3" destOrd="0" parTransId="{9871EB09-E796-4605-897E-1A7A19161E9B}" sibTransId="{425D07E2-6694-405A-9CC9-9DB58EAF3E2B}"/>
    <dgm:cxn modelId="{43B0C19A-70C8-46F0-8131-10A0E4AB8C0D}" srcId="{BD67FF29-1FA0-4838-B263-EE20F6FAE9E5}" destId="{7247AADF-E543-4906-8C54-83A6CD4DDCBF}" srcOrd="4" destOrd="0" parTransId="{21266DAD-3405-4A3C-874E-5856B152780A}" sibTransId="{0FF5013D-CB1C-4CF5-A012-090A44CD6FDA}"/>
    <dgm:cxn modelId="{367E289C-619F-47AC-8CFA-C62108AD3203}" type="presOf" srcId="{7247AADF-E543-4906-8C54-83A6CD4DDCBF}" destId="{EEC61871-F3DE-4460-851B-1AFAA4670201}" srcOrd="0" destOrd="0" presId="urn:microsoft.com/office/officeart/2005/8/layout/process4"/>
    <dgm:cxn modelId="{31330FA3-304A-4318-A2AF-F115C741DD28}" type="presOf" srcId="{7AC8C1DB-2CBB-4F91-B9AB-5F72CCB48309}" destId="{F580B4C3-9512-4E30-B298-B63B5D8B8C6D}" srcOrd="0" destOrd="0" presId="urn:microsoft.com/office/officeart/2005/8/layout/process4"/>
    <dgm:cxn modelId="{FAB664AB-CF9A-4747-97DA-890C9A9F48CF}" srcId="{BD67FF29-1FA0-4838-B263-EE20F6FAE9E5}" destId="{9C09A987-0C4E-4671-AF72-C9765086855E}" srcOrd="0" destOrd="0" parTransId="{314678B2-B995-44D2-9784-26966320F0A8}" sibTransId="{0104AE71-38AC-4B83-A0D8-52309FDE8670}"/>
    <dgm:cxn modelId="{26669FAD-1981-4ECA-8B22-0156C5E38557}" type="presOf" srcId="{51EC8575-84BD-4EC4-8F59-7FFBCC840BAD}" destId="{69AB4011-591B-45E4-863E-AB6508B24884}" srcOrd="0" destOrd="0" presId="urn:microsoft.com/office/officeart/2005/8/layout/process4"/>
    <dgm:cxn modelId="{00B056B1-C47D-4040-8D86-A3AE5FB152CF}" srcId="{C8BEDF86-BD30-42DE-BC0C-A8620E2D7232}" destId="{AC3EB524-E777-4BC2-9125-2150B421176F}" srcOrd="0" destOrd="0" parTransId="{2DC4A9D5-13C2-4AB1-949A-4CE55EF3F765}" sibTransId="{2D66AF53-B520-4728-9DD2-4E1895DEE653}"/>
    <dgm:cxn modelId="{B53300B2-7D7C-4EE9-8809-416E83D4FDF0}" type="presOf" srcId="{BD67FF29-1FA0-4838-B263-EE20F6FAE9E5}" destId="{69C8AF9A-0992-4DD1-87EA-17913349B9AD}" srcOrd="1" destOrd="0" presId="urn:microsoft.com/office/officeart/2005/8/layout/process4"/>
    <dgm:cxn modelId="{2D7C83B2-23EF-4055-A211-BF5AE51BF69C}" srcId="{C8BEDF86-BD30-42DE-BC0C-A8620E2D7232}" destId="{127E8939-5A87-4D7A-84C3-E7534FFD5AD3}" srcOrd="1" destOrd="0" parTransId="{63CA92AD-BE12-4BBE-8C2D-61D0201B72F9}" sibTransId="{276B3026-E6DC-4839-8540-E146539E1F2B}"/>
    <dgm:cxn modelId="{C84F1BB5-D63D-4045-86F8-00172ACFC380}" type="presOf" srcId="{127E8939-5A87-4D7A-84C3-E7534FFD5AD3}" destId="{0D56FD39-652D-402B-8CE6-9919D9D4762D}" srcOrd="0" destOrd="0" presId="urn:microsoft.com/office/officeart/2005/8/layout/process4"/>
    <dgm:cxn modelId="{AA50DFC2-665E-4707-B800-CBB5AF6C479D}" srcId="{127E8939-5A87-4D7A-84C3-E7534FFD5AD3}" destId="{E62AF29D-A86E-4AE1-B846-7ACDBDF975D4}" srcOrd="1" destOrd="0" parTransId="{D9718F39-D75B-47AB-8194-7AC13E95CDA9}" sibTransId="{3F04D5E0-09DA-4170-82B7-45FE157FA383}"/>
    <dgm:cxn modelId="{EA6B42C7-A523-45C7-9E86-8F088709BD96}" type="presOf" srcId="{A12FD3F3-EA8A-49A6-A835-12D0A6FD5750}" destId="{7CD5932F-45D4-4821-AE0C-A58E8FBA7630}" srcOrd="1" destOrd="0" presId="urn:microsoft.com/office/officeart/2005/8/layout/process4"/>
    <dgm:cxn modelId="{BDE430DC-60A4-4164-A762-19E0433F9F3C}" type="presOf" srcId="{AC3EB524-E777-4BC2-9125-2150B421176F}" destId="{465D4885-C615-4D54-8B3E-C209CBBF9E39}" srcOrd="0" destOrd="0" presId="urn:microsoft.com/office/officeart/2005/8/layout/process4"/>
    <dgm:cxn modelId="{5C5BF7DF-691F-4452-8562-D4751FC30FEB}" type="presOf" srcId="{6B292FA0-D893-4F9D-8315-7116388581C3}" destId="{0F4BAC2E-50D9-4F44-AF50-8F269F73AE2C}" srcOrd="1" destOrd="0" presId="urn:microsoft.com/office/officeart/2005/8/layout/process4"/>
    <dgm:cxn modelId="{E0C02BE3-E8D5-48A3-9734-68902D353AC4}" type="presOf" srcId="{127E8939-5A87-4D7A-84C3-E7534FFD5AD3}" destId="{D7D299E8-8FAE-4CDD-AF80-8A85018831A1}" srcOrd="1" destOrd="0" presId="urn:microsoft.com/office/officeart/2005/8/layout/process4"/>
    <dgm:cxn modelId="{D3DE38EB-620C-4683-8573-A758D4A04130}" srcId="{AC3EB524-E777-4BC2-9125-2150B421176F}" destId="{AA26F55D-1C56-4523-8126-0F1E2330CEE0}" srcOrd="0" destOrd="0" parTransId="{79585F17-833B-48C3-B9A1-25F5566E79F9}" sibTransId="{8721B728-1CBF-45F7-8C4E-E4C52797E77F}"/>
    <dgm:cxn modelId="{7BE389FC-0963-4245-94C1-6160DEBC97D8}" type="presOf" srcId="{BD67FF29-1FA0-4838-B263-EE20F6FAE9E5}" destId="{66062976-26E6-40D8-B113-695A539A90ED}" srcOrd="0" destOrd="0" presId="urn:microsoft.com/office/officeart/2005/8/layout/process4"/>
    <dgm:cxn modelId="{9FE6BE4F-D373-45E3-97F2-AF56D387E0AA}" type="presParOf" srcId="{686DA789-FC5D-4480-BD34-D67BBCA4047D}" destId="{8F17EFFD-C17D-4A0D-ABBB-FFE2408F66F5}" srcOrd="0" destOrd="0" presId="urn:microsoft.com/office/officeart/2005/8/layout/process4"/>
    <dgm:cxn modelId="{39B8D84C-F38F-41B7-8307-328497EA5078}" type="presParOf" srcId="{8F17EFFD-C17D-4A0D-ABBB-FFE2408F66F5}" destId="{E90D9780-1205-4EC0-A1DF-4BAD7892818A}" srcOrd="0" destOrd="0" presId="urn:microsoft.com/office/officeart/2005/8/layout/process4"/>
    <dgm:cxn modelId="{03B07E82-51C7-42D7-A25E-2D8030A99D9F}" type="presParOf" srcId="{8F17EFFD-C17D-4A0D-ABBB-FFE2408F66F5}" destId="{0F4BAC2E-50D9-4F44-AF50-8F269F73AE2C}" srcOrd="1" destOrd="0" presId="urn:microsoft.com/office/officeart/2005/8/layout/process4"/>
    <dgm:cxn modelId="{A0105EC5-7FA4-4F26-8D60-56B2A4CA0FDF}" type="presParOf" srcId="{8F17EFFD-C17D-4A0D-ABBB-FFE2408F66F5}" destId="{C4079B1A-D56C-443A-BAED-2309B897A5C7}" srcOrd="2" destOrd="0" presId="urn:microsoft.com/office/officeart/2005/8/layout/process4"/>
    <dgm:cxn modelId="{0EF2C336-E972-4B6A-B0FD-2315731D9408}" type="presParOf" srcId="{C4079B1A-D56C-443A-BAED-2309B897A5C7}" destId="{68B8A0B0-143E-47A9-8C23-A9960E05689D}" srcOrd="0" destOrd="0" presId="urn:microsoft.com/office/officeart/2005/8/layout/process4"/>
    <dgm:cxn modelId="{F1EA264B-F850-44D8-ACF3-64553102982B}" type="presParOf" srcId="{C4079B1A-D56C-443A-BAED-2309B897A5C7}" destId="{6794C923-541E-4388-A9D2-0E401B4BF02F}" srcOrd="1" destOrd="0" presId="urn:microsoft.com/office/officeart/2005/8/layout/process4"/>
    <dgm:cxn modelId="{25E2EE92-9082-47B0-AC4B-4FCE51F1A8A9}" type="presParOf" srcId="{686DA789-FC5D-4480-BD34-D67BBCA4047D}" destId="{10A319B7-95B9-4876-A889-FB67FF5153DA}" srcOrd="1" destOrd="0" presId="urn:microsoft.com/office/officeart/2005/8/layout/process4"/>
    <dgm:cxn modelId="{96B6D769-5B95-4707-A0B2-1AC7918EB06F}" type="presParOf" srcId="{686DA789-FC5D-4480-BD34-D67BBCA4047D}" destId="{B870ABCE-3604-4613-BEC9-BE289B692E61}" srcOrd="2" destOrd="0" presId="urn:microsoft.com/office/officeart/2005/8/layout/process4"/>
    <dgm:cxn modelId="{51F01321-D12F-428D-8031-ED46718695B0}" type="presParOf" srcId="{B870ABCE-3604-4613-BEC9-BE289B692E61}" destId="{31F64F43-D9F6-4FA0-92C4-255E799E43A3}" srcOrd="0" destOrd="0" presId="urn:microsoft.com/office/officeart/2005/8/layout/process4"/>
    <dgm:cxn modelId="{30FD751A-4D77-4814-90A7-71EB4B1EDC4C}" type="presParOf" srcId="{B870ABCE-3604-4613-BEC9-BE289B692E61}" destId="{7CD5932F-45D4-4821-AE0C-A58E8FBA7630}" srcOrd="1" destOrd="0" presId="urn:microsoft.com/office/officeart/2005/8/layout/process4"/>
    <dgm:cxn modelId="{AB69DEFD-C96C-4FE5-9FA2-C8B53654A33C}" type="presParOf" srcId="{B870ABCE-3604-4613-BEC9-BE289B692E61}" destId="{1309AE91-7D39-4D24-A20F-B86DDFB0D08A}" srcOrd="2" destOrd="0" presId="urn:microsoft.com/office/officeart/2005/8/layout/process4"/>
    <dgm:cxn modelId="{1B2408C4-E706-4DF0-AFAD-B1B7BAFC5949}" type="presParOf" srcId="{1309AE91-7D39-4D24-A20F-B86DDFB0D08A}" destId="{7EBAB0E2-7658-4F37-8A4D-958FD7A35F85}" srcOrd="0" destOrd="0" presId="urn:microsoft.com/office/officeart/2005/8/layout/process4"/>
    <dgm:cxn modelId="{7B910059-2365-4F01-B38F-E0D769871BD2}" type="presParOf" srcId="{686DA789-FC5D-4480-BD34-D67BBCA4047D}" destId="{26C51D47-FD66-4914-8D91-D70789FD24B7}" srcOrd="3" destOrd="0" presId="urn:microsoft.com/office/officeart/2005/8/layout/process4"/>
    <dgm:cxn modelId="{144C5881-D9C5-4249-9870-0CA36C956A4B}" type="presParOf" srcId="{686DA789-FC5D-4480-BD34-D67BBCA4047D}" destId="{6431D78E-7D36-410F-95A5-C032CCF2BF50}" srcOrd="4" destOrd="0" presId="urn:microsoft.com/office/officeart/2005/8/layout/process4"/>
    <dgm:cxn modelId="{44D472BB-33C6-4272-A6AF-B0B62264D68A}" type="presParOf" srcId="{6431D78E-7D36-410F-95A5-C032CCF2BF50}" destId="{66062976-26E6-40D8-B113-695A539A90ED}" srcOrd="0" destOrd="0" presId="urn:microsoft.com/office/officeart/2005/8/layout/process4"/>
    <dgm:cxn modelId="{EB46324C-C3A5-4348-9079-EA5D45FF3A5F}" type="presParOf" srcId="{6431D78E-7D36-410F-95A5-C032CCF2BF50}" destId="{69C8AF9A-0992-4DD1-87EA-17913349B9AD}" srcOrd="1" destOrd="0" presId="urn:microsoft.com/office/officeart/2005/8/layout/process4"/>
    <dgm:cxn modelId="{14B06D03-655A-48F7-B563-9E87E3FF809C}" type="presParOf" srcId="{6431D78E-7D36-410F-95A5-C032CCF2BF50}" destId="{934C4BAB-7CB3-4E46-9202-8EE5724AF61B}" srcOrd="2" destOrd="0" presId="urn:microsoft.com/office/officeart/2005/8/layout/process4"/>
    <dgm:cxn modelId="{2ADE184D-496B-4B0A-802D-57607697F944}" type="presParOf" srcId="{934C4BAB-7CB3-4E46-9202-8EE5724AF61B}" destId="{9EF529B6-6767-4714-A4A9-37492620A708}" srcOrd="0" destOrd="0" presId="urn:microsoft.com/office/officeart/2005/8/layout/process4"/>
    <dgm:cxn modelId="{04400E7B-91EB-4F18-97FC-2F90883E8E75}" type="presParOf" srcId="{934C4BAB-7CB3-4E46-9202-8EE5724AF61B}" destId="{69AB4011-591B-45E4-863E-AB6508B24884}" srcOrd="1" destOrd="0" presId="urn:microsoft.com/office/officeart/2005/8/layout/process4"/>
    <dgm:cxn modelId="{C549E96C-753C-4CA2-8604-EA849681A890}" type="presParOf" srcId="{934C4BAB-7CB3-4E46-9202-8EE5724AF61B}" destId="{BE458CD1-2BEF-41B2-AE7E-79465F253F7A}" srcOrd="2" destOrd="0" presId="urn:microsoft.com/office/officeart/2005/8/layout/process4"/>
    <dgm:cxn modelId="{AD400CCE-C446-4C9F-9EF3-A7F3262C6C25}" type="presParOf" srcId="{934C4BAB-7CB3-4E46-9202-8EE5724AF61B}" destId="{A7F8CB4E-29C0-4DD3-8E31-20BF67BD3C2C}" srcOrd="3" destOrd="0" presId="urn:microsoft.com/office/officeart/2005/8/layout/process4"/>
    <dgm:cxn modelId="{84B1280F-4404-4B6C-A2BB-789C32D28176}" type="presParOf" srcId="{934C4BAB-7CB3-4E46-9202-8EE5724AF61B}" destId="{EEC61871-F3DE-4460-851B-1AFAA4670201}" srcOrd="4" destOrd="0" presId="urn:microsoft.com/office/officeart/2005/8/layout/process4"/>
    <dgm:cxn modelId="{983C127E-2DA4-46F9-8F8D-3ECE53719EE1}" type="presParOf" srcId="{686DA789-FC5D-4480-BD34-D67BBCA4047D}" destId="{FC5D1658-6E45-426F-9B5D-BF87043E2D8D}" srcOrd="5" destOrd="0" presId="urn:microsoft.com/office/officeart/2005/8/layout/process4"/>
    <dgm:cxn modelId="{DC066FA0-B152-4877-BA52-C1E53BEF8B03}" type="presParOf" srcId="{686DA789-FC5D-4480-BD34-D67BBCA4047D}" destId="{37D7DDA8-2354-43BE-867B-F38F9B397535}" srcOrd="6" destOrd="0" presId="urn:microsoft.com/office/officeart/2005/8/layout/process4"/>
    <dgm:cxn modelId="{65F72A1A-02D3-4837-87A9-861D061BE2B4}" type="presParOf" srcId="{37D7DDA8-2354-43BE-867B-F38F9B397535}" destId="{0D56FD39-652D-402B-8CE6-9919D9D4762D}" srcOrd="0" destOrd="0" presId="urn:microsoft.com/office/officeart/2005/8/layout/process4"/>
    <dgm:cxn modelId="{242A4FBE-9C63-40A1-929E-98A69D8A71A2}" type="presParOf" srcId="{37D7DDA8-2354-43BE-867B-F38F9B397535}" destId="{D7D299E8-8FAE-4CDD-AF80-8A85018831A1}" srcOrd="1" destOrd="0" presId="urn:microsoft.com/office/officeart/2005/8/layout/process4"/>
    <dgm:cxn modelId="{5AD7A549-9D71-4B08-A2F5-5DC7ADC86327}" type="presParOf" srcId="{37D7DDA8-2354-43BE-867B-F38F9B397535}" destId="{3F9766A3-B36D-4ACC-A3DD-FBB699781686}" srcOrd="2" destOrd="0" presId="urn:microsoft.com/office/officeart/2005/8/layout/process4"/>
    <dgm:cxn modelId="{1A5CADA0-55C2-4FFD-862B-659113D884F2}" type="presParOf" srcId="{3F9766A3-B36D-4ACC-A3DD-FBB699781686}" destId="{F580B4C3-9512-4E30-B298-B63B5D8B8C6D}" srcOrd="0" destOrd="0" presId="urn:microsoft.com/office/officeart/2005/8/layout/process4"/>
    <dgm:cxn modelId="{C10E942F-1F80-4FE4-8BFD-EC7F9EB9D385}" type="presParOf" srcId="{3F9766A3-B36D-4ACC-A3DD-FBB699781686}" destId="{62306038-85E4-454C-8906-818B58E12D2A}" srcOrd="1" destOrd="0" presId="urn:microsoft.com/office/officeart/2005/8/layout/process4"/>
    <dgm:cxn modelId="{FFF7EA23-D460-4E7A-8D20-2B668166DD8A}" type="presParOf" srcId="{3F9766A3-B36D-4ACC-A3DD-FBB699781686}" destId="{B32753F9-6B0F-4800-9D12-1749A5FEA4AD}" srcOrd="2" destOrd="0" presId="urn:microsoft.com/office/officeart/2005/8/layout/process4"/>
    <dgm:cxn modelId="{34EA986D-1642-4D88-8B98-B8D776749A6B}" type="presParOf" srcId="{686DA789-FC5D-4480-BD34-D67BBCA4047D}" destId="{479CC012-73D1-42AC-9056-B9B094CDA20E}" srcOrd="7" destOrd="0" presId="urn:microsoft.com/office/officeart/2005/8/layout/process4"/>
    <dgm:cxn modelId="{6BA1E16B-4320-42E0-811C-3D681D565679}" type="presParOf" srcId="{686DA789-FC5D-4480-BD34-D67BBCA4047D}" destId="{258D79C7-0FCB-4746-AC00-210AE5F871EA}" srcOrd="8" destOrd="0" presId="urn:microsoft.com/office/officeart/2005/8/layout/process4"/>
    <dgm:cxn modelId="{2FEF7D41-DCD7-418A-BD56-3D842257282C}" type="presParOf" srcId="{258D79C7-0FCB-4746-AC00-210AE5F871EA}" destId="{465D4885-C615-4D54-8B3E-C209CBBF9E39}" srcOrd="0" destOrd="0" presId="urn:microsoft.com/office/officeart/2005/8/layout/process4"/>
    <dgm:cxn modelId="{0F405200-50F8-47E0-9D6A-AC5A8982EB8E}" type="presParOf" srcId="{258D79C7-0FCB-4746-AC00-210AE5F871EA}" destId="{11A3D144-D71D-40AA-B913-02016E440063}" srcOrd="1" destOrd="0" presId="urn:microsoft.com/office/officeart/2005/8/layout/process4"/>
    <dgm:cxn modelId="{EEBD7685-F2F8-4C14-A4CA-AC87024AD26C}" type="presParOf" srcId="{258D79C7-0FCB-4746-AC00-210AE5F871EA}" destId="{1B76020B-6303-4389-A096-3AA2CEA20081}" srcOrd="2" destOrd="0" presId="urn:microsoft.com/office/officeart/2005/8/layout/process4"/>
    <dgm:cxn modelId="{6D535E49-C331-4FB3-8B63-670A75E3CABB}" type="presParOf" srcId="{1B76020B-6303-4389-A096-3AA2CEA20081}" destId="{89E0CB80-6E88-4F95-AFFA-D1AC40A6998E}"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A5E5EA6-5985-4A35-94AD-E8C9890DF52A}" type="doc">
      <dgm:prSet loTypeId="urn:microsoft.com/office/officeart/2008/layout/VerticalCurvedList" loCatId="list" qsTypeId="urn:microsoft.com/office/officeart/2005/8/quickstyle/simple5" qsCatId="simple" csTypeId="urn:microsoft.com/office/officeart/2005/8/colors/accent3_1" csCatId="accent3" phldr="1"/>
      <dgm:spPr/>
      <dgm:t>
        <a:bodyPr/>
        <a:lstStyle/>
        <a:p>
          <a:endParaRPr lang="en-US"/>
        </a:p>
      </dgm:t>
    </dgm:pt>
    <dgm:pt modelId="{F36B0082-D948-4C77-99D4-B9A06FECAAA3}">
      <dgm:prSet/>
      <dgm:spPr/>
      <dgm:t>
        <a:bodyPr/>
        <a:lstStyle/>
        <a:p>
          <a:r>
            <a:rPr lang="en-US" dirty="0"/>
            <a:t>Review/update Medical History</a:t>
          </a:r>
        </a:p>
      </dgm:t>
    </dgm:pt>
    <dgm:pt modelId="{4BF89961-96A4-416D-BF9A-52C02D910C4F}" type="parTrans" cxnId="{9A164D60-766D-4BC3-A3A9-F0B10578A6DB}">
      <dgm:prSet/>
      <dgm:spPr/>
      <dgm:t>
        <a:bodyPr/>
        <a:lstStyle/>
        <a:p>
          <a:endParaRPr lang="en-US"/>
        </a:p>
      </dgm:t>
    </dgm:pt>
    <dgm:pt modelId="{39088A22-09F1-4A15-BF5F-DB2D922DC09E}" type="sibTrans" cxnId="{9A164D60-766D-4BC3-A3A9-F0B10578A6DB}">
      <dgm:prSet/>
      <dgm:spPr/>
      <dgm:t>
        <a:bodyPr/>
        <a:lstStyle/>
        <a:p>
          <a:endParaRPr lang="en-US"/>
        </a:p>
      </dgm:t>
    </dgm:pt>
    <dgm:pt modelId="{FD6DB1CD-C1D3-4119-BE1F-F5A59C5024D7}">
      <dgm:prSet/>
      <dgm:spPr/>
      <dgm:t>
        <a:bodyPr/>
        <a:lstStyle/>
        <a:p>
          <a:r>
            <a:rPr lang="en-US" dirty="0"/>
            <a:t>Perform Physical Exam and Rectal Exam</a:t>
          </a:r>
        </a:p>
      </dgm:t>
    </dgm:pt>
    <dgm:pt modelId="{A838D2A6-AF1A-4B53-A4A2-C59A5B5B6028}" type="parTrans" cxnId="{F8C09BB3-E7B5-4307-8CB8-A6DE76512DAE}">
      <dgm:prSet/>
      <dgm:spPr/>
      <dgm:t>
        <a:bodyPr/>
        <a:lstStyle/>
        <a:p>
          <a:endParaRPr lang="en-US"/>
        </a:p>
      </dgm:t>
    </dgm:pt>
    <dgm:pt modelId="{448FA2A0-28FE-4CC7-8E2C-298352C7A4F2}" type="sibTrans" cxnId="{F8C09BB3-E7B5-4307-8CB8-A6DE76512DAE}">
      <dgm:prSet/>
      <dgm:spPr/>
      <dgm:t>
        <a:bodyPr/>
        <a:lstStyle/>
        <a:p>
          <a:endParaRPr lang="en-US"/>
        </a:p>
      </dgm:t>
    </dgm:pt>
    <dgm:pt modelId="{ECA08E4A-F67E-417F-84C6-9AF819F897F7}">
      <dgm:prSet/>
      <dgm:spPr/>
      <dgm:t>
        <a:bodyPr/>
        <a:lstStyle/>
        <a:p>
          <a:r>
            <a:rPr lang="en-US" dirty="0">
              <a:solidFill>
                <a:schemeClr val="bg1">
                  <a:lumMod val="50000"/>
                </a:schemeClr>
              </a:solidFill>
            </a:rPr>
            <a:t>Perform Male Genital Exam*</a:t>
          </a:r>
        </a:p>
      </dgm:t>
    </dgm:pt>
    <dgm:pt modelId="{0AF55ED5-2A10-46C1-840E-99CFBCD14DBF}" type="parTrans" cxnId="{D3918FCF-01D4-4F3B-9A90-A7D104970B51}">
      <dgm:prSet/>
      <dgm:spPr/>
      <dgm:t>
        <a:bodyPr/>
        <a:lstStyle/>
        <a:p>
          <a:endParaRPr lang="en-US"/>
        </a:p>
      </dgm:t>
    </dgm:pt>
    <dgm:pt modelId="{EEB9FD4B-17D6-4ADC-A7BA-A626E15E828F}" type="sibTrans" cxnId="{D3918FCF-01D4-4F3B-9A90-A7D104970B51}">
      <dgm:prSet/>
      <dgm:spPr/>
      <dgm:t>
        <a:bodyPr/>
        <a:lstStyle/>
        <a:p>
          <a:endParaRPr lang="en-US"/>
        </a:p>
      </dgm:t>
    </dgm:pt>
    <dgm:pt modelId="{4411CE46-C705-4572-BDDC-EAF722A72E84}">
      <dgm:prSet/>
      <dgm:spPr/>
      <dgm:t>
        <a:bodyPr/>
        <a:lstStyle/>
        <a:p>
          <a:r>
            <a:rPr lang="en-US" dirty="0">
              <a:solidFill>
                <a:schemeClr val="bg1">
                  <a:lumMod val="50000"/>
                </a:schemeClr>
              </a:solidFill>
            </a:rPr>
            <a:t>Perform Pelvic Exam*</a:t>
          </a:r>
          <a:r>
            <a:rPr lang="en-US" dirty="0">
              <a:solidFill>
                <a:srgbClr val="FF0066"/>
              </a:solidFill>
            </a:rPr>
            <a:t>♀</a:t>
          </a:r>
        </a:p>
      </dgm:t>
    </dgm:pt>
    <dgm:pt modelId="{938650AA-C570-4EF2-B168-3A49C5B87898}" type="parTrans" cxnId="{B6E41590-6385-44DC-B8EE-573835214864}">
      <dgm:prSet/>
      <dgm:spPr/>
      <dgm:t>
        <a:bodyPr/>
        <a:lstStyle/>
        <a:p>
          <a:endParaRPr lang="en-US"/>
        </a:p>
      </dgm:t>
    </dgm:pt>
    <dgm:pt modelId="{A577C785-0A21-4EAF-A344-42609CC111A5}" type="sibTrans" cxnId="{B6E41590-6385-44DC-B8EE-573835214864}">
      <dgm:prSet/>
      <dgm:spPr/>
      <dgm:t>
        <a:bodyPr/>
        <a:lstStyle/>
        <a:p>
          <a:endParaRPr lang="en-US"/>
        </a:p>
      </dgm:t>
    </dgm:pt>
    <dgm:pt modelId="{44F5DE9C-3A5E-4A16-A445-417F9DF76016}">
      <dgm:prSet/>
      <dgm:spPr/>
      <dgm:t>
        <a:bodyPr/>
        <a:lstStyle/>
        <a:p>
          <a:r>
            <a:rPr lang="en-US" dirty="0"/>
            <a:t>Review/update Concomitant Medications</a:t>
          </a:r>
        </a:p>
      </dgm:t>
    </dgm:pt>
    <dgm:pt modelId="{E2EEC80E-206F-4C55-A1A2-0657DF748AC1}" type="parTrans" cxnId="{14A24224-694E-4685-992D-300BF917627E}">
      <dgm:prSet/>
      <dgm:spPr/>
      <dgm:t>
        <a:bodyPr/>
        <a:lstStyle/>
        <a:p>
          <a:endParaRPr lang="en-US"/>
        </a:p>
      </dgm:t>
    </dgm:pt>
    <dgm:pt modelId="{02D94B77-E5D6-427E-A8C5-0FE5EA694A5A}" type="sibTrans" cxnId="{14A24224-694E-4685-992D-300BF917627E}">
      <dgm:prSet/>
      <dgm:spPr/>
      <dgm:t>
        <a:bodyPr/>
        <a:lstStyle/>
        <a:p>
          <a:endParaRPr lang="en-US"/>
        </a:p>
      </dgm:t>
    </dgm:pt>
    <dgm:pt modelId="{AFB48CBE-CFFA-4098-95A5-B435E28366B2}">
      <dgm:prSet/>
      <dgm:spPr/>
      <dgm:t>
        <a:bodyPr/>
        <a:lstStyle/>
        <a:p>
          <a:r>
            <a:rPr lang="en-US" dirty="0">
              <a:solidFill>
                <a:schemeClr val="bg1">
                  <a:lumMod val="50000"/>
                </a:schemeClr>
              </a:solidFill>
            </a:rPr>
            <a:t>Treat/Prescribe Treatment for RTI/UTI/STI*</a:t>
          </a:r>
          <a:endParaRPr lang="en-US" dirty="0"/>
        </a:p>
      </dgm:t>
    </dgm:pt>
    <dgm:pt modelId="{888D8DAB-206A-437C-93EA-673B2E077731}" type="parTrans" cxnId="{3743B954-7A42-4877-ABC6-3FB6831A7B9E}">
      <dgm:prSet/>
      <dgm:spPr/>
      <dgm:t>
        <a:bodyPr/>
        <a:lstStyle/>
        <a:p>
          <a:endParaRPr lang="en-US"/>
        </a:p>
      </dgm:t>
    </dgm:pt>
    <dgm:pt modelId="{48191B7E-E03B-4AF3-93F4-9C50D5797B79}" type="sibTrans" cxnId="{3743B954-7A42-4877-ABC6-3FB6831A7B9E}">
      <dgm:prSet/>
      <dgm:spPr/>
      <dgm:t>
        <a:bodyPr/>
        <a:lstStyle/>
        <a:p>
          <a:endParaRPr lang="en-US"/>
        </a:p>
      </dgm:t>
    </dgm:pt>
    <dgm:pt modelId="{148F258D-A710-471B-A44E-70ABA5DCCE34}">
      <dgm:prSet/>
      <dgm:spPr/>
      <dgm:t>
        <a:bodyPr/>
        <a:lstStyle/>
        <a:p>
          <a:r>
            <a:rPr lang="en-US" dirty="0">
              <a:solidFill>
                <a:schemeClr val="tx1"/>
              </a:solidFill>
            </a:rPr>
            <a:t>Disclose Available Test Results</a:t>
          </a:r>
        </a:p>
      </dgm:t>
    </dgm:pt>
    <dgm:pt modelId="{F782CFA8-F9CC-4D75-85F8-D80540570C17}" type="parTrans" cxnId="{B0AA38A9-A4C1-49FC-8764-ADB25B5716F9}">
      <dgm:prSet/>
      <dgm:spPr/>
      <dgm:t>
        <a:bodyPr/>
        <a:lstStyle/>
        <a:p>
          <a:endParaRPr lang="en-US"/>
        </a:p>
      </dgm:t>
    </dgm:pt>
    <dgm:pt modelId="{44341888-6811-4198-9D71-E87480EFC729}" type="sibTrans" cxnId="{B0AA38A9-A4C1-49FC-8764-ADB25B5716F9}">
      <dgm:prSet/>
      <dgm:spPr/>
      <dgm:t>
        <a:bodyPr/>
        <a:lstStyle/>
        <a:p>
          <a:endParaRPr lang="en-US"/>
        </a:p>
      </dgm:t>
    </dgm:pt>
    <dgm:pt modelId="{B870510D-3B54-43F8-A5C4-DF4F5CF0CC09}">
      <dgm:prSet/>
      <dgm:spPr/>
      <dgm:t>
        <a:bodyPr/>
        <a:lstStyle/>
        <a:p>
          <a:endParaRPr lang="en-US"/>
        </a:p>
      </dgm:t>
    </dgm:pt>
    <dgm:pt modelId="{1935988B-3E35-43F6-9CCE-4498228B8171}" type="parTrans" cxnId="{C3B834D5-2FFD-4B07-A0E5-4D506077E287}">
      <dgm:prSet/>
      <dgm:spPr/>
      <dgm:t>
        <a:bodyPr/>
        <a:lstStyle/>
        <a:p>
          <a:endParaRPr lang="en-US"/>
        </a:p>
      </dgm:t>
    </dgm:pt>
    <dgm:pt modelId="{6F02800B-F90C-46C8-B037-3918CECFDA49}" type="sibTrans" cxnId="{C3B834D5-2FFD-4B07-A0E5-4D506077E287}">
      <dgm:prSet/>
      <dgm:spPr/>
      <dgm:t>
        <a:bodyPr/>
        <a:lstStyle/>
        <a:p>
          <a:endParaRPr lang="en-US"/>
        </a:p>
      </dgm:t>
    </dgm:pt>
    <dgm:pt modelId="{FD4528C5-53E4-43F8-BC10-D7C68784D9BD}">
      <dgm:prSet/>
      <dgm:spPr/>
      <dgm:t>
        <a:bodyPr/>
        <a:lstStyle/>
        <a:p>
          <a:endParaRPr lang="en-US"/>
        </a:p>
      </dgm:t>
    </dgm:pt>
    <dgm:pt modelId="{E58AADCB-BEA8-4C38-B1B6-FE2E3073D24F}" type="parTrans" cxnId="{A4169CCF-7E34-4AB9-B811-7A0AF040B079}">
      <dgm:prSet/>
      <dgm:spPr/>
      <dgm:t>
        <a:bodyPr/>
        <a:lstStyle/>
        <a:p>
          <a:endParaRPr lang="en-US"/>
        </a:p>
      </dgm:t>
    </dgm:pt>
    <dgm:pt modelId="{E6998BD9-B0A6-45DD-8985-0CF4245A61A7}" type="sibTrans" cxnId="{A4169CCF-7E34-4AB9-B811-7A0AF040B079}">
      <dgm:prSet/>
      <dgm:spPr/>
      <dgm:t>
        <a:bodyPr/>
        <a:lstStyle/>
        <a:p>
          <a:endParaRPr lang="en-US"/>
        </a:p>
      </dgm:t>
    </dgm:pt>
    <dgm:pt modelId="{3355AB43-4D26-4C59-816D-C114C62A805C}">
      <dgm:prSet/>
      <dgm:spPr/>
      <dgm:t>
        <a:bodyPr/>
        <a:lstStyle/>
        <a:p>
          <a:endParaRPr lang="en-US" dirty="0"/>
        </a:p>
      </dgm:t>
    </dgm:pt>
    <dgm:pt modelId="{894E4645-3493-4D2E-B9D0-B3938DE4625F}" type="parTrans" cxnId="{921C411F-ECFA-4CA7-BB81-68A193092544}">
      <dgm:prSet/>
      <dgm:spPr/>
      <dgm:t>
        <a:bodyPr/>
        <a:lstStyle/>
        <a:p>
          <a:endParaRPr lang="en-US"/>
        </a:p>
      </dgm:t>
    </dgm:pt>
    <dgm:pt modelId="{6F19E66B-5697-4442-8ABB-4975DBA7F350}" type="sibTrans" cxnId="{921C411F-ECFA-4CA7-BB81-68A193092544}">
      <dgm:prSet/>
      <dgm:spPr/>
      <dgm:t>
        <a:bodyPr/>
        <a:lstStyle/>
        <a:p>
          <a:endParaRPr lang="en-US"/>
        </a:p>
      </dgm:t>
    </dgm:pt>
    <dgm:pt modelId="{1D6C921E-2BA2-4929-9CF6-AA32974D55DA}" type="pres">
      <dgm:prSet presAssocID="{0A5E5EA6-5985-4A35-94AD-E8C9890DF52A}" presName="Name0" presStyleCnt="0">
        <dgm:presLayoutVars>
          <dgm:chMax val="7"/>
          <dgm:chPref val="7"/>
          <dgm:dir/>
        </dgm:presLayoutVars>
      </dgm:prSet>
      <dgm:spPr/>
    </dgm:pt>
    <dgm:pt modelId="{7C553E7B-253D-4779-A0E5-233E2F900ECD}" type="pres">
      <dgm:prSet presAssocID="{0A5E5EA6-5985-4A35-94AD-E8C9890DF52A}" presName="Name1" presStyleCnt="0"/>
      <dgm:spPr/>
    </dgm:pt>
    <dgm:pt modelId="{D7F81757-3F05-4FA6-8A6A-E633DD922126}" type="pres">
      <dgm:prSet presAssocID="{0A5E5EA6-5985-4A35-94AD-E8C9890DF52A}" presName="cycle" presStyleCnt="0"/>
      <dgm:spPr/>
    </dgm:pt>
    <dgm:pt modelId="{DD9F0C26-7DC5-4E06-8452-DD51F788E425}" type="pres">
      <dgm:prSet presAssocID="{0A5E5EA6-5985-4A35-94AD-E8C9890DF52A}" presName="srcNode" presStyleLbl="node1" presStyleIdx="0" presStyleCnt="7"/>
      <dgm:spPr/>
    </dgm:pt>
    <dgm:pt modelId="{6E4AA55A-3C55-4EE1-9F85-5FB06B86D77A}" type="pres">
      <dgm:prSet presAssocID="{0A5E5EA6-5985-4A35-94AD-E8C9890DF52A}" presName="conn" presStyleLbl="parChTrans1D2" presStyleIdx="0" presStyleCnt="1"/>
      <dgm:spPr/>
    </dgm:pt>
    <dgm:pt modelId="{37A51571-BB6C-4B54-B5E5-65C850A27BDE}" type="pres">
      <dgm:prSet presAssocID="{0A5E5EA6-5985-4A35-94AD-E8C9890DF52A}" presName="extraNode" presStyleLbl="node1" presStyleIdx="0" presStyleCnt="7"/>
      <dgm:spPr/>
    </dgm:pt>
    <dgm:pt modelId="{F5429A9E-28A4-406B-96CC-DA58BA579778}" type="pres">
      <dgm:prSet presAssocID="{0A5E5EA6-5985-4A35-94AD-E8C9890DF52A}" presName="dstNode" presStyleLbl="node1" presStyleIdx="0" presStyleCnt="7"/>
      <dgm:spPr/>
    </dgm:pt>
    <dgm:pt modelId="{830CA4F5-5FE5-4B3B-BF23-0C852DB3BAE8}" type="pres">
      <dgm:prSet presAssocID="{F36B0082-D948-4C77-99D4-B9A06FECAAA3}" presName="text_1" presStyleLbl="node1" presStyleIdx="0" presStyleCnt="7">
        <dgm:presLayoutVars>
          <dgm:bulletEnabled val="1"/>
        </dgm:presLayoutVars>
      </dgm:prSet>
      <dgm:spPr/>
    </dgm:pt>
    <dgm:pt modelId="{35B4E486-9ACC-4C3D-9C57-323F156AE7F9}" type="pres">
      <dgm:prSet presAssocID="{F36B0082-D948-4C77-99D4-B9A06FECAAA3}" presName="accent_1" presStyleCnt="0"/>
      <dgm:spPr/>
    </dgm:pt>
    <dgm:pt modelId="{94E3E655-5F4D-4E36-9825-7AB742008C2B}" type="pres">
      <dgm:prSet presAssocID="{F36B0082-D948-4C77-99D4-B9A06FECAAA3}" presName="accentRepeatNode" presStyleLbl="solidFgAcc1" presStyleIdx="0" presStyleCnt="7"/>
      <dgm:spPr/>
    </dgm:pt>
    <dgm:pt modelId="{2CD1521E-D367-4085-82E9-5ADE2BA65168}" type="pres">
      <dgm:prSet presAssocID="{FD6DB1CD-C1D3-4119-BE1F-F5A59C5024D7}" presName="text_2" presStyleLbl="node1" presStyleIdx="1" presStyleCnt="7">
        <dgm:presLayoutVars>
          <dgm:bulletEnabled val="1"/>
        </dgm:presLayoutVars>
      </dgm:prSet>
      <dgm:spPr/>
    </dgm:pt>
    <dgm:pt modelId="{ADDC3FD4-A3F0-4E1B-84A3-3EFAEFDDF430}" type="pres">
      <dgm:prSet presAssocID="{FD6DB1CD-C1D3-4119-BE1F-F5A59C5024D7}" presName="accent_2" presStyleCnt="0"/>
      <dgm:spPr/>
    </dgm:pt>
    <dgm:pt modelId="{697C2038-FFCD-4F85-AB98-E619700EF23D}" type="pres">
      <dgm:prSet presAssocID="{FD6DB1CD-C1D3-4119-BE1F-F5A59C5024D7}" presName="accentRepeatNode" presStyleLbl="solidFgAcc1" presStyleIdx="1" presStyleCnt="7"/>
      <dgm:spPr/>
    </dgm:pt>
    <dgm:pt modelId="{81D4E4C4-6CDD-40DF-8C2F-203FF2CEE133}" type="pres">
      <dgm:prSet presAssocID="{ECA08E4A-F67E-417F-84C6-9AF819F897F7}" presName="text_3" presStyleLbl="node1" presStyleIdx="2" presStyleCnt="7">
        <dgm:presLayoutVars>
          <dgm:bulletEnabled val="1"/>
        </dgm:presLayoutVars>
      </dgm:prSet>
      <dgm:spPr/>
    </dgm:pt>
    <dgm:pt modelId="{82228552-A074-49A8-B088-3E484D2990E3}" type="pres">
      <dgm:prSet presAssocID="{ECA08E4A-F67E-417F-84C6-9AF819F897F7}" presName="accent_3" presStyleCnt="0"/>
      <dgm:spPr/>
    </dgm:pt>
    <dgm:pt modelId="{286E93C9-3D9D-4676-8BAB-97832BCE3C45}" type="pres">
      <dgm:prSet presAssocID="{ECA08E4A-F67E-417F-84C6-9AF819F897F7}" presName="accentRepeatNode" presStyleLbl="solidFgAcc1" presStyleIdx="2" presStyleCnt="7"/>
      <dgm:spPr/>
    </dgm:pt>
    <dgm:pt modelId="{97AB82C3-1E6F-4014-A193-DB015819136E}" type="pres">
      <dgm:prSet presAssocID="{4411CE46-C705-4572-BDDC-EAF722A72E84}" presName="text_4" presStyleLbl="node1" presStyleIdx="3" presStyleCnt="7">
        <dgm:presLayoutVars>
          <dgm:bulletEnabled val="1"/>
        </dgm:presLayoutVars>
      </dgm:prSet>
      <dgm:spPr/>
    </dgm:pt>
    <dgm:pt modelId="{591BAB03-0DF0-436F-B2AD-615BB9AEE5AF}" type="pres">
      <dgm:prSet presAssocID="{4411CE46-C705-4572-BDDC-EAF722A72E84}" presName="accent_4" presStyleCnt="0"/>
      <dgm:spPr/>
    </dgm:pt>
    <dgm:pt modelId="{D25B0B03-3809-43F3-A31B-EE4BC6113BE2}" type="pres">
      <dgm:prSet presAssocID="{4411CE46-C705-4572-BDDC-EAF722A72E84}" presName="accentRepeatNode" presStyleLbl="solidFgAcc1" presStyleIdx="3" presStyleCnt="7"/>
      <dgm:spPr/>
    </dgm:pt>
    <dgm:pt modelId="{7BE0754A-7883-4EE7-9453-C1D27D4F5218}" type="pres">
      <dgm:prSet presAssocID="{44F5DE9C-3A5E-4A16-A445-417F9DF76016}" presName="text_5" presStyleLbl="node1" presStyleIdx="4" presStyleCnt="7">
        <dgm:presLayoutVars>
          <dgm:bulletEnabled val="1"/>
        </dgm:presLayoutVars>
      </dgm:prSet>
      <dgm:spPr/>
    </dgm:pt>
    <dgm:pt modelId="{9F275F45-878B-45C1-BA6B-EF52F0BB7658}" type="pres">
      <dgm:prSet presAssocID="{44F5DE9C-3A5E-4A16-A445-417F9DF76016}" presName="accent_5" presStyleCnt="0"/>
      <dgm:spPr/>
    </dgm:pt>
    <dgm:pt modelId="{57921BBE-1291-4925-AA9D-11A6B89408CC}" type="pres">
      <dgm:prSet presAssocID="{44F5DE9C-3A5E-4A16-A445-417F9DF76016}" presName="accentRepeatNode" presStyleLbl="solidFgAcc1" presStyleIdx="4" presStyleCnt="7"/>
      <dgm:spPr/>
    </dgm:pt>
    <dgm:pt modelId="{1C30148A-88C4-4474-B9F2-DECFD2ABF4C5}" type="pres">
      <dgm:prSet presAssocID="{AFB48CBE-CFFA-4098-95A5-B435E28366B2}" presName="text_6" presStyleLbl="node1" presStyleIdx="5" presStyleCnt="7">
        <dgm:presLayoutVars>
          <dgm:bulletEnabled val="1"/>
        </dgm:presLayoutVars>
      </dgm:prSet>
      <dgm:spPr/>
    </dgm:pt>
    <dgm:pt modelId="{0CD0EFB4-39CA-43CC-80D0-33E1BA1FB504}" type="pres">
      <dgm:prSet presAssocID="{AFB48CBE-CFFA-4098-95A5-B435E28366B2}" presName="accent_6" presStyleCnt="0"/>
      <dgm:spPr/>
    </dgm:pt>
    <dgm:pt modelId="{8C38FE5C-580E-4767-9E3C-F7E16B628780}" type="pres">
      <dgm:prSet presAssocID="{AFB48CBE-CFFA-4098-95A5-B435E28366B2}" presName="accentRepeatNode" presStyleLbl="solidFgAcc1" presStyleIdx="5" presStyleCnt="7"/>
      <dgm:spPr/>
    </dgm:pt>
    <dgm:pt modelId="{8879EC21-59CA-4F62-9E0E-0B036E7930F1}" type="pres">
      <dgm:prSet presAssocID="{148F258D-A710-471B-A44E-70ABA5DCCE34}" presName="text_7" presStyleLbl="node1" presStyleIdx="6" presStyleCnt="7">
        <dgm:presLayoutVars>
          <dgm:bulletEnabled val="1"/>
        </dgm:presLayoutVars>
      </dgm:prSet>
      <dgm:spPr/>
    </dgm:pt>
    <dgm:pt modelId="{0311E64B-FEEB-41C9-B3CA-44C1A6575C18}" type="pres">
      <dgm:prSet presAssocID="{148F258D-A710-471B-A44E-70ABA5DCCE34}" presName="accent_7" presStyleCnt="0"/>
      <dgm:spPr/>
    </dgm:pt>
    <dgm:pt modelId="{B9502489-5AD3-43E0-A730-556A2D42FDE1}" type="pres">
      <dgm:prSet presAssocID="{148F258D-A710-471B-A44E-70ABA5DCCE34}" presName="accentRepeatNode" presStyleLbl="solidFgAcc1" presStyleIdx="6" presStyleCnt="7"/>
      <dgm:spPr/>
    </dgm:pt>
  </dgm:ptLst>
  <dgm:cxnLst>
    <dgm:cxn modelId="{921C411F-ECFA-4CA7-BB81-68A193092544}" srcId="{0A5E5EA6-5985-4A35-94AD-E8C9890DF52A}" destId="{3355AB43-4D26-4C59-816D-C114C62A805C}" srcOrd="7" destOrd="0" parTransId="{894E4645-3493-4D2E-B9D0-B3938DE4625F}" sibTransId="{6F19E66B-5697-4442-8ABB-4975DBA7F350}"/>
    <dgm:cxn modelId="{14A24224-694E-4685-992D-300BF917627E}" srcId="{0A5E5EA6-5985-4A35-94AD-E8C9890DF52A}" destId="{44F5DE9C-3A5E-4A16-A445-417F9DF76016}" srcOrd="4" destOrd="0" parTransId="{E2EEC80E-206F-4C55-A1A2-0657DF748AC1}" sibTransId="{02D94B77-E5D6-427E-A8C5-0FE5EA694A5A}"/>
    <dgm:cxn modelId="{60BE9434-BC9C-4673-AA63-C11203BAA556}" type="presOf" srcId="{44F5DE9C-3A5E-4A16-A445-417F9DF76016}" destId="{7BE0754A-7883-4EE7-9453-C1D27D4F5218}" srcOrd="0" destOrd="0" presId="urn:microsoft.com/office/officeart/2008/layout/VerticalCurvedList"/>
    <dgm:cxn modelId="{9B89333E-D7ED-4526-9AE2-C42656CB7780}" type="presOf" srcId="{AFB48CBE-CFFA-4098-95A5-B435E28366B2}" destId="{1C30148A-88C4-4474-B9F2-DECFD2ABF4C5}" srcOrd="0" destOrd="0" presId="urn:microsoft.com/office/officeart/2008/layout/VerticalCurvedList"/>
    <dgm:cxn modelId="{ADC5435D-2572-4A80-8ED0-EB3715B4EB63}" type="presOf" srcId="{F36B0082-D948-4C77-99D4-B9A06FECAAA3}" destId="{830CA4F5-5FE5-4B3B-BF23-0C852DB3BAE8}" srcOrd="0" destOrd="0" presId="urn:microsoft.com/office/officeart/2008/layout/VerticalCurvedList"/>
    <dgm:cxn modelId="{9A164D60-766D-4BC3-A3A9-F0B10578A6DB}" srcId="{0A5E5EA6-5985-4A35-94AD-E8C9890DF52A}" destId="{F36B0082-D948-4C77-99D4-B9A06FECAAA3}" srcOrd="0" destOrd="0" parTransId="{4BF89961-96A4-416D-BF9A-52C02D910C4F}" sibTransId="{39088A22-09F1-4A15-BF5F-DB2D922DC09E}"/>
    <dgm:cxn modelId="{01C70562-564F-4B02-9CA1-C5684D3995ED}" type="presOf" srcId="{39088A22-09F1-4A15-BF5F-DB2D922DC09E}" destId="{6E4AA55A-3C55-4EE1-9F85-5FB06B86D77A}" srcOrd="0" destOrd="0" presId="urn:microsoft.com/office/officeart/2008/layout/VerticalCurvedList"/>
    <dgm:cxn modelId="{DF879169-A1D9-435A-AEA1-79ADA1867A83}" type="presOf" srcId="{FD6DB1CD-C1D3-4119-BE1F-F5A59C5024D7}" destId="{2CD1521E-D367-4085-82E9-5ADE2BA65168}" srcOrd="0" destOrd="0" presId="urn:microsoft.com/office/officeart/2008/layout/VerticalCurvedList"/>
    <dgm:cxn modelId="{3743B954-7A42-4877-ABC6-3FB6831A7B9E}" srcId="{0A5E5EA6-5985-4A35-94AD-E8C9890DF52A}" destId="{AFB48CBE-CFFA-4098-95A5-B435E28366B2}" srcOrd="5" destOrd="0" parTransId="{888D8DAB-206A-437C-93EA-673B2E077731}" sibTransId="{48191B7E-E03B-4AF3-93F4-9C50D5797B79}"/>
    <dgm:cxn modelId="{B6E41590-6385-44DC-B8EE-573835214864}" srcId="{0A5E5EA6-5985-4A35-94AD-E8C9890DF52A}" destId="{4411CE46-C705-4572-BDDC-EAF722A72E84}" srcOrd="3" destOrd="0" parTransId="{938650AA-C570-4EF2-B168-3A49C5B87898}" sibTransId="{A577C785-0A21-4EAF-A344-42609CC111A5}"/>
    <dgm:cxn modelId="{303140A7-C877-4776-B35E-13FC58D303AB}" type="presOf" srcId="{ECA08E4A-F67E-417F-84C6-9AF819F897F7}" destId="{81D4E4C4-6CDD-40DF-8C2F-203FF2CEE133}" srcOrd="0" destOrd="0" presId="urn:microsoft.com/office/officeart/2008/layout/VerticalCurvedList"/>
    <dgm:cxn modelId="{B0AA38A9-A4C1-49FC-8764-ADB25B5716F9}" srcId="{0A5E5EA6-5985-4A35-94AD-E8C9890DF52A}" destId="{148F258D-A710-471B-A44E-70ABA5DCCE34}" srcOrd="6" destOrd="0" parTransId="{F782CFA8-F9CC-4D75-85F8-D80540570C17}" sibTransId="{44341888-6811-4198-9D71-E87480EFC729}"/>
    <dgm:cxn modelId="{F8C09BB3-E7B5-4307-8CB8-A6DE76512DAE}" srcId="{0A5E5EA6-5985-4A35-94AD-E8C9890DF52A}" destId="{FD6DB1CD-C1D3-4119-BE1F-F5A59C5024D7}" srcOrd="1" destOrd="0" parTransId="{A838D2A6-AF1A-4B53-A4A2-C59A5B5B6028}" sibTransId="{448FA2A0-28FE-4CC7-8E2C-298352C7A4F2}"/>
    <dgm:cxn modelId="{D3918FCF-01D4-4F3B-9A90-A7D104970B51}" srcId="{0A5E5EA6-5985-4A35-94AD-E8C9890DF52A}" destId="{ECA08E4A-F67E-417F-84C6-9AF819F897F7}" srcOrd="2" destOrd="0" parTransId="{0AF55ED5-2A10-46C1-840E-99CFBCD14DBF}" sibTransId="{EEB9FD4B-17D6-4ADC-A7BA-A626E15E828F}"/>
    <dgm:cxn modelId="{A4169CCF-7E34-4AB9-B811-7A0AF040B079}" srcId="{0A5E5EA6-5985-4A35-94AD-E8C9890DF52A}" destId="{FD4528C5-53E4-43F8-BC10-D7C68784D9BD}" srcOrd="9" destOrd="0" parTransId="{E58AADCB-BEA8-4C38-B1B6-FE2E3073D24F}" sibTransId="{E6998BD9-B0A6-45DD-8985-0CF4245A61A7}"/>
    <dgm:cxn modelId="{C3B834D5-2FFD-4B07-A0E5-4D506077E287}" srcId="{0A5E5EA6-5985-4A35-94AD-E8C9890DF52A}" destId="{B870510D-3B54-43F8-A5C4-DF4F5CF0CC09}" srcOrd="8" destOrd="0" parTransId="{1935988B-3E35-43F6-9CCE-4498228B8171}" sibTransId="{6F02800B-F90C-46C8-B037-3918CECFDA49}"/>
    <dgm:cxn modelId="{9400AEE0-2F82-4C1D-874D-F1A98C3AC040}" type="presOf" srcId="{0A5E5EA6-5985-4A35-94AD-E8C9890DF52A}" destId="{1D6C921E-2BA2-4929-9CF6-AA32974D55DA}" srcOrd="0" destOrd="0" presId="urn:microsoft.com/office/officeart/2008/layout/VerticalCurvedList"/>
    <dgm:cxn modelId="{706F76E4-E050-4A2B-BF7F-4985BFC725CD}" type="presOf" srcId="{4411CE46-C705-4572-BDDC-EAF722A72E84}" destId="{97AB82C3-1E6F-4014-A193-DB015819136E}" srcOrd="0" destOrd="0" presId="urn:microsoft.com/office/officeart/2008/layout/VerticalCurvedList"/>
    <dgm:cxn modelId="{57455BEF-C3EA-4B5E-B529-0BC733FE1B21}" type="presOf" srcId="{148F258D-A710-471B-A44E-70ABA5DCCE34}" destId="{8879EC21-59CA-4F62-9E0E-0B036E7930F1}" srcOrd="0" destOrd="0" presId="urn:microsoft.com/office/officeart/2008/layout/VerticalCurvedList"/>
    <dgm:cxn modelId="{DF6A4B96-1AF7-45BE-89AE-61CB633DD081}" type="presParOf" srcId="{1D6C921E-2BA2-4929-9CF6-AA32974D55DA}" destId="{7C553E7B-253D-4779-A0E5-233E2F900ECD}" srcOrd="0" destOrd="0" presId="urn:microsoft.com/office/officeart/2008/layout/VerticalCurvedList"/>
    <dgm:cxn modelId="{29E22334-AF82-4BD6-9160-50B9ABF74568}" type="presParOf" srcId="{7C553E7B-253D-4779-A0E5-233E2F900ECD}" destId="{D7F81757-3F05-4FA6-8A6A-E633DD922126}" srcOrd="0" destOrd="0" presId="urn:microsoft.com/office/officeart/2008/layout/VerticalCurvedList"/>
    <dgm:cxn modelId="{8F9F375F-D2EC-4C83-B0A1-6F08C348C7F7}" type="presParOf" srcId="{D7F81757-3F05-4FA6-8A6A-E633DD922126}" destId="{DD9F0C26-7DC5-4E06-8452-DD51F788E425}" srcOrd="0" destOrd="0" presId="urn:microsoft.com/office/officeart/2008/layout/VerticalCurvedList"/>
    <dgm:cxn modelId="{AD748643-EB99-48A6-92B7-AC792B838A52}" type="presParOf" srcId="{D7F81757-3F05-4FA6-8A6A-E633DD922126}" destId="{6E4AA55A-3C55-4EE1-9F85-5FB06B86D77A}" srcOrd="1" destOrd="0" presId="urn:microsoft.com/office/officeart/2008/layout/VerticalCurvedList"/>
    <dgm:cxn modelId="{2C7635ED-3770-4D8B-853F-C742CDADB12B}" type="presParOf" srcId="{D7F81757-3F05-4FA6-8A6A-E633DD922126}" destId="{37A51571-BB6C-4B54-B5E5-65C850A27BDE}" srcOrd="2" destOrd="0" presId="urn:microsoft.com/office/officeart/2008/layout/VerticalCurvedList"/>
    <dgm:cxn modelId="{9C352E45-70CC-49C4-B538-BF14BE23FBD9}" type="presParOf" srcId="{D7F81757-3F05-4FA6-8A6A-E633DD922126}" destId="{F5429A9E-28A4-406B-96CC-DA58BA579778}" srcOrd="3" destOrd="0" presId="urn:microsoft.com/office/officeart/2008/layout/VerticalCurvedList"/>
    <dgm:cxn modelId="{93F9A056-1540-4F77-9C7C-F0F3426F7E15}" type="presParOf" srcId="{7C553E7B-253D-4779-A0E5-233E2F900ECD}" destId="{830CA4F5-5FE5-4B3B-BF23-0C852DB3BAE8}" srcOrd="1" destOrd="0" presId="urn:microsoft.com/office/officeart/2008/layout/VerticalCurvedList"/>
    <dgm:cxn modelId="{D1747179-B3E9-4666-9886-F913EABF1826}" type="presParOf" srcId="{7C553E7B-253D-4779-A0E5-233E2F900ECD}" destId="{35B4E486-9ACC-4C3D-9C57-323F156AE7F9}" srcOrd="2" destOrd="0" presId="urn:microsoft.com/office/officeart/2008/layout/VerticalCurvedList"/>
    <dgm:cxn modelId="{0A66E438-D3AA-456A-8E28-A8891DCC9FD8}" type="presParOf" srcId="{35B4E486-9ACC-4C3D-9C57-323F156AE7F9}" destId="{94E3E655-5F4D-4E36-9825-7AB742008C2B}" srcOrd="0" destOrd="0" presId="urn:microsoft.com/office/officeart/2008/layout/VerticalCurvedList"/>
    <dgm:cxn modelId="{BF6E3F3F-02AA-4D56-A7F0-F2C5448AEBC5}" type="presParOf" srcId="{7C553E7B-253D-4779-A0E5-233E2F900ECD}" destId="{2CD1521E-D367-4085-82E9-5ADE2BA65168}" srcOrd="3" destOrd="0" presId="urn:microsoft.com/office/officeart/2008/layout/VerticalCurvedList"/>
    <dgm:cxn modelId="{95B258F1-9B1F-45CA-B0CB-158093F29E31}" type="presParOf" srcId="{7C553E7B-253D-4779-A0E5-233E2F900ECD}" destId="{ADDC3FD4-A3F0-4E1B-84A3-3EFAEFDDF430}" srcOrd="4" destOrd="0" presId="urn:microsoft.com/office/officeart/2008/layout/VerticalCurvedList"/>
    <dgm:cxn modelId="{200D8106-E579-40A0-8FE3-174B8675E989}" type="presParOf" srcId="{ADDC3FD4-A3F0-4E1B-84A3-3EFAEFDDF430}" destId="{697C2038-FFCD-4F85-AB98-E619700EF23D}" srcOrd="0" destOrd="0" presId="urn:microsoft.com/office/officeart/2008/layout/VerticalCurvedList"/>
    <dgm:cxn modelId="{0A618573-D785-48EA-8845-5E35EF76D8AB}" type="presParOf" srcId="{7C553E7B-253D-4779-A0E5-233E2F900ECD}" destId="{81D4E4C4-6CDD-40DF-8C2F-203FF2CEE133}" srcOrd="5" destOrd="0" presId="urn:microsoft.com/office/officeart/2008/layout/VerticalCurvedList"/>
    <dgm:cxn modelId="{0B2CE36F-F8A0-4CAB-A708-2DBE9D775420}" type="presParOf" srcId="{7C553E7B-253D-4779-A0E5-233E2F900ECD}" destId="{82228552-A074-49A8-B088-3E484D2990E3}" srcOrd="6" destOrd="0" presId="urn:microsoft.com/office/officeart/2008/layout/VerticalCurvedList"/>
    <dgm:cxn modelId="{E6333182-32B1-48CA-825D-323FE316407F}" type="presParOf" srcId="{82228552-A074-49A8-B088-3E484D2990E3}" destId="{286E93C9-3D9D-4676-8BAB-97832BCE3C45}" srcOrd="0" destOrd="0" presId="urn:microsoft.com/office/officeart/2008/layout/VerticalCurvedList"/>
    <dgm:cxn modelId="{F81486E5-A86B-40BE-8AC4-8CEB0D09F65B}" type="presParOf" srcId="{7C553E7B-253D-4779-A0E5-233E2F900ECD}" destId="{97AB82C3-1E6F-4014-A193-DB015819136E}" srcOrd="7" destOrd="0" presId="urn:microsoft.com/office/officeart/2008/layout/VerticalCurvedList"/>
    <dgm:cxn modelId="{9CB594C6-F3E4-498C-B0EB-413D695250C1}" type="presParOf" srcId="{7C553E7B-253D-4779-A0E5-233E2F900ECD}" destId="{591BAB03-0DF0-436F-B2AD-615BB9AEE5AF}" srcOrd="8" destOrd="0" presId="urn:microsoft.com/office/officeart/2008/layout/VerticalCurvedList"/>
    <dgm:cxn modelId="{A52DF424-B021-4021-8446-09CDE445E2DB}" type="presParOf" srcId="{591BAB03-0DF0-436F-B2AD-615BB9AEE5AF}" destId="{D25B0B03-3809-43F3-A31B-EE4BC6113BE2}" srcOrd="0" destOrd="0" presId="urn:microsoft.com/office/officeart/2008/layout/VerticalCurvedList"/>
    <dgm:cxn modelId="{4F6C5C4B-7A6E-448B-942C-BF6285F89FFC}" type="presParOf" srcId="{7C553E7B-253D-4779-A0E5-233E2F900ECD}" destId="{7BE0754A-7883-4EE7-9453-C1D27D4F5218}" srcOrd="9" destOrd="0" presId="urn:microsoft.com/office/officeart/2008/layout/VerticalCurvedList"/>
    <dgm:cxn modelId="{6BF118EB-929B-4677-B9D3-5FAA83F1E6D9}" type="presParOf" srcId="{7C553E7B-253D-4779-A0E5-233E2F900ECD}" destId="{9F275F45-878B-45C1-BA6B-EF52F0BB7658}" srcOrd="10" destOrd="0" presId="urn:microsoft.com/office/officeart/2008/layout/VerticalCurvedList"/>
    <dgm:cxn modelId="{A4D72FE2-6BDB-4683-9C82-7D9F7EFA4EEB}" type="presParOf" srcId="{9F275F45-878B-45C1-BA6B-EF52F0BB7658}" destId="{57921BBE-1291-4925-AA9D-11A6B89408CC}" srcOrd="0" destOrd="0" presId="urn:microsoft.com/office/officeart/2008/layout/VerticalCurvedList"/>
    <dgm:cxn modelId="{54017C3F-231D-445C-9F0A-E691C707CC26}" type="presParOf" srcId="{7C553E7B-253D-4779-A0E5-233E2F900ECD}" destId="{1C30148A-88C4-4474-B9F2-DECFD2ABF4C5}" srcOrd="11" destOrd="0" presId="urn:microsoft.com/office/officeart/2008/layout/VerticalCurvedList"/>
    <dgm:cxn modelId="{48B499B5-049B-44A0-805B-CB3953441D3A}" type="presParOf" srcId="{7C553E7B-253D-4779-A0E5-233E2F900ECD}" destId="{0CD0EFB4-39CA-43CC-80D0-33E1BA1FB504}" srcOrd="12" destOrd="0" presId="urn:microsoft.com/office/officeart/2008/layout/VerticalCurvedList"/>
    <dgm:cxn modelId="{E247570B-2E71-4B97-A772-3CAC21B0590C}" type="presParOf" srcId="{0CD0EFB4-39CA-43CC-80D0-33E1BA1FB504}" destId="{8C38FE5C-580E-4767-9E3C-F7E16B628780}" srcOrd="0" destOrd="0" presId="urn:microsoft.com/office/officeart/2008/layout/VerticalCurvedList"/>
    <dgm:cxn modelId="{8FDA98D7-E74B-4D70-9CED-1F7AF06704FF}" type="presParOf" srcId="{7C553E7B-253D-4779-A0E5-233E2F900ECD}" destId="{8879EC21-59CA-4F62-9E0E-0B036E7930F1}" srcOrd="13" destOrd="0" presId="urn:microsoft.com/office/officeart/2008/layout/VerticalCurvedList"/>
    <dgm:cxn modelId="{21A13877-80A2-4979-A405-A9FE58FBE5BB}" type="presParOf" srcId="{7C553E7B-253D-4779-A0E5-233E2F900ECD}" destId="{0311E64B-FEEB-41C9-B3CA-44C1A6575C18}" srcOrd="14" destOrd="0" presId="urn:microsoft.com/office/officeart/2008/layout/VerticalCurvedList"/>
    <dgm:cxn modelId="{BD604769-2C7C-477A-8656-B90B26178FD4}" type="presParOf" srcId="{0311E64B-FEEB-41C9-B3CA-44C1A6575C18}" destId="{B9502489-5AD3-43E0-A730-556A2D42FDE1}"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8BEDF86-BD30-42DE-BC0C-A8620E2D7232}" type="doc">
      <dgm:prSet loTypeId="urn:microsoft.com/office/officeart/2005/8/layout/process4" loCatId="list" qsTypeId="urn:microsoft.com/office/officeart/2005/8/quickstyle/3d2" qsCatId="3D" csTypeId="urn:microsoft.com/office/officeart/2005/8/colors/accent3_2" csCatId="accent3" phldr="1"/>
      <dgm:spPr/>
      <dgm:t>
        <a:bodyPr/>
        <a:lstStyle/>
        <a:p>
          <a:endParaRPr lang="en-US"/>
        </a:p>
      </dgm:t>
    </dgm:pt>
    <dgm:pt modelId="{AC3EB524-E777-4BC2-9125-2150B421176F}">
      <dgm:prSet phldrT="[Text]" custT="1"/>
      <dgm:spPr/>
      <dgm:t>
        <a:bodyPr/>
        <a:lstStyle/>
        <a:p>
          <a:r>
            <a:rPr lang="en-US" sz="2000" dirty="0"/>
            <a:t>Pharyngeal</a:t>
          </a:r>
        </a:p>
      </dgm:t>
    </dgm:pt>
    <dgm:pt modelId="{2DC4A9D5-13C2-4AB1-949A-4CE55EF3F765}" type="parTrans" cxnId="{00B056B1-C47D-4040-8D86-A3AE5FB152CF}">
      <dgm:prSet/>
      <dgm:spPr/>
      <dgm:t>
        <a:bodyPr/>
        <a:lstStyle/>
        <a:p>
          <a:endParaRPr lang="en-US" sz="1100"/>
        </a:p>
      </dgm:t>
    </dgm:pt>
    <dgm:pt modelId="{2D66AF53-B520-4728-9DD2-4E1895DEE653}" type="sibTrans" cxnId="{00B056B1-C47D-4040-8D86-A3AE5FB152CF}">
      <dgm:prSet/>
      <dgm:spPr/>
      <dgm:t>
        <a:bodyPr/>
        <a:lstStyle/>
        <a:p>
          <a:endParaRPr lang="en-US" sz="1100"/>
        </a:p>
      </dgm:t>
    </dgm:pt>
    <dgm:pt modelId="{AA26F55D-1C56-4523-8126-0F1E2330CEE0}">
      <dgm:prSet phldrT="[Text]" custT="1"/>
      <dgm:spPr/>
      <dgm:t>
        <a:bodyPr/>
        <a:lstStyle/>
        <a:p>
          <a:r>
            <a:rPr lang="en-US" sz="1100" dirty="0">
              <a:solidFill>
                <a:schemeClr val="bg1">
                  <a:lumMod val="50000"/>
                </a:schemeClr>
              </a:solidFill>
            </a:rPr>
            <a:t>NAAT for GC/CT*</a:t>
          </a:r>
        </a:p>
      </dgm:t>
    </dgm:pt>
    <dgm:pt modelId="{79585F17-833B-48C3-B9A1-25F5566E79F9}" type="parTrans" cxnId="{D3DE38EB-620C-4683-8573-A758D4A04130}">
      <dgm:prSet/>
      <dgm:spPr/>
      <dgm:t>
        <a:bodyPr/>
        <a:lstStyle/>
        <a:p>
          <a:endParaRPr lang="en-US" sz="1100"/>
        </a:p>
      </dgm:t>
    </dgm:pt>
    <dgm:pt modelId="{8721B728-1CBF-45F7-8C4E-E4C52797E77F}" type="sibTrans" cxnId="{D3DE38EB-620C-4683-8573-A758D4A04130}">
      <dgm:prSet/>
      <dgm:spPr/>
      <dgm:t>
        <a:bodyPr/>
        <a:lstStyle/>
        <a:p>
          <a:endParaRPr lang="en-US" sz="1100"/>
        </a:p>
      </dgm:t>
    </dgm:pt>
    <dgm:pt modelId="{127E8939-5A87-4D7A-84C3-E7534FFD5AD3}">
      <dgm:prSet phldrT="[Text]" custT="1"/>
      <dgm:spPr/>
      <dgm:t>
        <a:bodyPr/>
        <a:lstStyle/>
        <a:p>
          <a:r>
            <a:rPr lang="en-US" sz="2000" dirty="0"/>
            <a:t>Urine</a:t>
          </a:r>
        </a:p>
      </dgm:t>
    </dgm:pt>
    <dgm:pt modelId="{63CA92AD-BE12-4BBE-8C2D-61D0201B72F9}" type="parTrans" cxnId="{2D7C83B2-23EF-4055-A211-BF5AE51BF69C}">
      <dgm:prSet/>
      <dgm:spPr/>
      <dgm:t>
        <a:bodyPr/>
        <a:lstStyle/>
        <a:p>
          <a:endParaRPr lang="en-US" sz="1100"/>
        </a:p>
      </dgm:t>
    </dgm:pt>
    <dgm:pt modelId="{276B3026-E6DC-4839-8540-E146539E1F2B}" type="sibTrans" cxnId="{2D7C83B2-23EF-4055-A211-BF5AE51BF69C}">
      <dgm:prSet/>
      <dgm:spPr/>
      <dgm:t>
        <a:bodyPr/>
        <a:lstStyle/>
        <a:p>
          <a:endParaRPr lang="en-US" sz="1100"/>
        </a:p>
      </dgm:t>
    </dgm:pt>
    <dgm:pt modelId="{7AC8C1DB-2CBB-4F91-B9AB-5F72CCB48309}">
      <dgm:prSet phldrT="[Text]" custT="1"/>
      <dgm:spPr/>
      <dgm:t>
        <a:bodyPr/>
        <a:lstStyle/>
        <a:p>
          <a:r>
            <a:rPr lang="en-US" sz="1100" dirty="0">
              <a:solidFill>
                <a:schemeClr val="bg1">
                  <a:lumMod val="50000"/>
                </a:schemeClr>
              </a:solidFill>
            </a:rPr>
            <a:t>NAAT for GC/CT*</a:t>
          </a:r>
        </a:p>
      </dgm:t>
    </dgm:pt>
    <dgm:pt modelId="{70D4702C-5A79-43E3-99C1-397DDF85E524}" type="parTrans" cxnId="{A46BDF61-56DF-49EA-8292-D9A873E35814}">
      <dgm:prSet/>
      <dgm:spPr/>
      <dgm:t>
        <a:bodyPr/>
        <a:lstStyle/>
        <a:p>
          <a:endParaRPr lang="en-US" sz="1100"/>
        </a:p>
      </dgm:t>
    </dgm:pt>
    <dgm:pt modelId="{4A77DC54-97B3-4A21-97AB-869E914E77CF}" type="sibTrans" cxnId="{A46BDF61-56DF-49EA-8292-D9A873E35814}">
      <dgm:prSet/>
      <dgm:spPr/>
      <dgm:t>
        <a:bodyPr/>
        <a:lstStyle/>
        <a:p>
          <a:endParaRPr lang="en-US" sz="1100"/>
        </a:p>
      </dgm:t>
    </dgm:pt>
    <dgm:pt modelId="{BD67FF29-1FA0-4838-B263-EE20F6FAE9E5}">
      <dgm:prSet phldrT="[Text]" custT="1"/>
      <dgm:spPr/>
      <dgm:t>
        <a:bodyPr/>
        <a:lstStyle/>
        <a:p>
          <a:r>
            <a:rPr lang="en-US" sz="2000" dirty="0"/>
            <a:t>Blood</a:t>
          </a:r>
        </a:p>
      </dgm:t>
    </dgm:pt>
    <dgm:pt modelId="{699B89EE-8B51-427F-9953-A718D0475EE2}" type="parTrans" cxnId="{CECA564D-69D6-483B-90AB-F0EBEAF085D5}">
      <dgm:prSet/>
      <dgm:spPr/>
      <dgm:t>
        <a:bodyPr/>
        <a:lstStyle/>
        <a:p>
          <a:endParaRPr lang="en-US" sz="1100"/>
        </a:p>
      </dgm:t>
    </dgm:pt>
    <dgm:pt modelId="{3CF8D8BE-404C-4065-A1CF-8C72B50BEE15}" type="sibTrans" cxnId="{CECA564D-69D6-483B-90AB-F0EBEAF085D5}">
      <dgm:prSet/>
      <dgm:spPr/>
      <dgm:t>
        <a:bodyPr/>
        <a:lstStyle/>
        <a:p>
          <a:endParaRPr lang="en-US" sz="1100"/>
        </a:p>
      </dgm:t>
    </dgm:pt>
    <dgm:pt modelId="{9C09A987-0C4E-4671-AF72-C9765086855E}">
      <dgm:prSet phldrT="[Text]" custT="1"/>
      <dgm:spPr/>
      <dgm:t>
        <a:bodyPr/>
        <a:lstStyle/>
        <a:p>
          <a:r>
            <a:rPr lang="en-US" sz="1100" dirty="0">
              <a:solidFill>
                <a:schemeClr val="bg1">
                  <a:lumMod val="50000"/>
                </a:schemeClr>
              </a:solidFill>
            </a:rPr>
            <a:t>CBC with differential and platelets*</a:t>
          </a:r>
        </a:p>
      </dgm:t>
    </dgm:pt>
    <dgm:pt modelId="{314678B2-B995-44D2-9784-26966320F0A8}" type="parTrans" cxnId="{FAB664AB-CF9A-4747-97DA-890C9A9F48CF}">
      <dgm:prSet/>
      <dgm:spPr/>
      <dgm:t>
        <a:bodyPr/>
        <a:lstStyle/>
        <a:p>
          <a:endParaRPr lang="en-US" sz="1100"/>
        </a:p>
      </dgm:t>
    </dgm:pt>
    <dgm:pt modelId="{0104AE71-38AC-4B83-A0D8-52309FDE8670}" type="sibTrans" cxnId="{FAB664AB-CF9A-4747-97DA-890C9A9F48CF}">
      <dgm:prSet/>
      <dgm:spPr/>
      <dgm:t>
        <a:bodyPr/>
        <a:lstStyle/>
        <a:p>
          <a:endParaRPr lang="en-US" sz="1100"/>
        </a:p>
      </dgm:t>
    </dgm:pt>
    <dgm:pt modelId="{1E7A13ED-A4F8-4ED8-AEFD-BB0AC4FC4D24}">
      <dgm:prSet phldrT="[Text]" custT="1"/>
      <dgm:spPr/>
      <dgm:t>
        <a:bodyPr/>
        <a:lstStyle/>
        <a:p>
          <a:r>
            <a:rPr lang="en-US" sz="1100" dirty="0">
              <a:solidFill>
                <a:schemeClr val="bg1">
                  <a:lumMod val="50000"/>
                </a:schemeClr>
              </a:solidFill>
            </a:rPr>
            <a:t>Syphilis serology*</a:t>
          </a:r>
        </a:p>
      </dgm:t>
    </dgm:pt>
    <dgm:pt modelId="{9A4422CD-0F17-4E72-A3D6-67C7EC90567B}" type="parTrans" cxnId="{2B468C32-58B3-4050-A66B-6511DFECA434}">
      <dgm:prSet/>
      <dgm:spPr/>
      <dgm:t>
        <a:bodyPr/>
        <a:lstStyle/>
        <a:p>
          <a:endParaRPr lang="en-US" sz="1100"/>
        </a:p>
      </dgm:t>
    </dgm:pt>
    <dgm:pt modelId="{BD7B71C4-A6B0-461E-97B2-8C5AB7CDCB9E}" type="sibTrans" cxnId="{2B468C32-58B3-4050-A66B-6511DFECA434}">
      <dgm:prSet/>
      <dgm:spPr/>
      <dgm:t>
        <a:bodyPr/>
        <a:lstStyle/>
        <a:p>
          <a:endParaRPr lang="en-US" sz="1100"/>
        </a:p>
      </dgm:t>
    </dgm:pt>
    <dgm:pt modelId="{A12FD3F3-EA8A-49A6-A835-12D0A6FD5750}">
      <dgm:prSet phldrT="[Text]" custT="1"/>
      <dgm:spPr/>
      <dgm:t>
        <a:bodyPr/>
        <a:lstStyle/>
        <a:p>
          <a:r>
            <a:rPr lang="en-US" sz="2000" dirty="0"/>
            <a:t>Pelvic</a:t>
          </a:r>
        </a:p>
      </dgm:t>
    </dgm:pt>
    <dgm:pt modelId="{9871EB09-E796-4605-897E-1A7A19161E9B}" type="parTrans" cxnId="{ECC4A494-01CF-4BBA-A950-11C6B48FED4C}">
      <dgm:prSet/>
      <dgm:spPr/>
      <dgm:t>
        <a:bodyPr/>
        <a:lstStyle/>
        <a:p>
          <a:endParaRPr lang="en-US" sz="1100"/>
        </a:p>
      </dgm:t>
    </dgm:pt>
    <dgm:pt modelId="{425D07E2-6694-405A-9CC9-9DB58EAF3E2B}" type="sibTrans" cxnId="{ECC4A494-01CF-4BBA-A950-11C6B48FED4C}">
      <dgm:prSet/>
      <dgm:spPr/>
      <dgm:t>
        <a:bodyPr/>
        <a:lstStyle/>
        <a:p>
          <a:endParaRPr lang="en-US" sz="1100"/>
        </a:p>
      </dgm:t>
    </dgm:pt>
    <dgm:pt modelId="{6B292FA0-D893-4F9D-8315-7116388581C3}">
      <dgm:prSet phldrT="[Text]" custT="1"/>
      <dgm:spPr/>
      <dgm:t>
        <a:bodyPr/>
        <a:lstStyle/>
        <a:p>
          <a:r>
            <a:rPr lang="en-US" sz="2000" dirty="0"/>
            <a:t>Anorectal</a:t>
          </a:r>
        </a:p>
      </dgm:t>
    </dgm:pt>
    <dgm:pt modelId="{54B643AF-EB48-4C39-8D7B-1140E638FFC0}" type="parTrans" cxnId="{51131C17-BF43-44CA-9B2B-A3387167E9AD}">
      <dgm:prSet/>
      <dgm:spPr/>
      <dgm:t>
        <a:bodyPr/>
        <a:lstStyle/>
        <a:p>
          <a:endParaRPr lang="en-US" sz="1100"/>
        </a:p>
      </dgm:t>
    </dgm:pt>
    <dgm:pt modelId="{5729DA2A-A555-4326-9D48-55657F50FA02}" type="sibTrans" cxnId="{51131C17-BF43-44CA-9B2B-A3387167E9AD}">
      <dgm:prSet/>
      <dgm:spPr/>
      <dgm:t>
        <a:bodyPr/>
        <a:lstStyle/>
        <a:p>
          <a:endParaRPr lang="en-US" sz="1100"/>
        </a:p>
      </dgm:t>
    </dgm:pt>
    <dgm:pt modelId="{E62AF29D-A86E-4AE1-B846-7ACDBDF975D4}">
      <dgm:prSet phldrT="[Text]" custT="1"/>
      <dgm:spPr/>
      <dgm:t>
        <a:bodyPr/>
        <a:lstStyle/>
        <a:p>
          <a:r>
            <a:rPr lang="en-US" sz="1100" dirty="0">
              <a:solidFill>
                <a:schemeClr val="bg1">
                  <a:lumMod val="50000"/>
                </a:schemeClr>
              </a:solidFill>
            </a:rPr>
            <a:t>Urine dipstick for culture*</a:t>
          </a:r>
        </a:p>
      </dgm:t>
    </dgm:pt>
    <dgm:pt modelId="{D9718F39-D75B-47AB-8194-7AC13E95CDA9}" type="parTrans" cxnId="{AA50DFC2-665E-4707-B800-CBB5AF6C479D}">
      <dgm:prSet/>
      <dgm:spPr/>
      <dgm:t>
        <a:bodyPr/>
        <a:lstStyle/>
        <a:p>
          <a:endParaRPr lang="en-US" sz="1100"/>
        </a:p>
      </dgm:t>
    </dgm:pt>
    <dgm:pt modelId="{3F04D5E0-09DA-4170-82B7-45FE157FA383}" type="sibTrans" cxnId="{AA50DFC2-665E-4707-B800-CBB5AF6C479D}">
      <dgm:prSet/>
      <dgm:spPr/>
      <dgm:t>
        <a:bodyPr/>
        <a:lstStyle/>
        <a:p>
          <a:endParaRPr lang="en-US" sz="1100"/>
        </a:p>
      </dgm:t>
    </dgm:pt>
    <dgm:pt modelId="{212EDDD4-BEAC-4769-93EB-8FC9C6E87DCC}">
      <dgm:prSet phldrT="[Text]" custT="1"/>
      <dgm:spPr/>
      <dgm:t>
        <a:bodyPr/>
        <a:lstStyle/>
        <a:p>
          <a:r>
            <a:rPr lang="en-US" sz="1100" dirty="0">
              <a:solidFill>
                <a:schemeClr val="tx1"/>
              </a:solidFill>
            </a:rPr>
            <a:t>Qualitative </a:t>
          </a:r>
          <a:r>
            <a:rPr lang="en-US" sz="1100" dirty="0" err="1">
              <a:solidFill>
                <a:schemeClr val="tx1"/>
              </a:solidFill>
            </a:rPr>
            <a:t>hCG</a:t>
          </a:r>
          <a:r>
            <a:rPr lang="en-US" sz="1100" dirty="0">
              <a:solidFill>
                <a:schemeClr val="tx1"/>
              </a:solidFill>
            </a:rPr>
            <a:t> </a:t>
          </a:r>
          <a:r>
            <a:rPr lang="en-US" sz="1100" dirty="0">
              <a:solidFill>
                <a:srgbClr val="FF0066"/>
              </a:solidFill>
            </a:rPr>
            <a:t>♀</a:t>
          </a:r>
        </a:p>
      </dgm:t>
    </dgm:pt>
    <dgm:pt modelId="{DFA0E7E0-3312-4E49-80AB-75BC875A7C66}" type="parTrans" cxnId="{ADAAF62B-EA55-4555-913B-3A012BEB52F7}">
      <dgm:prSet/>
      <dgm:spPr/>
      <dgm:t>
        <a:bodyPr/>
        <a:lstStyle/>
        <a:p>
          <a:endParaRPr lang="en-US" sz="1100"/>
        </a:p>
      </dgm:t>
    </dgm:pt>
    <dgm:pt modelId="{4311C1B7-7E6A-4571-9E6D-7A51B9A6C40C}" type="sibTrans" cxnId="{ADAAF62B-EA55-4555-913B-3A012BEB52F7}">
      <dgm:prSet/>
      <dgm:spPr/>
      <dgm:t>
        <a:bodyPr/>
        <a:lstStyle/>
        <a:p>
          <a:endParaRPr lang="en-US" sz="1100"/>
        </a:p>
      </dgm:t>
    </dgm:pt>
    <dgm:pt modelId="{51EC8575-84BD-4EC4-8F59-7FFBCC840BAD}">
      <dgm:prSet phldrT="[Text]" custT="1"/>
      <dgm:spPr/>
      <dgm:t>
        <a:bodyPr/>
        <a:lstStyle/>
        <a:p>
          <a:r>
            <a:rPr lang="en-US" sz="1050" dirty="0">
              <a:solidFill>
                <a:schemeClr val="bg1">
                  <a:lumMod val="50000"/>
                </a:schemeClr>
              </a:solidFill>
            </a:rPr>
            <a:t>Chemistries (AST/ALT/Creatinine)*</a:t>
          </a:r>
        </a:p>
      </dgm:t>
    </dgm:pt>
    <dgm:pt modelId="{8203DB1E-32A3-4D8E-8D66-62921AFCAB94}" type="parTrans" cxnId="{CD591D88-7B31-45D5-A11D-867CD3A7DA31}">
      <dgm:prSet/>
      <dgm:spPr/>
      <dgm:t>
        <a:bodyPr/>
        <a:lstStyle/>
        <a:p>
          <a:endParaRPr lang="en-US" sz="1100"/>
        </a:p>
      </dgm:t>
    </dgm:pt>
    <dgm:pt modelId="{69C82164-A6B8-4F0F-8874-38B3CDBD0C71}" type="sibTrans" cxnId="{CD591D88-7B31-45D5-A11D-867CD3A7DA31}">
      <dgm:prSet/>
      <dgm:spPr/>
      <dgm:t>
        <a:bodyPr/>
        <a:lstStyle/>
        <a:p>
          <a:endParaRPr lang="en-US" sz="1100"/>
        </a:p>
      </dgm:t>
    </dgm:pt>
    <dgm:pt modelId="{54D397DD-BD1E-42E7-819F-3DC8F490A1A7}">
      <dgm:prSet phldrT="[Text]" custT="1"/>
      <dgm:spPr/>
      <dgm:t>
        <a:bodyPr/>
        <a:lstStyle/>
        <a:p>
          <a:r>
            <a:rPr lang="en-US" sz="1100" dirty="0"/>
            <a:t>HIV-1/2 test</a:t>
          </a:r>
        </a:p>
      </dgm:t>
    </dgm:pt>
    <dgm:pt modelId="{AA1FB101-7CBE-40E6-8499-9545A24166B1}" type="parTrans" cxnId="{512BC923-16EA-458F-9160-1486E57B5166}">
      <dgm:prSet/>
      <dgm:spPr/>
      <dgm:t>
        <a:bodyPr/>
        <a:lstStyle/>
        <a:p>
          <a:endParaRPr lang="en-US" sz="1100"/>
        </a:p>
      </dgm:t>
    </dgm:pt>
    <dgm:pt modelId="{3F71D056-D897-4CE0-8B16-BF7AECC57296}" type="sibTrans" cxnId="{512BC923-16EA-458F-9160-1486E57B5166}">
      <dgm:prSet/>
      <dgm:spPr/>
      <dgm:t>
        <a:bodyPr/>
        <a:lstStyle/>
        <a:p>
          <a:endParaRPr lang="en-US" sz="1100"/>
        </a:p>
      </dgm:t>
    </dgm:pt>
    <dgm:pt modelId="{7247AADF-E543-4906-8C54-83A6CD4DDCBF}">
      <dgm:prSet phldrT="[Text]" custT="1"/>
      <dgm:spPr/>
      <dgm:t>
        <a:bodyPr/>
        <a:lstStyle/>
        <a:p>
          <a:r>
            <a:rPr lang="en-US" sz="1100" dirty="0"/>
            <a:t>Plasma for archive</a:t>
          </a:r>
        </a:p>
      </dgm:t>
    </dgm:pt>
    <dgm:pt modelId="{21266DAD-3405-4A3C-874E-5856B152780A}" type="parTrans" cxnId="{43B0C19A-70C8-46F0-8131-10A0E4AB8C0D}">
      <dgm:prSet/>
      <dgm:spPr/>
      <dgm:t>
        <a:bodyPr/>
        <a:lstStyle/>
        <a:p>
          <a:endParaRPr lang="en-US" sz="1100"/>
        </a:p>
      </dgm:t>
    </dgm:pt>
    <dgm:pt modelId="{0FF5013D-CB1C-4CF5-A012-090A44CD6FDA}" type="sibTrans" cxnId="{43B0C19A-70C8-46F0-8131-10A0E4AB8C0D}">
      <dgm:prSet/>
      <dgm:spPr/>
      <dgm:t>
        <a:bodyPr/>
        <a:lstStyle/>
        <a:p>
          <a:endParaRPr lang="en-US" sz="1100"/>
        </a:p>
      </dgm:t>
    </dgm:pt>
    <dgm:pt modelId="{249FF9FD-5665-4B4C-AD7E-94127853018D}">
      <dgm:prSet custT="1"/>
      <dgm:spPr/>
      <dgm:t>
        <a:bodyPr/>
        <a:lstStyle/>
        <a:p>
          <a:r>
            <a:rPr lang="en-US" sz="1100" dirty="0">
              <a:solidFill>
                <a:schemeClr val="bg1">
                  <a:lumMod val="50000"/>
                </a:schemeClr>
              </a:solidFill>
            </a:rPr>
            <a:t>NAAT for GC/CT/TV *</a:t>
          </a:r>
          <a:r>
            <a:rPr lang="en-US" sz="1100" dirty="0">
              <a:solidFill>
                <a:srgbClr val="FF0066"/>
              </a:solidFill>
            </a:rPr>
            <a:t>♀</a:t>
          </a:r>
        </a:p>
      </dgm:t>
    </dgm:pt>
    <dgm:pt modelId="{5B5FB709-2813-40E4-83FD-6A5DA24A06B2}" type="parTrans" cxnId="{536E0459-3EC1-4688-8079-E3D3EA7E6E46}">
      <dgm:prSet/>
      <dgm:spPr/>
      <dgm:t>
        <a:bodyPr/>
        <a:lstStyle/>
        <a:p>
          <a:endParaRPr lang="en-US" sz="1100"/>
        </a:p>
      </dgm:t>
    </dgm:pt>
    <dgm:pt modelId="{90F3E299-3D91-4BF1-AFE4-AEDDEE09361B}" type="sibTrans" cxnId="{536E0459-3EC1-4688-8079-E3D3EA7E6E46}">
      <dgm:prSet/>
      <dgm:spPr/>
      <dgm:t>
        <a:bodyPr/>
        <a:lstStyle/>
        <a:p>
          <a:endParaRPr lang="en-US" sz="1100"/>
        </a:p>
      </dgm:t>
    </dgm:pt>
    <dgm:pt modelId="{DB1174ED-579D-4F7F-AAC7-16110270BF50}">
      <dgm:prSet custT="1"/>
      <dgm:spPr/>
      <dgm:t>
        <a:bodyPr/>
        <a:lstStyle/>
        <a:p>
          <a:r>
            <a:rPr lang="en-US" sz="1100" dirty="0">
              <a:solidFill>
                <a:schemeClr val="bg1">
                  <a:lumMod val="50000"/>
                </a:schemeClr>
              </a:solidFill>
            </a:rPr>
            <a:t>NAAT for GC/CT*</a:t>
          </a:r>
        </a:p>
      </dgm:t>
    </dgm:pt>
    <dgm:pt modelId="{27476EDE-10E5-4713-B0EA-F824EF6110BF}" type="parTrans" cxnId="{5D7D4402-8F23-45CC-AC3A-250D79128985}">
      <dgm:prSet/>
      <dgm:spPr/>
      <dgm:t>
        <a:bodyPr/>
        <a:lstStyle/>
        <a:p>
          <a:endParaRPr lang="en-US" sz="1100"/>
        </a:p>
      </dgm:t>
    </dgm:pt>
    <dgm:pt modelId="{60CC949F-5A6C-4049-ACA2-68FC4C3D70C6}" type="sibTrans" cxnId="{5D7D4402-8F23-45CC-AC3A-250D79128985}">
      <dgm:prSet/>
      <dgm:spPr/>
      <dgm:t>
        <a:bodyPr/>
        <a:lstStyle/>
        <a:p>
          <a:endParaRPr lang="en-US" sz="1100"/>
        </a:p>
      </dgm:t>
    </dgm:pt>
    <dgm:pt modelId="{80D324E9-B31D-4F1D-A255-E5AAE2B0DEB0}">
      <dgm:prSet custT="1"/>
      <dgm:spPr/>
      <dgm:t>
        <a:bodyPr/>
        <a:lstStyle/>
        <a:p>
          <a:r>
            <a:rPr lang="en-US" sz="1100" dirty="0">
              <a:solidFill>
                <a:schemeClr val="bg1">
                  <a:lumMod val="50000"/>
                </a:schemeClr>
              </a:solidFill>
            </a:rPr>
            <a:t>HSV ½ detection*</a:t>
          </a:r>
        </a:p>
      </dgm:t>
    </dgm:pt>
    <dgm:pt modelId="{9F9588F4-26CD-4C58-A972-5BF950DB8B7B}" type="parTrans" cxnId="{4A006C05-A495-4E60-A43D-DB64C27797A6}">
      <dgm:prSet/>
      <dgm:spPr/>
      <dgm:t>
        <a:bodyPr/>
        <a:lstStyle/>
        <a:p>
          <a:endParaRPr lang="en-US" sz="1100"/>
        </a:p>
      </dgm:t>
    </dgm:pt>
    <dgm:pt modelId="{71FAC18B-E79C-49D1-ADB1-7879553ACAEE}" type="sibTrans" cxnId="{4A006C05-A495-4E60-A43D-DB64C27797A6}">
      <dgm:prSet/>
      <dgm:spPr/>
      <dgm:t>
        <a:bodyPr/>
        <a:lstStyle/>
        <a:p>
          <a:endParaRPr lang="en-US" sz="1100"/>
        </a:p>
      </dgm:t>
    </dgm:pt>
    <dgm:pt modelId="{6587FFEC-AFEB-456D-A5A2-7295D8395D97}">
      <dgm:prSet custT="1"/>
      <dgm:spPr/>
      <dgm:t>
        <a:bodyPr/>
        <a:lstStyle/>
        <a:p>
          <a:r>
            <a:rPr lang="en-US" sz="1100" dirty="0">
              <a:solidFill>
                <a:schemeClr val="tx1"/>
              </a:solidFill>
            </a:rPr>
            <a:t>Anal swab for HPV</a:t>
          </a:r>
        </a:p>
      </dgm:t>
    </dgm:pt>
    <dgm:pt modelId="{C65596F3-BBB2-4AA6-AF6F-EC26A30C8547}" type="parTrans" cxnId="{575628B7-1859-4E97-9103-C0B9B1EEA143}">
      <dgm:prSet/>
      <dgm:spPr/>
      <dgm:t>
        <a:bodyPr/>
        <a:lstStyle/>
        <a:p>
          <a:endParaRPr lang="en-US"/>
        </a:p>
      </dgm:t>
    </dgm:pt>
    <dgm:pt modelId="{2750D572-22D7-4023-A9AD-BB3194BFCECD}" type="sibTrans" cxnId="{575628B7-1859-4E97-9103-C0B9B1EEA143}">
      <dgm:prSet/>
      <dgm:spPr/>
      <dgm:t>
        <a:bodyPr/>
        <a:lstStyle/>
        <a:p>
          <a:endParaRPr lang="en-US"/>
        </a:p>
      </dgm:t>
    </dgm:pt>
    <dgm:pt modelId="{B4F6AC2B-63FD-4733-8D5F-69D1E87041D0}">
      <dgm:prSet custT="1"/>
      <dgm:spPr/>
      <dgm:t>
        <a:bodyPr/>
        <a:lstStyle/>
        <a:p>
          <a:r>
            <a:rPr lang="en-US" sz="1100" dirty="0">
              <a:solidFill>
                <a:schemeClr val="tx1"/>
              </a:solidFill>
            </a:rPr>
            <a:t>Rectal fluid for PD/biomarker</a:t>
          </a:r>
        </a:p>
      </dgm:t>
    </dgm:pt>
    <dgm:pt modelId="{4960909F-1A0E-48A3-9B64-39084CDB03A2}" type="parTrans" cxnId="{710C03A4-DBD2-420C-B633-03B44475E926}">
      <dgm:prSet/>
      <dgm:spPr/>
      <dgm:t>
        <a:bodyPr/>
        <a:lstStyle/>
        <a:p>
          <a:endParaRPr lang="en-US"/>
        </a:p>
      </dgm:t>
    </dgm:pt>
    <dgm:pt modelId="{4DB99838-8263-4687-B56B-91EAB48D7C1B}" type="sibTrans" cxnId="{710C03A4-DBD2-420C-B633-03B44475E926}">
      <dgm:prSet/>
      <dgm:spPr/>
      <dgm:t>
        <a:bodyPr/>
        <a:lstStyle/>
        <a:p>
          <a:endParaRPr lang="en-US"/>
        </a:p>
      </dgm:t>
    </dgm:pt>
    <dgm:pt modelId="{50FF70CC-0734-48B6-9346-9A2DB830B02F}">
      <dgm:prSet custT="1"/>
      <dgm:spPr/>
      <dgm:t>
        <a:bodyPr/>
        <a:lstStyle/>
        <a:p>
          <a:r>
            <a:rPr lang="en-US" sz="1100" dirty="0">
              <a:solidFill>
                <a:schemeClr val="tx1"/>
              </a:solidFill>
            </a:rPr>
            <a:t>Rectal enema effluent for PD</a:t>
          </a:r>
        </a:p>
      </dgm:t>
    </dgm:pt>
    <dgm:pt modelId="{FEC756A5-C396-42E5-AD82-54956BD0B55F}" type="parTrans" cxnId="{1FD9236D-D14F-46A6-BEFC-80E959745FD0}">
      <dgm:prSet/>
      <dgm:spPr/>
      <dgm:t>
        <a:bodyPr/>
        <a:lstStyle/>
        <a:p>
          <a:endParaRPr lang="en-US"/>
        </a:p>
      </dgm:t>
    </dgm:pt>
    <dgm:pt modelId="{D0D7D94C-BE37-4054-8E2F-6E951AE73573}" type="sibTrans" cxnId="{1FD9236D-D14F-46A6-BEFC-80E959745FD0}">
      <dgm:prSet/>
      <dgm:spPr/>
      <dgm:t>
        <a:bodyPr/>
        <a:lstStyle/>
        <a:p>
          <a:endParaRPr lang="en-US"/>
        </a:p>
      </dgm:t>
    </dgm:pt>
    <dgm:pt modelId="{AFEF32C6-BB52-406E-A023-CBD364C0DDF6}">
      <dgm:prSet custT="1"/>
      <dgm:spPr/>
      <dgm:t>
        <a:bodyPr/>
        <a:lstStyle/>
        <a:p>
          <a:r>
            <a:rPr lang="en-US" sz="1100" dirty="0">
              <a:solidFill>
                <a:schemeClr val="tx1"/>
              </a:solidFill>
            </a:rPr>
            <a:t>Rectal tissue for PD, histology, archive</a:t>
          </a:r>
        </a:p>
      </dgm:t>
    </dgm:pt>
    <dgm:pt modelId="{638CB2B7-E8E3-4EB5-A9FE-F8BD3F4AD7BF}" type="parTrans" cxnId="{079D544F-AEC7-46A6-A89F-29743CA05837}">
      <dgm:prSet/>
      <dgm:spPr/>
      <dgm:t>
        <a:bodyPr/>
        <a:lstStyle/>
        <a:p>
          <a:endParaRPr lang="en-US"/>
        </a:p>
      </dgm:t>
    </dgm:pt>
    <dgm:pt modelId="{38EBB427-0327-41C4-A63D-3C4171DD7FF4}" type="sibTrans" cxnId="{079D544F-AEC7-46A6-A89F-29743CA05837}">
      <dgm:prSet/>
      <dgm:spPr/>
      <dgm:t>
        <a:bodyPr/>
        <a:lstStyle/>
        <a:p>
          <a:endParaRPr lang="en-US"/>
        </a:p>
      </dgm:t>
    </dgm:pt>
    <dgm:pt modelId="{686DA789-FC5D-4480-BD34-D67BBCA4047D}" type="pres">
      <dgm:prSet presAssocID="{C8BEDF86-BD30-42DE-BC0C-A8620E2D7232}" presName="Name0" presStyleCnt="0">
        <dgm:presLayoutVars>
          <dgm:dir/>
          <dgm:animLvl val="lvl"/>
          <dgm:resizeHandles val="exact"/>
        </dgm:presLayoutVars>
      </dgm:prSet>
      <dgm:spPr/>
    </dgm:pt>
    <dgm:pt modelId="{8F17EFFD-C17D-4A0D-ABBB-FFE2408F66F5}" type="pres">
      <dgm:prSet presAssocID="{6B292FA0-D893-4F9D-8315-7116388581C3}" presName="boxAndChildren" presStyleCnt="0"/>
      <dgm:spPr/>
    </dgm:pt>
    <dgm:pt modelId="{E90D9780-1205-4EC0-A1DF-4BAD7892818A}" type="pres">
      <dgm:prSet presAssocID="{6B292FA0-D893-4F9D-8315-7116388581C3}" presName="parentTextBox" presStyleLbl="node1" presStyleIdx="0" presStyleCnt="5"/>
      <dgm:spPr/>
    </dgm:pt>
    <dgm:pt modelId="{0F4BAC2E-50D9-4F44-AF50-8F269F73AE2C}" type="pres">
      <dgm:prSet presAssocID="{6B292FA0-D893-4F9D-8315-7116388581C3}" presName="entireBox" presStyleLbl="node1" presStyleIdx="0" presStyleCnt="5"/>
      <dgm:spPr/>
    </dgm:pt>
    <dgm:pt modelId="{C4079B1A-D56C-443A-BAED-2309B897A5C7}" type="pres">
      <dgm:prSet presAssocID="{6B292FA0-D893-4F9D-8315-7116388581C3}" presName="descendantBox" presStyleCnt="0"/>
      <dgm:spPr/>
    </dgm:pt>
    <dgm:pt modelId="{68B8A0B0-143E-47A9-8C23-A9960E05689D}" type="pres">
      <dgm:prSet presAssocID="{DB1174ED-579D-4F7F-AAC7-16110270BF50}" presName="childTextBox" presStyleLbl="fgAccFollowNode1" presStyleIdx="0" presStyleCnt="16">
        <dgm:presLayoutVars>
          <dgm:bulletEnabled val="1"/>
        </dgm:presLayoutVars>
      </dgm:prSet>
      <dgm:spPr/>
    </dgm:pt>
    <dgm:pt modelId="{6794C923-541E-4388-A9D2-0E401B4BF02F}" type="pres">
      <dgm:prSet presAssocID="{80D324E9-B31D-4F1D-A255-E5AAE2B0DEB0}" presName="childTextBox" presStyleLbl="fgAccFollowNode1" presStyleIdx="1" presStyleCnt="16">
        <dgm:presLayoutVars>
          <dgm:bulletEnabled val="1"/>
        </dgm:presLayoutVars>
      </dgm:prSet>
      <dgm:spPr/>
    </dgm:pt>
    <dgm:pt modelId="{BDF1D740-31D7-4A6D-8E4D-8C3A63887FDF}" type="pres">
      <dgm:prSet presAssocID="{6587FFEC-AFEB-456D-A5A2-7295D8395D97}" presName="childTextBox" presStyleLbl="fgAccFollowNode1" presStyleIdx="2" presStyleCnt="16">
        <dgm:presLayoutVars>
          <dgm:bulletEnabled val="1"/>
        </dgm:presLayoutVars>
      </dgm:prSet>
      <dgm:spPr/>
    </dgm:pt>
    <dgm:pt modelId="{C85681A1-609A-46C2-866C-7D71786720B2}" type="pres">
      <dgm:prSet presAssocID="{B4F6AC2B-63FD-4733-8D5F-69D1E87041D0}" presName="childTextBox" presStyleLbl="fgAccFollowNode1" presStyleIdx="3" presStyleCnt="16">
        <dgm:presLayoutVars>
          <dgm:bulletEnabled val="1"/>
        </dgm:presLayoutVars>
      </dgm:prSet>
      <dgm:spPr/>
    </dgm:pt>
    <dgm:pt modelId="{B875AD12-6850-426D-80E3-612730F777A5}" type="pres">
      <dgm:prSet presAssocID="{50FF70CC-0734-48B6-9346-9A2DB830B02F}" presName="childTextBox" presStyleLbl="fgAccFollowNode1" presStyleIdx="4" presStyleCnt="16">
        <dgm:presLayoutVars>
          <dgm:bulletEnabled val="1"/>
        </dgm:presLayoutVars>
      </dgm:prSet>
      <dgm:spPr/>
    </dgm:pt>
    <dgm:pt modelId="{BC5E6AFA-571F-49FE-A940-48D89E817979}" type="pres">
      <dgm:prSet presAssocID="{AFEF32C6-BB52-406E-A023-CBD364C0DDF6}" presName="childTextBox" presStyleLbl="fgAccFollowNode1" presStyleIdx="5" presStyleCnt="16">
        <dgm:presLayoutVars>
          <dgm:bulletEnabled val="1"/>
        </dgm:presLayoutVars>
      </dgm:prSet>
      <dgm:spPr/>
    </dgm:pt>
    <dgm:pt modelId="{10A319B7-95B9-4876-A889-FB67FF5153DA}" type="pres">
      <dgm:prSet presAssocID="{425D07E2-6694-405A-9CC9-9DB58EAF3E2B}" presName="sp" presStyleCnt="0"/>
      <dgm:spPr/>
    </dgm:pt>
    <dgm:pt modelId="{B870ABCE-3604-4613-BEC9-BE289B692E61}" type="pres">
      <dgm:prSet presAssocID="{A12FD3F3-EA8A-49A6-A835-12D0A6FD5750}" presName="arrowAndChildren" presStyleCnt="0"/>
      <dgm:spPr/>
    </dgm:pt>
    <dgm:pt modelId="{31F64F43-D9F6-4FA0-92C4-255E799E43A3}" type="pres">
      <dgm:prSet presAssocID="{A12FD3F3-EA8A-49A6-A835-12D0A6FD5750}" presName="parentTextArrow" presStyleLbl="node1" presStyleIdx="0" presStyleCnt="5"/>
      <dgm:spPr/>
    </dgm:pt>
    <dgm:pt modelId="{7CD5932F-45D4-4821-AE0C-A58E8FBA7630}" type="pres">
      <dgm:prSet presAssocID="{A12FD3F3-EA8A-49A6-A835-12D0A6FD5750}" presName="arrow" presStyleLbl="node1" presStyleIdx="1" presStyleCnt="5"/>
      <dgm:spPr/>
    </dgm:pt>
    <dgm:pt modelId="{1309AE91-7D39-4D24-A20F-B86DDFB0D08A}" type="pres">
      <dgm:prSet presAssocID="{A12FD3F3-EA8A-49A6-A835-12D0A6FD5750}" presName="descendantArrow" presStyleCnt="0"/>
      <dgm:spPr/>
    </dgm:pt>
    <dgm:pt modelId="{7EBAB0E2-7658-4F37-8A4D-958FD7A35F85}" type="pres">
      <dgm:prSet presAssocID="{249FF9FD-5665-4B4C-AD7E-94127853018D}" presName="childTextArrow" presStyleLbl="fgAccFollowNode1" presStyleIdx="6" presStyleCnt="16">
        <dgm:presLayoutVars>
          <dgm:bulletEnabled val="1"/>
        </dgm:presLayoutVars>
      </dgm:prSet>
      <dgm:spPr/>
    </dgm:pt>
    <dgm:pt modelId="{26C51D47-FD66-4914-8D91-D70789FD24B7}" type="pres">
      <dgm:prSet presAssocID="{3CF8D8BE-404C-4065-A1CF-8C72B50BEE15}" presName="sp" presStyleCnt="0"/>
      <dgm:spPr/>
    </dgm:pt>
    <dgm:pt modelId="{6431D78E-7D36-410F-95A5-C032CCF2BF50}" type="pres">
      <dgm:prSet presAssocID="{BD67FF29-1FA0-4838-B263-EE20F6FAE9E5}" presName="arrowAndChildren" presStyleCnt="0"/>
      <dgm:spPr/>
    </dgm:pt>
    <dgm:pt modelId="{66062976-26E6-40D8-B113-695A539A90ED}" type="pres">
      <dgm:prSet presAssocID="{BD67FF29-1FA0-4838-B263-EE20F6FAE9E5}" presName="parentTextArrow" presStyleLbl="node1" presStyleIdx="1" presStyleCnt="5"/>
      <dgm:spPr/>
    </dgm:pt>
    <dgm:pt modelId="{69C8AF9A-0992-4DD1-87EA-17913349B9AD}" type="pres">
      <dgm:prSet presAssocID="{BD67FF29-1FA0-4838-B263-EE20F6FAE9E5}" presName="arrow" presStyleLbl="node1" presStyleIdx="2" presStyleCnt="5"/>
      <dgm:spPr/>
    </dgm:pt>
    <dgm:pt modelId="{934C4BAB-7CB3-4E46-9202-8EE5724AF61B}" type="pres">
      <dgm:prSet presAssocID="{BD67FF29-1FA0-4838-B263-EE20F6FAE9E5}" presName="descendantArrow" presStyleCnt="0"/>
      <dgm:spPr/>
    </dgm:pt>
    <dgm:pt modelId="{9EF529B6-6767-4714-A4A9-37492620A708}" type="pres">
      <dgm:prSet presAssocID="{9C09A987-0C4E-4671-AF72-C9765086855E}" presName="childTextArrow" presStyleLbl="fgAccFollowNode1" presStyleIdx="7" presStyleCnt="16">
        <dgm:presLayoutVars>
          <dgm:bulletEnabled val="1"/>
        </dgm:presLayoutVars>
      </dgm:prSet>
      <dgm:spPr/>
    </dgm:pt>
    <dgm:pt modelId="{69AB4011-591B-45E4-863E-AB6508B24884}" type="pres">
      <dgm:prSet presAssocID="{51EC8575-84BD-4EC4-8F59-7FFBCC840BAD}" presName="childTextArrow" presStyleLbl="fgAccFollowNode1" presStyleIdx="8" presStyleCnt="16">
        <dgm:presLayoutVars>
          <dgm:bulletEnabled val="1"/>
        </dgm:presLayoutVars>
      </dgm:prSet>
      <dgm:spPr/>
    </dgm:pt>
    <dgm:pt modelId="{BE458CD1-2BEF-41B2-AE7E-79465F253F7A}" type="pres">
      <dgm:prSet presAssocID="{1E7A13ED-A4F8-4ED8-AEFD-BB0AC4FC4D24}" presName="childTextArrow" presStyleLbl="fgAccFollowNode1" presStyleIdx="9" presStyleCnt="16">
        <dgm:presLayoutVars>
          <dgm:bulletEnabled val="1"/>
        </dgm:presLayoutVars>
      </dgm:prSet>
      <dgm:spPr/>
    </dgm:pt>
    <dgm:pt modelId="{A7F8CB4E-29C0-4DD3-8E31-20BF67BD3C2C}" type="pres">
      <dgm:prSet presAssocID="{54D397DD-BD1E-42E7-819F-3DC8F490A1A7}" presName="childTextArrow" presStyleLbl="fgAccFollowNode1" presStyleIdx="10" presStyleCnt="16">
        <dgm:presLayoutVars>
          <dgm:bulletEnabled val="1"/>
        </dgm:presLayoutVars>
      </dgm:prSet>
      <dgm:spPr/>
    </dgm:pt>
    <dgm:pt modelId="{EEC61871-F3DE-4460-851B-1AFAA4670201}" type="pres">
      <dgm:prSet presAssocID="{7247AADF-E543-4906-8C54-83A6CD4DDCBF}" presName="childTextArrow" presStyleLbl="fgAccFollowNode1" presStyleIdx="11" presStyleCnt="16">
        <dgm:presLayoutVars>
          <dgm:bulletEnabled val="1"/>
        </dgm:presLayoutVars>
      </dgm:prSet>
      <dgm:spPr/>
    </dgm:pt>
    <dgm:pt modelId="{FC5D1658-6E45-426F-9B5D-BF87043E2D8D}" type="pres">
      <dgm:prSet presAssocID="{276B3026-E6DC-4839-8540-E146539E1F2B}" presName="sp" presStyleCnt="0"/>
      <dgm:spPr/>
    </dgm:pt>
    <dgm:pt modelId="{37D7DDA8-2354-43BE-867B-F38F9B397535}" type="pres">
      <dgm:prSet presAssocID="{127E8939-5A87-4D7A-84C3-E7534FFD5AD3}" presName="arrowAndChildren" presStyleCnt="0"/>
      <dgm:spPr/>
    </dgm:pt>
    <dgm:pt modelId="{0D56FD39-652D-402B-8CE6-9919D9D4762D}" type="pres">
      <dgm:prSet presAssocID="{127E8939-5A87-4D7A-84C3-E7534FFD5AD3}" presName="parentTextArrow" presStyleLbl="node1" presStyleIdx="2" presStyleCnt="5"/>
      <dgm:spPr/>
    </dgm:pt>
    <dgm:pt modelId="{D7D299E8-8FAE-4CDD-AF80-8A85018831A1}" type="pres">
      <dgm:prSet presAssocID="{127E8939-5A87-4D7A-84C3-E7534FFD5AD3}" presName="arrow" presStyleLbl="node1" presStyleIdx="3" presStyleCnt="5"/>
      <dgm:spPr/>
    </dgm:pt>
    <dgm:pt modelId="{3F9766A3-B36D-4ACC-A3DD-FBB699781686}" type="pres">
      <dgm:prSet presAssocID="{127E8939-5A87-4D7A-84C3-E7534FFD5AD3}" presName="descendantArrow" presStyleCnt="0"/>
      <dgm:spPr/>
    </dgm:pt>
    <dgm:pt modelId="{F580B4C3-9512-4E30-B298-B63B5D8B8C6D}" type="pres">
      <dgm:prSet presAssocID="{7AC8C1DB-2CBB-4F91-B9AB-5F72CCB48309}" presName="childTextArrow" presStyleLbl="fgAccFollowNode1" presStyleIdx="12" presStyleCnt="16">
        <dgm:presLayoutVars>
          <dgm:bulletEnabled val="1"/>
        </dgm:presLayoutVars>
      </dgm:prSet>
      <dgm:spPr/>
    </dgm:pt>
    <dgm:pt modelId="{62306038-85E4-454C-8906-818B58E12D2A}" type="pres">
      <dgm:prSet presAssocID="{E62AF29D-A86E-4AE1-B846-7ACDBDF975D4}" presName="childTextArrow" presStyleLbl="fgAccFollowNode1" presStyleIdx="13" presStyleCnt="16">
        <dgm:presLayoutVars>
          <dgm:bulletEnabled val="1"/>
        </dgm:presLayoutVars>
      </dgm:prSet>
      <dgm:spPr/>
    </dgm:pt>
    <dgm:pt modelId="{B32753F9-6B0F-4800-9D12-1749A5FEA4AD}" type="pres">
      <dgm:prSet presAssocID="{212EDDD4-BEAC-4769-93EB-8FC9C6E87DCC}" presName="childTextArrow" presStyleLbl="fgAccFollowNode1" presStyleIdx="14" presStyleCnt="16">
        <dgm:presLayoutVars>
          <dgm:bulletEnabled val="1"/>
        </dgm:presLayoutVars>
      </dgm:prSet>
      <dgm:spPr/>
    </dgm:pt>
    <dgm:pt modelId="{479CC012-73D1-42AC-9056-B9B094CDA20E}" type="pres">
      <dgm:prSet presAssocID="{2D66AF53-B520-4728-9DD2-4E1895DEE653}" presName="sp" presStyleCnt="0"/>
      <dgm:spPr/>
    </dgm:pt>
    <dgm:pt modelId="{258D79C7-0FCB-4746-AC00-210AE5F871EA}" type="pres">
      <dgm:prSet presAssocID="{AC3EB524-E777-4BC2-9125-2150B421176F}" presName="arrowAndChildren" presStyleCnt="0"/>
      <dgm:spPr/>
    </dgm:pt>
    <dgm:pt modelId="{465D4885-C615-4D54-8B3E-C209CBBF9E39}" type="pres">
      <dgm:prSet presAssocID="{AC3EB524-E777-4BC2-9125-2150B421176F}" presName="parentTextArrow" presStyleLbl="node1" presStyleIdx="3" presStyleCnt="5"/>
      <dgm:spPr/>
    </dgm:pt>
    <dgm:pt modelId="{11A3D144-D71D-40AA-B913-02016E440063}" type="pres">
      <dgm:prSet presAssocID="{AC3EB524-E777-4BC2-9125-2150B421176F}" presName="arrow" presStyleLbl="node1" presStyleIdx="4" presStyleCnt="5"/>
      <dgm:spPr/>
    </dgm:pt>
    <dgm:pt modelId="{1B76020B-6303-4389-A096-3AA2CEA20081}" type="pres">
      <dgm:prSet presAssocID="{AC3EB524-E777-4BC2-9125-2150B421176F}" presName="descendantArrow" presStyleCnt="0"/>
      <dgm:spPr/>
    </dgm:pt>
    <dgm:pt modelId="{89E0CB80-6E88-4F95-AFFA-D1AC40A6998E}" type="pres">
      <dgm:prSet presAssocID="{AA26F55D-1C56-4523-8126-0F1E2330CEE0}" presName="childTextArrow" presStyleLbl="fgAccFollowNode1" presStyleIdx="15" presStyleCnt="16">
        <dgm:presLayoutVars>
          <dgm:bulletEnabled val="1"/>
        </dgm:presLayoutVars>
      </dgm:prSet>
      <dgm:spPr/>
    </dgm:pt>
  </dgm:ptLst>
  <dgm:cxnLst>
    <dgm:cxn modelId="{5D7D4402-8F23-45CC-AC3A-250D79128985}" srcId="{6B292FA0-D893-4F9D-8315-7116388581C3}" destId="{DB1174ED-579D-4F7F-AAC7-16110270BF50}" srcOrd="0" destOrd="0" parTransId="{27476EDE-10E5-4713-B0EA-F824EF6110BF}" sibTransId="{60CC949F-5A6C-4049-ACA2-68FC4C3D70C6}"/>
    <dgm:cxn modelId="{4A006C05-A495-4E60-A43D-DB64C27797A6}" srcId="{6B292FA0-D893-4F9D-8315-7116388581C3}" destId="{80D324E9-B31D-4F1D-A255-E5AAE2B0DEB0}" srcOrd="1" destOrd="0" parTransId="{9F9588F4-26CD-4C58-A972-5BF950DB8B7B}" sibTransId="{71FAC18B-E79C-49D1-ADB1-7879553ACAEE}"/>
    <dgm:cxn modelId="{694FB207-9226-4CDD-85E9-9A013D0BDCDD}" type="presOf" srcId="{6B292FA0-D893-4F9D-8315-7116388581C3}" destId="{E90D9780-1205-4EC0-A1DF-4BAD7892818A}" srcOrd="0" destOrd="0" presId="urn:microsoft.com/office/officeart/2005/8/layout/process4"/>
    <dgm:cxn modelId="{51131C17-BF43-44CA-9B2B-A3387167E9AD}" srcId="{C8BEDF86-BD30-42DE-BC0C-A8620E2D7232}" destId="{6B292FA0-D893-4F9D-8315-7116388581C3}" srcOrd="4" destOrd="0" parTransId="{54B643AF-EB48-4C39-8D7B-1140E638FFC0}" sibTransId="{5729DA2A-A555-4326-9D48-55657F50FA02}"/>
    <dgm:cxn modelId="{E4217F22-9F21-411E-9994-EFA8505B84DA}" type="presOf" srcId="{249FF9FD-5665-4B4C-AD7E-94127853018D}" destId="{7EBAB0E2-7658-4F37-8A4D-958FD7A35F85}" srcOrd="0" destOrd="0" presId="urn:microsoft.com/office/officeart/2005/8/layout/process4"/>
    <dgm:cxn modelId="{512BC923-16EA-458F-9160-1486E57B5166}" srcId="{BD67FF29-1FA0-4838-B263-EE20F6FAE9E5}" destId="{54D397DD-BD1E-42E7-819F-3DC8F490A1A7}" srcOrd="3" destOrd="0" parTransId="{AA1FB101-7CBE-40E6-8499-9545A24166B1}" sibTransId="{3F71D056-D897-4CE0-8B16-BF7AECC57296}"/>
    <dgm:cxn modelId="{15D69A26-0A83-4FFA-B2C0-BA192C9DA647}" type="presOf" srcId="{9C09A987-0C4E-4671-AF72-C9765086855E}" destId="{9EF529B6-6767-4714-A4A9-37492620A708}" srcOrd="0" destOrd="0" presId="urn:microsoft.com/office/officeart/2005/8/layout/process4"/>
    <dgm:cxn modelId="{BC11D62A-FB01-47E2-AE45-F631CAC11AC6}" type="presOf" srcId="{212EDDD4-BEAC-4769-93EB-8FC9C6E87DCC}" destId="{B32753F9-6B0F-4800-9D12-1749A5FEA4AD}" srcOrd="0" destOrd="0" presId="urn:microsoft.com/office/officeart/2005/8/layout/process4"/>
    <dgm:cxn modelId="{ADAAF62B-EA55-4555-913B-3A012BEB52F7}" srcId="{127E8939-5A87-4D7A-84C3-E7534FFD5AD3}" destId="{212EDDD4-BEAC-4769-93EB-8FC9C6E87DCC}" srcOrd="2" destOrd="0" parTransId="{DFA0E7E0-3312-4E49-80AB-75BC875A7C66}" sibTransId="{4311C1B7-7E6A-4571-9E6D-7A51B9A6C40C}"/>
    <dgm:cxn modelId="{2B468C32-58B3-4050-A66B-6511DFECA434}" srcId="{BD67FF29-1FA0-4838-B263-EE20F6FAE9E5}" destId="{1E7A13ED-A4F8-4ED8-AEFD-BB0AC4FC4D24}" srcOrd="2" destOrd="0" parTransId="{9A4422CD-0F17-4E72-A3D6-67C7EC90567B}" sibTransId="{BD7B71C4-A6B0-461E-97B2-8C5AB7CDCB9E}"/>
    <dgm:cxn modelId="{D95EE93A-D15C-4DBF-982A-C3413280D2AC}" type="presOf" srcId="{A12FD3F3-EA8A-49A6-A835-12D0A6FD5750}" destId="{31F64F43-D9F6-4FA0-92C4-255E799E43A3}" srcOrd="0" destOrd="0" presId="urn:microsoft.com/office/officeart/2005/8/layout/process4"/>
    <dgm:cxn modelId="{A46BDF61-56DF-49EA-8292-D9A873E35814}" srcId="{127E8939-5A87-4D7A-84C3-E7534FFD5AD3}" destId="{7AC8C1DB-2CBB-4F91-B9AB-5F72CCB48309}" srcOrd="0" destOrd="0" parTransId="{70D4702C-5A79-43E3-99C1-397DDF85E524}" sibTransId="{4A77DC54-97B3-4A21-97AB-869E914E77CF}"/>
    <dgm:cxn modelId="{5D18E366-41B0-460D-96E7-F7E3949E7569}" type="presOf" srcId="{DB1174ED-579D-4F7F-AAC7-16110270BF50}" destId="{68B8A0B0-143E-47A9-8C23-A9960E05689D}" srcOrd="0" destOrd="0" presId="urn:microsoft.com/office/officeart/2005/8/layout/process4"/>
    <dgm:cxn modelId="{F4DFEB46-33C8-4514-8501-F855F53C8983}" type="presOf" srcId="{54D397DD-BD1E-42E7-819F-3DC8F490A1A7}" destId="{A7F8CB4E-29C0-4DD3-8E31-20BF67BD3C2C}" srcOrd="0" destOrd="0" presId="urn:microsoft.com/office/officeart/2005/8/layout/process4"/>
    <dgm:cxn modelId="{9CC91047-64C7-462B-82A8-C8C4A957B513}" type="presOf" srcId="{AA26F55D-1C56-4523-8126-0F1E2330CEE0}" destId="{89E0CB80-6E88-4F95-AFFA-D1AC40A6998E}" srcOrd="0" destOrd="0" presId="urn:microsoft.com/office/officeart/2005/8/layout/process4"/>
    <dgm:cxn modelId="{9C08BE4C-7553-4740-BA7E-9F813DB5FBFE}" type="presOf" srcId="{C8BEDF86-BD30-42DE-BC0C-A8620E2D7232}" destId="{686DA789-FC5D-4480-BD34-D67BBCA4047D}" srcOrd="0" destOrd="0" presId="urn:microsoft.com/office/officeart/2005/8/layout/process4"/>
    <dgm:cxn modelId="{1FD9236D-D14F-46A6-BEFC-80E959745FD0}" srcId="{6B292FA0-D893-4F9D-8315-7116388581C3}" destId="{50FF70CC-0734-48B6-9346-9A2DB830B02F}" srcOrd="4" destOrd="0" parTransId="{FEC756A5-C396-42E5-AD82-54956BD0B55F}" sibTransId="{D0D7D94C-BE37-4054-8E2F-6E951AE73573}"/>
    <dgm:cxn modelId="{CECA564D-69D6-483B-90AB-F0EBEAF085D5}" srcId="{C8BEDF86-BD30-42DE-BC0C-A8620E2D7232}" destId="{BD67FF29-1FA0-4838-B263-EE20F6FAE9E5}" srcOrd="2" destOrd="0" parTransId="{699B89EE-8B51-427F-9953-A718D0475EE2}" sibTransId="{3CF8D8BE-404C-4065-A1CF-8C72B50BEE15}"/>
    <dgm:cxn modelId="{9E51A36D-2477-49EC-8A57-6AAB4475C644}" type="presOf" srcId="{E62AF29D-A86E-4AE1-B846-7ACDBDF975D4}" destId="{62306038-85E4-454C-8906-818B58E12D2A}" srcOrd="0" destOrd="0" presId="urn:microsoft.com/office/officeart/2005/8/layout/process4"/>
    <dgm:cxn modelId="{079D544F-AEC7-46A6-A89F-29743CA05837}" srcId="{6B292FA0-D893-4F9D-8315-7116388581C3}" destId="{AFEF32C6-BB52-406E-A023-CBD364C0DDF6}" srcOrd="5" destOrd="0" parTransId="{638CB2B7-E8E3-4EB5-A9FE-F8BD3F4AD7BF}" sibTransId="{38EBB427-0327-41C4-A63D-3C4171DD7FF4}"/>
    <dgm:cxn modelId="{B3B2D076-D28A-45C1-A9B8-982D86D961A9}" type="presOf" srcId="{50FF70CC-0734-48B6-9346-9A2DB830B02F}" destId="{B875AD12-6850-426D-80E3-612730F777A5}" srcOrd="0" destOrd="0" presId="urn:microsoft.com/office/officeart/2005/8/layout/process4"/>
    <dgm:cxn modelId="{536E0459-3EC1-4688-8079-E3D3EA7E6E46}" srcId="{A12FD3F3-EA8A-49A6-A835-12D0A6FD5750}" destId="{249FF9FD-5665-4B4C-AD7E-94127853018D}" srcOrd="0" destOrd="0" parTransId="{5B5FB709-2813-40E4-83FD-6A5DA24A06B2}" sibTransId="{90F3E299-3D91-4BF1-AFE4-AEDDEE09361B}"/>
    <dgm:cxn modelId="{792BFF7B-844D-4F92-8289-E7E245D0B0FB}" type="presOf" srcId="{1E7A13ED-A4F8-4ED8-AEFD-BB0AC4FC4D24}" destId="{BE458CD1-2BEF-41B2-AE7E-79465F253F7A}" srcOrd="0" destOrd="0" presId="urn:microsoft.com/office/officeart/2005/8/layout/process4"/>
    <dgm:cxn modelId="{92D31C7E-9C76-4D91-A046-653608F9217E}" type="presOf" srcId="{AFEF32C6-BB52-406E-A023-CBD364C0DDF6}" destId="{BC5E6AFA-571F-49FE-A940-48D89E817979}" srcOrd="0" destOrd="0" presId="urn:microsoft.com/office/officeart/2005/8/layout/process4"/>
    <dgm:cxn modelId="{CD591D88-7B31-45D5-A11D-867CD3A7DA31}" srcId="{BD67FF29-1FA0-4838-B263-EE20F6FAE9E5}" destId="{51EC8575-84BD-4EC4-8F59-7FFBCC840BAD}" srcOrd="1" destOrd="0" parTransId="{8203DB1E-32A3-4D8E-8D66-62921AFCAB94}" sibTransId="{69C82164-A6B8-4F0F-8874-38B3CDBD0C71}"/>
    <dgm:cxn modelId="{E86B578D-D836-4976-8000-E134E0D5524A}" type="presOf" srcId="{AC3EB524-E777-4BC2-9125-2150B421176F}" destId="{11A3D144-D71D-40AA-B913-02016E440063}" srcOrd="1" destOrd="0" presId="urn:microsoft.com/office/officeart/2005/8/layout/process4"/>
    <dgm:cxn modelId="{0262678F-5873-4F3E-9E88-4E102F15FCF4}" type="presOf" srcId="{80D324E9-B31D-4F1D-A255-E5AAE2B0DEB0}" destId="{6794C923-541E-4388-A9D2-0E401B4BF02F}" srcOrd="0" destOrd="0" presId="urn:microsoft.com/office/officeart/2005/8/layout/process4"/>
    <dgm:cxn modelId="{ECC4A494-01CF-4BBA-A950-11C6B48FED4C}" srcId="{C8BEDF86-BD30-42DE-BC0C-A8620E2D7232}" destId="{A12FD3F3-EA8A-49A6-A835-12D0A6FD5750}" srcOrd="3" destOrd="0" parTransId="{9871EB09-E796-4605-897E-1A7A19161E9B}" sibTransId="{425D07E2-6694-405A-9CC9-9DB58EAF3E2B}"/>
    <dgm:cxn modelId="{43B0C19A-70C8-46F0-8131-10A0E4AB8C0D}" srcId="{BD67FF29-1FA0-4838-B263-EE20F6FAE9E5}" destId="{7247AADF-E543-4906-8C54-83A6CD4DDCBF}" srcOrd="4" destOrd="0" parTransId="{21266DAD-3405-4A3C-874E-5856B152780A}" sibTransId="{0FF5013D-CB1C-4CF5-A012-090A44CD6FDA}"/>
    <dgm:cxn modelId="{367E289C-619F-47AC-8CFA-C62108AD3203}" type="presOf" srcId="{7247AADF-E543-4906-8C54-83A6CD4DDCBF}" destId="{EEC61871-F3DE-4460-851B-1AFAA4670201}" srcOrd="0" destOrd="0" presId="urn:microsoft.com/office/officeart/2005/8/layout/process4"/>
    <dgm:cxn modelId="{31330FA3-304A-4318-A2AF-F115C741DD28}" type="presOf" srcId="{7AC8C1DB-2CBB-4F91-B9AB-5F72CCB48309}" destId="{F580B4C3-9512-4E30-B298-B63B5D8B8C6D}" srcOrd="0" destOrd="0" presId="urn:microsoft.com/office/officeart/2005/8/layout/process4"/>
    <dgm:cxn modelId="{710C03A4-DBD2-420C-B633-03B44475E926}" srcId="{6B292FA0-D893-4F9D-8315-7116388581C3}" destId="{B4F6AC2B-63FD-4733-8D5F-69D1E87041D0}" srcOrd="3" destOrd="0" parTransId="{4960909F-1A0E-48A3-9B64-39084CDB03A2}" sibTransId="{4DB99838-8263-4687-B56B-91EAB48D7C1B}"/>
    <dgm:cxn modelId="{FAB664AB-CF9A-4747-97DA-890C9A9F48CF}" srcId="{BD67FF29-1FA0-4838-B263-EE20F6FAE9E5}" destId="{9C09A987-0C4E-4671-AF72-C9765086855E}" srcOrd="0" destOrd="0" parTransId="{314678B2-B995-44D2-9784-26966320F0A8}" sibTransId="{0104AE71-38AC-4B83-A0D8-52309FDE8670}"/>
    <dgm:cxn modelId="{26669FAD-1981-4ECA-8B22-0156C5E38557}" type="presOf" srcId="{51EC8575-84BD-4EC4-8F59-7FFBCC840BAD}" destId="{69AB4011-591B-45E4-863E-AB6508B24884}" srcOrd="0" destOrd="0" presId="urn:microsoft.com/office/officeart/2005/8/layout/process4"/>
    <dgm:cxn modelId="{00B056B1-C47D-4040-8D86-A3AE5FB152CF}" srcId="{C8BEDF86-BD30-42DE-BC0C-A8620E2D7232}" destId="{AC3EB524-E777-4BC2-9125-2150B421176F}" srcOrd="0" destOrd="0" parTransId="{2DC4A9D5-13C2-4AB1-949A-4CE55EF3F765}" sibTransId="{2D66AF53-B520-4728-9DD2-4E1895DEE653}"/>
    <dgm:cxn modelId="{B53300B2-7D7C-4EE9-8809-416E83D4FDF0}" type="presOf" srcId="{BD67FF29-1FA0-4838-B263-EE20F6FAE9E5}" destId="{69C8AF9A-0992-4DD1-87EA-17913349B9AD}" srcOrd="1" destOrd="0" presId="urn:microsoft.com/office/officeart/2005/8/layout/process4"/>
    <dgm:cxn modelId="{2D7C83B2-23EF-4055-A211-BF5AE51BF69C}" srcId="{C8BEDF86-BD30-42DE-BC0C-A8620E2D7232}" destId="{127E8939-5A87-4D7A-84C3-E7534FFD5AD3}" srcOrd="1" destOrd="0" parTransId="{63CA92AD-BE12-4BBE-8C2D-61D0201B72F9}" sibTransId="{276B3026-E6DC-4839-8540-E146539E1F2B}"/>
    <dgm:cxn modelId="{C84F1BB5-D63D-4045-86F8-00172ACFC380}" type="presOf" srcId="{127E8939-5A87-4D7A-84C3-E7534FFD5AD3}" destId="{0D56FD39-652D-402B-8CE6-9919D9D4762D}" srcOrd="0" destOrd="0" presId="urn:microsoft.com/office/officeart/2005/8/layout/process4"/>
    <dgm:cxn modelId="{575628B7-1859-4E97-9103-C0B9B1EEA143}" srcId="{6B292FA0-D893-4F9D-8315-7116388581C3}" destId="{6587FFEC-AFEB-456D-A5A2-7295D8395D97}" srcOrd="2" destOrd="0" parTransId="{C65596F3-BBB2-4AA6-AF6F-EC26A30C8547}" sibTransId="{2750D572-22D7-4023-A9AD-BB3194BFCECD}"/>
    <dgm:cxn modelId="{AA50DFC2-665E-4707-B800-CBB5AF6C479D}" srcId="{127E8939-5A87-4D7A-84C3-E7534FFD5AD3}" destId="{E62AF29D-A86E-4AE1-B846-7ACDBDF975D4}" srcOrd="1" destOrd="0" parTransId="{D9718F39-D75B-47AB-8194-7AC13E95CDA9}" sibTransId="{3F04D5E0-09DA-4170-82B7-45FE157FA383}"/>
    <dgm:cxn modelId="{EB11ABC4-CA5A-4CF6-BCD4-4E6988337CCB}" type="presOf" srcId="{6587FFEC-AFEB-456D-A5A2-7295D8395D97}" destId="{BDF1D740-31D7-4A6D-8E4D-8C3A63887FDF}" srcOrd="0" destOrd="0" presId="urn:microsoft.com/office/officeart/2005/8/layout/process4"/>
    <dgm:cxn modelId="{EA6B42C7-A523-45C7-9E86-8F088709BD96}" type="presOf" srcId="{A12FD3F3-EA8A-49A6-A835-12D0A6FD5750}" destId="{7CD5932F-45D4-4821-AE0C-A58E8FBA7630}" srcOrd="1" destOrd="0" presId="urn:microsoft.com/office/officeart/2005/8/layout/process4"/>
    <dgm:cxn modelId="{BDE430DC-60A4-4164-A762-19E0433F9F3C}" type="presOf" srcId="{AC3EB524-E777-4BC2-9125-2150B421176F}" destId="{465D4885-C615-4D54-8B3E-C209CBBF9E39}" srcOrd="0" destOrd="0" presId="urn:microsoft.com/office/officeart/2005/8/layout/process4"/>
    <dgm:cxn modelId="{EA2A51DD-26AE-4423-8BBF-50DCA1EE8EA3}" type="presOf" srcId="{B4F6AC2B-63FD-4733-8D5F-69D1E87041D0}" destId="{C85681A1-609A-46C2-866C-7D71786720B2}" srcOrd="0" destOrd="0" presId="urn:microsoft.com/office/officeart/2005/8/layout/process4"/>
    <dgm:cxn modelId="{5C5BF7DF-691F-4452-8562-D4751FC30FEB}" type="presOf" srcId="{6B292FA0-D893-4F9D-8315-7116388581C3}" destId="{0F4BAC2E-50D9-4F44-AF50-8F269F73AE2C}" srcOrd="1" destOrd="0" presId="urn:microsoft.com/office/officeart/2005/8/layout/process4"/>
    <dgm:cxn modelId="{E0C02BE3-E8D5-48A3-9734-68902D353AC4}" type="presOf" srcId="{127E8939-5A87-4D7A-84C3-E7534FFD5AD3}" destId="{D7D299E8-8FAE-4CDD-AF80-8A85018831A1}" srcOrd="1" destOrd="0" presId="urn:microsoft.com/office/officeart/2005/8/layout/process4"/>
    <dgm:cxn modelId="{D3DE38EB-620C-4683-8573-A758D4A04130}" srcId="{AC3EB524-E777-4BC2-9125-2150B421176F}" destId="{AA26F55D-1C56-4523-8126-0F1E2330CEE0}" srcOrd="0" destOrd="0" parTransId="{79585F17-833B-48C3-B9A1-25F5566E79F9}" sibTransId="{8721B728-1CBF-45F7-8C4E-E4C52797E77F}"/>
    <dgm:cxn modelId="{7BE389FC-0963-4245-94C1-6160DEBC97D8}" type="presOf" srcId="{BD67FF29-1FA0-4838-B263-EE20F6FAE9E5}" destId="{66062976-26E6-40D8-B113-695A539A90ED}" srcOrd="0" destOrd="0" presId="urn:microsoft.com/office/officeart/2005/8/layout/process4"/>
    <dgm:cxn modelId="{9FE6BE4F-D373-45E3-97F2-AF56D387E0AA}" type="presParOf" srcId="{686DA789-FC5D-4480-BD34-D67BBCA4047D}" destId="{8F17EFFD-C17D-4A0D-ABBB-FFE2408F66F5}" srcOrd="0" destOrd="0" presId="urn:microsoft.com/office/officeart/2005/8/layout/process4"/>
    <dgm:cxn modelId="{39B8D84C-F38F-41B7-8307-328497EA5078}" type="presParOf" srcId="{8F17EFFD-C17D-4A0D-ABBB-FFE2408F66F5}" destId="{E90D9780-1205-4EC0-A1DF-4BAD7892818A}" srcOrd="0" destOrd="0" presId="urn:microsoft.com/office/officeart/2005/8/layout/process4"/>
    <dgm:cxn modelId="{03B07E82-51C7-42D7-A25E-2D8030A99D9F}" type="presParOf" srcId="{8F17EFFD-C17D-4A0D-ABBB-FFE2408F66F5}" destId="{0F4BAC2E-50D9-4F44-AF50-8F269F73AE2C}" srcOrd="1" destOrd="0" presId="urn:microsoft.com/office/officeart/2005/8/layout/process4"/>
    <dgm:cxn modelId="{A0105EC5-7FA4-4F26-8D60-56B2A4CA0FDF}" type="presParOf" srcId="{8F17EFFD-C17D-4A0D-ABBB-FFE2408F66F5}" destId="{C4079B1A-D56C-443A-BAED-2309B897A5C7}" srcOrd="2" destOrd="0" presId="urn:microsoft.com/office/officeart/2005/8/layout/process4"/>
    <dgm:cxn modelId="{0EF2C336-E972-4B6A-B0FD-2315731D9408}" type="presParOf" srcId="{C4079B1A-D56C-443A-BAED-2309B897A5C7}" destId="{68B8A0B0-143E-47A9-8C23-A9960E05689D}" srcOrd="0" destOrd="0" presId="urn:microsoft.com/office/officeart/2005/8/layout/process4"/>
    <dgm:cxn modelId="{F1EA264B-F850-44D8-ACF3-64553102982B}" type="presParOf" srcId="{C4079B1A-D56C-443A-BAED-2309B897A5C7}" destId="{6794C923-541E-4388-A9D2-0E401B4BF02F}" srcOrd="1" destOrd="0" presId="urn:microsoft.com/office/officeart/2005/8/layout/process4"/>
    <dgm:cxn modelId="{30704813-7EFF-4D2D-8C78-B55A3262A6B2}" type="presParOf" srcId="{C4079B1A-D56C-443A-BAED-2309B897A5C7}" destId="{BDF1D740-31D7-4A6D-8E4D-8C3A63887FDF}" srcOrd="2" destOrd="0" presId="urn:microsoft.com/office/officeart/2005/8/layout/process4"/>
    <dgm:cxn modelId="{FC58E948-869C-407F-B41C-98872CEB2EB1}" type="presParOf" srcId="{C4079B1A-D56C-443A-BAED-2309B897A5C7}" destId="{C85681A1-609A-46C2-866C-7D71786720B2}" srcOrd="3" destOrd="0" presId="urn:microsoft.com/office/officeart/2005/8/layout/process4"/>
    <dgm:cxn modelId="{2065A827-3E68-4485-975A-E5DD8496A647}" type="presParOf" srcId="{C4079B1A-D56C-443A-BAED-2309B897A5C7}" destId="{B875AD12-6850-426D-80E3-612730F777A5}" srcOrd="4" destOrd="0" presId="urn:microsoft.com/office/officeart/2005/8/layout/process4"/>
    <dgm:cxn modelId="{8A067299-C25A-424F-B127-E7D3D8496129}" type="presParOf" srcId="{C4079B1A-D56C-443A-BAED-2309B897A5C7}" destId="{BC5E6AFA-571F-49FE-A940-48D89E817979}" srcOrd="5" destOrd="0" presId="urn:microsoft.com/office/officeart/2005/8/layout/process4"/>
    <dgm:cxn modelId="{25E2EE92-9082-47B0-AC4B-4FCE51F1A8A9}" type="presParOf" srcId="{686DA789-FC5D-4480-BD34-D67BBCA4047D}" destId="{10A319B7-95B9-4876-A889-FB67FF5153DA}" srcOrd="1" destOrd="0" presId="urn:microsoft.com/office/officeart/2005/8/layout/process4"/>
    <dgm:cxn modelId="{96B6D769-5B95-4707-A0B2-1AC7918EB06F}" type="presParOf" srcId="{686DA789-FC5D-4480-BD34-D67BBCA4047D}" destId="{B870ABCE-3604-4613-BEC9-BE289B692E61}" srcOrd="2" destOrd="0" presId="urn:microsoft.com/office/officeart/2005/8/layout/process4"/>
    <dgm:cxn modelId="{51F01321-D12F-428D-8031-ED46718695B0}" type="presParOf" srcId="{B870ABCE-3604-4613-BEC9-BE289B692E61}" destId="{31F64F43-D9F6-4FA0-92C4-255E799E43A3}" srcOrd="0" destOrd="0" presId="urn:microsoft.com/office/officeart/2005/8/layout/process4"/>
    <dgm:cxn modelId="{30FD751A-4D77-4814-90A7-71EB4B1EDC4C}" type="presParOf" srcId="{B870ABCE-3604-4613-BEC9-BE289B692E61}" destId="{7CD5932F-45D4-4821-AE0C-A58E8FBA7630}" srcOrd="1" destOrd="0" presId="urn:microsoft.com/office/officeart/2005/8/layout/process4"/>
    <dgm:cxn modelId="{AB69DEFD-C96C-4FE5-9FA2-C8B53654A33C}" type="presParOf" srcId="{B870ABCE-3604-4613-BEC9-BE289B692E61}" destId="{1309AE91-7D39-4D24-A20F-B86DDFB0D08A}" srcOrd="2" destOrd="0" presId="urn:microsoft.com/office/officeart/2005/8/layout/process4"/>
    <dgm:cxn modelId="{1B2408C4-E706-4DF0-AFAD-B1B7BAFC5949}" type="presParOf" srcId="{1309AE91-7D39-4D24-A20F-B86DDFB0D08A}" destId="{7EBAB0E2-7658-4F37-8A4D-958FD7A35F85}" srcOrd="0" destOrd="0" presId="urn:microsoft.com/office/officeart/2005/8/layout/process4"/>
    <dgm:cxn modelId="{7B910059-2365-4F01-B38F-E0D769871BD2}" type="presParOf" srcId="{686DA789-FC5D-4480-BD34-D67BBCA4047D}" destId="{26C51D47-FD66-4914-8D91-D70789FD24B7}" srcOrd="3" destOrd="0" presId="urn:microsoft.com/office/officeart/2005/8/layout/process4"/>
    <dgm:cxn modelId="{144C5881-D9C5-4249-9870-0CA36C956A4B}" type="presParOf" srcId="{686DA789-FC5D-4480-BD34-D67BBCA4047D}" destId="{6431D78E-7D36-410F-95A5-C032CCF2BF50}" srcOrd="4" destOrd="0" presId="urn:microsoft.com/office/officeart/2005/8/layout/process4"/>
    <dgm:cxn modelId="{44D472BB-33C6-4272-A6AF-B0B62264D68A}" type="presParOf" srcId="{6431D78E-7D36-410F-95A5-C032CCF2BF50}" destId="{66062976-26E6-40D8-B113-695A539A90ED}" srcOrd="0" destOrd="0" presId="urn:microsoft.com/office/officeart/2005/8/layout/process4"/>
    <dgm:cxn modelId="{EB46324C-C3A5-4348-9079-EA5D45FF3A5F}" type="presParOf" srcId="{6431D78E-7D36-410F-95A5-C032CCF2BF50}" destId="{69C8AF9A-0992-4DD1-87EA-17913349B9AD}" srcOrd="1" destOrd="0" presId="urn:microsoft.com/office/officeart/2005/8/layout/process4"/>
    <dgm:cxn modelId="{14B06D03-655A-48F7-B563-9E87E3FF809C}" type="presParOf" srcId="{6431D78E-7D36-410F-95A5-C032CCF2BF50}" destId="{934C4BAB-7CB3-4E46-9202-8EE5724AF61B}" srcOrd="2" destOrd="0" presId="urn:microsoft.com/office/officeart/2005/8/layout/process4"/>
    <dgm:cxn modelId="{2ADE184D-496B-4B0A-802D-57607697F944}" type="presParOf" srcId="{934C4BAB-7CB3-4E46-9202-8EE5724AF61B}" destId="{9EF529B6-6767-4714-A4A9-37492620A708}" srcOrd="0" destOrd="0" presId="urn:microsoft.com/office/officeart/2005/8/layout/process4"/>
    <dgm:cxn modelId="{04400E7B-91EB-4F18-97FC-2F90883E8E75}" type="presParOf" srcId="{934C4BAB-7CB3-4E46-9202-8EE5724AF61B}" destId="{69AB4011-591B-45E4-863E-AB6508B24884}" srcOrd="1" destOrd="0" presId="urn:microsoft.com/office/officeart/2005/8/layout/process4"/>
    <dgm:cxn modelId="{C549E96C-753C-4CA2-8604-EA849681A890}" type="presParOf" srcId="{934C4BAB-7CB3-4E46-9202-8EE5724AF61B}" destId="{BE458CD1-2BEF-41B2-AE7E-79465F253F7A}" srcOrd="2" destOrd="0" presId="urn:microsoft.com/office/officeart/2005/8/layout/process4"/>
    <dgm:cxn modelId="{AD400CCE-C446-4C9F-9EF3-A7F3262C6C25}" type="presParOf" srcId="{934C4BAB-7CB3-4E46-9202-8EE5724AF61B}" destId="{A7F8CB4E-29C0-4DD3-8E31-20BF67BD3C2C}" srcOrd="3" destOrd="0" presId="urn:microsoft.com/office/officeart/2005/8/layout/process4"/>
    <dgm:cxn modelId="{84B1280F-4404-4B6C-A2BB-789C32D28176}" type="presParOf" srcId="{934C4BAB-7CB3-4E46-9202-8EE5724AF61B}" destId="{EEC61871-F3DE-4460-851B-1AFAA4670201}" srcOrd="4" destOrd="0" presId="urn:microsoft.com/office/officeart/2005/8/layout/process4"/>
    <dgm:cxn modelId="{983C127E-2DA4-46F9-8F8D-3ECE53719EE1}" type="presParOf" srcId="{686DA789-FC5D-4480-BD34-D67BBCA4047D}" destId="{FC5D1658-6E45-426F-9B5D-BF87043E2D8D}" srcOrd="5" destOrd="0" presId="urn:microsoft.com/office/officeart/2005/8/layout/process4"/>
    <dgm:cxn modelId="{DC066FA0-B152-4877-BA52-C1E53BEF8B03}" type="presParOf" srcId="{686DA789-FC5D-4480-BD34-D67BBCA4047D}" destId="{37D7DDA8-2354-43BE-867B-F38F9B397535}" srcOrd="6" destOrd="0" presId="urn:microsoft.com/office/officeart/2005/8/layout/process4"/>
    <dgm:cxn modelId="{65F72A1A-02D3-4837-87A9-861D061BE2B4}" type="presParOf" srcId="{37D7DDA8-2354-43BE-867B-F38F9B397535}" destId="{0D56FD39-652D-402B-8CE6-9919D9D4762D}" srcOrd="0" destOrd="0" presId="urn:microsoft.com/office/officeart/2005/8/layout/process4"/>
    <dgm:cxn modelId="{242A4FBE-9C63-40A1-929E-98A69D8A71A2}" type="presParOf" srcId="{37D7DDA8-2354-43BE-867B-F38F9B397535}" destId="{D7D299E8-8FAE-4CDD-AF80-8A85018831A1}" srcOrd="1" destOrd="0" presId="urn:microsoft.com/office/officeart/2005/8/layout/process4"/>
    <dgm:cxn modelId="{5AD7A549-9D71-4B08-A2F5-5DC7ADC86327}" type="presParOf" srcId="{37D7DDA8-2354-43BE-867B-F38F9B397535}" destId="{3F9766A3-B36D-4ACC-A3DD-FBB699781686}" srcOrd="2" destOrd="0" presId="urn:microsoft.com/office/officeart/2005/8/layout/process4"/>
    <dgm:cxn modelId="{1A5CADA0-55C2-4FFD-862B-659113D884F2}" type="presParOf" srcId="{3F9766A3-B36D-4ACC-A3DD-FBB699781686}" destId="{F580B4C3-9512-4E30-B298-B63B5D8B8C6D}" srcOrd="0" destOrd="0" presId="urn:microsoft.com/office/officeart/2005/8/layout/process4"/>
    <dgm:cxn modelId="{C10E942F-1F80-4FE4-8BFD-EC7F9EB9D385}" type="presParOf" srcId="{3F9766A3-B36D-4ACC-A3DD-FBB699781686}" destId="{62306038-85E4-454C-8906-818B58E12D2A}" srcOrd="1" destOrd="0" presId="urn:microsoft.com/office/officeart/2005/8/layout/process4"/>
    <dgm:cxn modelId="{FFF7EA23-D460-4E7A-8D20-2B668166DD8A}" type="presParOf" srcId="{3F9766A3-B36D-4ACC-A3DD-FBB699781686}" destId="{B32753F9-6B0F-4800-9D12-1749A5FEA4AD}" srcOrd="2" destOrd="0" presId="urn:microsoft.com/office/officeart/2005/8/layout/process4"/>
    <dgm:cxn modelId="{34EA986D-1642-4D88-8B98-B8D776749A6B}" type="presParOf" srcId="{686DA789-FC5D-4480-BD34-D67BBCA4047D}" destId="{479CC012-73D1-42AC-9056-B9B094CDA20E}" srcOrd="7" destOrd="0" presId="urn:microsoft.com/office/officeart/2005/8/layout/process4"/>
    <dgm:cxn modelId="{6BA1E16B-4320-42E0-811C-3D681D565679}" type="presParOf" srcId="{686DA789-FC5D-4480-BD34-D67BBCA4047D}" destId="{258D79C7-0FCB-4746-AC00-210AE5F871EA}" srcOrd="8" destOrd="0" presId="urn:microsoft.com/office/officeart/2005/8/layout/process4"/>
    <dgm:cxn modelId="{2FEF7D41-DCD7-418A-BD56-3D842257282C}" type="presParOf" srcId="{258D79C7-0FCB-4746-AC00-210AE5F871EA}" destId="{465D4885-C615-4D54-8B3E-C209CBBF9E39}" srcOrd="0" destOrd="0" presId="urn:microsoft.com/office/officeart/2005/8/layout/process4"/>
    <dgm:cxn modelId="{0F405200-50F8-47E0-9D6A-AC5A8982EB8E}" type="presParOf" srcId="{258D79C7-0FCB-4746-AC00-210AE5F871EA}" destId="{11A3D144-D71D-40AA-B913-02016E440063}" srcOrd="1" destOrd="0" presId="urn:microsoft.com/office/officeart/2005/8/layout/process4"/>
    <dgm:cxn modelId="{EEBD7685-F2F8-4C14-A4CA-AC87024AD26C}" type="presParOf" srcId="{258D79C7-0FCB-4746-AC00-210AE5F871EA}" destId="{1B76020B-6303-4389-A096-3AA2CEA20081}" srcOrd="2" destOrd="0" presId="urn:microsoft.com/office/officeart/2005/8/layout/process4"/>
    <dgm:cxn modelId="{6D535E49-C331-4FB3-8B63-670A75E3CABB}" type="presParOf" srcId="{1B76020B-6303-4389-A096-3AA2CEA20081}" destId="{89E0CB80-6E88-4F95-AFFA-D1AC40A6998E}"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6156103-5DFC-4ED1-BD79-8B2B1938F740}" type="doc">
      <dgm:prSet loTypeId="urn:microsoft.com/office/officeart/2005/8/layout/matrix2" loCatId="matrix" qsTypeId="urn:microsoft.com/office/officeart/2005/8/quickstyle/3d3" qsCatId="3D" csTypeId="urn:microsoft.com/office/officeart/2005/8/colors/accent4_2" csCatId="accent4" phldr="1"/>
      <dgm:spPr/>
      <dgm:t>
        <a:bodyPr/>
        <a:lstStyle/>
        <a:p>
          <a:endParaRPr lang="en-US"/>
        </a:p>
      </dgm:t>
    </dgm:pt>
    <dgm:pt modelId="{85650E76-6B42-4129-BFB1-6368D5FB9603}">
      <dgm:prSet phldrT="[Text]"/>
      <dgm:spPr/>
      <dgm:t>
        <a:bodyPr/>
        <a:lstStyle/>
        <a:p>
          <a:r>
            <a:rPr lang="en-US" dirty="0"/>
            <a:t>.5-1 hour</a:t>
          </a:r>
        </a:p>
      </dgm:t>
    </dgm:pt>
    <dgm:pt modelId="{F209B834-16C7-4FAC-89EC-CB5F89ED851E}" type="parTrans" cxnId="{EA0A4619-D42D-48F3-9EAC-822C6303EE79}">
      <dgm:prSet/>
      <dgm:spPr/>
      <dgm:t>
        <a:bodyPr/>
        <a:lstStyle/>
        <a:p>
          <a:endParaRPr lang="en-US"/>
        </a:p>
      </dgm:t>
    </dgm:pt>
    <dgm:pt modelId="{C3C1C1AE-E8D9-4226-9031-2F5567B9253A}" type="sibTrans" cxnId="{EA0A4619-D42D-48F3-9EAC-822C6303EE79}">
      <dgm:prSet/>
      <dgm:spPr/>
      <dgm:t>
        <a:bodyPr/>
        <a:lstStyle/>
        <a:p>
          <a:endParaRPr lang="en-US"/>
        </a:p>
      </dgm:t>
    </dgm:pt>
    <dgm:pt modelId="{13A4975F-36AF-4571-A749-1EC9C4C38AA4}">
      <dgm:prSet phldrT="[Text]" phldr="1"/>
      <dgm:spPr/>
      <dgm:t>
        <a:bodyPr/>
        <a:lstStyle/>
        <a:p>
          <a:endParaRPr lang="en-US"/>
        </a:p>
      </dgm:t>
    </dgm:pt>
    <dgm:pt modelId="{326852B0-0D73-4EA2-8487-37F5BEF36E67}" type="parTrans" cxnId="{798D10B3-4DEB-4AC2-823A-8C1D51496001}">
      <dgm:prSet/>
      <dgm:spPr/>
      <dgm:t>
        <a:bodyPr/>
        <a:lstStyle/>
        <a:p>
          <a:endParaRPr lang="en-US"/>
        </a:p>
      </dgm:t>
    </dgm:pt>
    <dgm:pt modelId="{519AFFBC-C7CA-4C44-9673-6869815C8367}" type="sibTrans" cxnId="{798D10B3-4DEB-4AC2-823A-8C1D51496001}">
      <dgm:prSet/>
      <dgm:spPr/>
      <dgm:t>
        <a:bodyPr/>
        <a:lstStyle/>
        <a:p>
          <a:endParaRPr lang="en-US"/>
        </a:p>
      </dgm:t>
    </dgm:pt>
    <dgm:pt modelId="{A931C570-4F3C-4517-91E9-1616191A22ED}">
      <dgm:prSet phldrT="[Text]" phldr="1"/>
      <dgm:spPr/>
      <dgm:t>
        <a:bodyPr/>
        <a:lstStyle/>
        <a:p>
          <a:endParaRPr lang="en-US"/>
        </a:p>
      </dgm:t>
    </dgm:pt>
    <dgm:pt modelId="{7FFC81BC-4892-4EE3-A4A2-8143C8DF5215}" type="parTrans" cxnId="{368D4C8D-7EC1-4B21-9A97-E27E4EA41AF6}">
      <dgm:prSet/>
      <dgm:spPr/>
      <dgm:t>
        <a:bodyPr/>
        <a:lstStyle/>
        <a:p>
          <a:endParaRPr lang="en-US"/>
        </a:p>
      </dgm:t>
    </dgm:pt>
    <dgm:pt modelId="{CE84C632-8EE0-411C-BE95-281C44BA7BD7}" type="sibTrans" cxnId="{368D4C8D-7EC1-4B21-9A97-E27E4EA41AF6}">
      <dgm:prSet/>
      <dgm:spPr/>
      <dgm:t>
        <a:bodyPr/>
        <a:lstStyle/>
        <a:p>
          <a:endParaRPr lang="en-US"/>
        </a:p>
      </dgm:t>
    </dgm:pt>
    <dgm:pt modelId="{300365B0-E682-4FDB-AB6B-3BEF71C25817}">
      <dgm:prSet phldrT="[Text]" phldr="1"/>
      <dgm:spPr/>
      <dgm:t>
        <a:bodyPr/>
        <a:lstStyle/>
        <a:p>
          <a:endParaRPr lang="en-US"/>
        </a:p>
      </dgm:t>
    </dgm:pt>
    <dgm:pt modelId="{1EAF5E8C-12A1-453C-89CD-9A4C30ECD39C}" type="parTrans" cxnId="{6FD152D5-35D1-4888-BB2C-7C9F7E4745D0}">
      <dgm:prSet/>
      <dgm:spPr/>
      <dgm:t>
        <a:bodyPr/>
        <a:lstStyle/>
        <a:p>
          <a:endParaRPr lang="en-US"/>
        </a:p>
      </dgm:t>
    </dgm:pt>
    <dgm:pt modelId="{1BDC6754-5B6F-4DC1-9EA6-22D8C63E6B0F}" type="sibTrans" cxnId="{6FD152D5-35D1-4888-BB2C-7C9F7E4745D0}">
      <dgm:prSet/>
      <dgm:spPr/>
      <dgm:t>
        <a:bodyPr/>
        <a:lstStyle/>
        <a:p>
          <a:endParaRPr lang="en-US"/>
        </a:p>
      </dgm:t>
    </dgm:pt>
    <dgm:pt modelId="{51EEDF83-103D-42B8-A422-2EADEDDCFEE4}">
      <dgm:prSet phldrT="[Text]"/>
      <dgm:spPr/>
      <dgm:t>
        <a:bodyPr/>
        <a:lstStyle/>
        <a:p>
          <a:r>
            <a:rPr lang="en-US" dirty="0"/>
            <a:t>1.5-3 hours</a:t>
          </a:r>
        </a:p>
      </dgm:t>
    </dgm:pt>
    <dgm:pt modelId="{5F456D1D-3E4C-4BAB-BF22-3B772F38D4CA}" type="parTrans" cxnId="{8025C937-1AE2-4A56-A6E3-763B29CB0EAA}">
      <dgm:prSet/>
      <dgm:spPr/>
      <dgm:t>
        <a:bodyPr/>
        <a:lstStyle/>
        <a:p>
          <a:endParaRPr lang="en-US"/>
        </a:p>
      </dgm:t>
    </dgm:pt>
    <dgm:pt modelId="{C2584CB2-AAD2-4068-9582-FAA6E202EA87}" type="sibTrans" cxnId="{8025C937-1AE2-4A56-A6E3-763B29CB0EAA}">
      <dgm:prSet/>
      <dgm:spPr/>
      <dgm:t>
        <a:bodyPr/>
        <a:lstStyle/>
        <a:p>
          <a:endParaRPr lang="en-US"/>
        </a:p>
      </dgm:t>
    </dgm:pt>
    <dgm:pt modelId="{B25D9B9B-E39E-491D-89DF-BB1897A34A29}">
      <dgm:prSet phldrT="[Text]"/>
      <dgm:spPr/>
      <dgm:t>
        <a:bodyPr/>
        <a:lstStyle/>
        <a:p>
          <a:r>
            <a:rPr lang="en-US" dirty="0"/>
            <a:t>3.5-5 hours</a:t>
          </a:r>
        </a:p>
      </dgm:t>
    </dgm:pt>
    <dgm:pt modelId="{4539983D-8A71-4226-A4A9-AB0B8C49810C}" type="parTrans" cxnId="{1B0B770E-61F1-4F37-9469-B05696C6BF51}">
      <dgm:prSet/>
      <dgm:spPr/>
      <dgm:t>
        <a:bodyPr/>
        <a:lstStyle/>
        <a:p>
          <a:endParaRPr lang="en-US"/>
        </a:p>
      </dgm:t>
    </dgm:pt>
    <dgm:pt modelId="{DF2CEE38-073C-4BBE-A1F3-E89BA512FC44}" type="sibTrans" cxnId="{1B0B770E-61F1-4F37-9469-B05696C6BF51}">
      <dgm:prSet/>
      <dgm:spPr/>
      <dgm:t>
        <a:bodyPr/>
        <a:lstStyle/>
        <a:p>
          <a:endParaRPr lang="en-US"/>
        </a:p>
      </dgm:t>
    </dgm:pt>
    <dgm:pt modelId="{848C8D43-68E8-43BC-A3CC-A5972774B261}">
      <dgm:prSet phldrT="[Text]"/>
      <dgm:spPr/>
      <dgm:t>
        <a:bodyPr/>
        <a:lstStyle/>
        <a:p>
          <a:r>
            <a:rPr lang="en-US" dirty="0"/>
            <a:t>24 hours</a:t>
          </a:r>
        </a:p>
      </dgm:t>
    </dgm:pt>
    <dgm:pt modelId="{4B863CD7-DF89-4B83-805E-F23463F2BBB3}" type="parTrans" cxnId="{85A69589-44EB-403B-8992-53F5C003B734}">
      <dgm:prSet/>
      <dgm:spPr/>
      <dgm:t>
        <a:bodyPr/>
        <a:lstStyle/>
        <a:p>
          <a:endParaRPr lang="en-US"/>
        </a:p>
      </dgm:t>
    </dgm:pt>
    <dgm:pt modelId="{67D9AEE0-E811-4CB4-9850-AAEE1D5F0626}" type="sibTrans" cxnId="{85A69589-44EB-403B-8992-53F5C003B734}">
      <dgm:prSet/>
      <dgm:spPr/>
      <dgm:t>
        <a:bodyPr/>
        <a:lstStyle/>
        <a:p>
          <a:endParaRPr lang="en-US"/>
        </a:p>
      </dgm:t>
    </dgm:pt>
    <dgm:pt modelId="{6DD19F5E-2C50-4137-8803-119460C24469}" type="pres">
      <dgm:prSet presAssocID="{F6156103-5DFC-4ED1-BD79-8B2B1938F740}" presName="matrix" presStyleCnt="0">
        <dgm:presLayoutVars>
          <dgm:chMax val="1"/>
          <dgm:dir/>
          <dgm:resizeHandles val="exact"/>
        </dgm:presLayoutVars>
      </dgm:prSet>
      <dgm:spPr/>
    </dgm:pt>
    <dgm:pt modelId="{EC25A8A8-CE16-4A5B-9E7F-C9D633E06A45}" type="pres">
      <dgm:prSet presAssocID="{F6156103-5DFC-4ED1-BD79-8B2B1938F740}" presName="axisShape" presStyleLbl="bgShp" presStyleIdx="0" presStyleCnt="1"/>
      <dgm:spPr/>
    </dgm:pt>
    <dgm:pt modelId="{09EDE97D-4F1C-4DA4-9075-B118DD520894}" type="pres">
      <dgm:prSet presAssocID="{F6156103-5DFC-4ED1-BD79-8B2B1938F740}" presName="rect1" presStyleLbl="node1" presStyleIdx="0" presStyleCnt="4">
        <dgm:presLayoutVars>
          <dgm:chMax val="0"/>
          <dgm:chPref val="0"/>
          <dgm:bulletEnabled val="1"/>
        </dgm:presLayoutVars>
      </dgm:prSet>
      <dgm:spPr/>
    </dgm:pt>
    <dgm:pt modelId="{8B846038-F3AD-4D5B-91EC-99D839ED1662}" type="pres">
      <dgm:prSet presAssocID="{F6156103-5DFC-4ED1-BD79-8B2B1938F740}" presName="rect2" presStyleLbl="node1" presStyleIdx="1" presStyleCnt="4">
        <dgm:presLayoutVars>
          <dgm:chMax val="0"/>
          <dgm:chPref val="0"/>
          <dgm:bulletEnabled val="1"/>
        </dgm:presLayoutVars>
      </dgm:prSet>
      <dgm:spPr/>
    </dgm:pt>
    <dgm:pt modelId="{0A8BAAF5-C5FF-4396-B247-1BF084A6FAED}" type="pres">
      <dgm:prSet presAssocID="{F6156103-5DFC-4ED1-BD79-8B2B1938F740}" presName="rect3" presStyleLbl="node1" presStyleIdx="2" presStyleCnt="4">
        <dgm:presLayoutVars>
          <dgm:chMax val="0"/>
          <dgm:chPref val="0"/>
          <dgm:bulletEnabled val="1"/>
        </dgm:presLayoutVars>
      </dgm:prSet>
      <dgm:spPr/>
    </dgm:pt>
    <dgm:pt modelId="{8C96286D-FB7D-4B22-9A25-8D10C36D8E07}" type="pres">
      <dgm:prSet presAssocID="{F6156103-5DFC-4ED1-BD79-8B2B1938F740}" presName="rect4" presStyleLbl="node1" presStyleIdx="3" presStyleCnt="4">
        <dgm:presLayoutVars>
          <dgm:chMax val="0"/>
          <dgm:chPref val="0"/>
          <dgm:bulletEnabled val="1"/>
        </dgm:presLayoutVars>
      </dgm:prSet>
      <dgm:spPr/>
    </dgm:pt>
  </dgm:ptLst>
  <dgm:cxnLst>
    <dgm:cxn modelId="{1B0B770E-61F1-4F37-9469-B05696C6BF51}" srcId="{F6156103-5DFC-4ED1-BD79-8B2B1938F740}" destId="{B25D9B9B-E39E-491D-89DF-BB1897A34A29}" srcOrd="2" destOrd="0" parTransId="{4539983D-8A71-4226-A4A9-AB0B8C49810C}" sibTransId="{DF2CEE38-073C-4BBE-A1F3-E89BA512FC44}"/>
    <dgm:cxn modelId="{EA0A4619-D42D-48F3-9EAC-822C6303EE79}" srcId="{F6156103-5DFC-4ED1-BD79-8B2B1938F740}" destId="{85650E76-6B42-4129-BFB1-6368D5FB9603}" srcOrd="0" destOrd="0" parTransId="{F209B834-16C7-4FAC-89EC-CB5F89ED851E}" sibTransId="{C3C1C1AE-E8D9-4226-9031-2F5567B9253A}"/>
    <dgm:cxn modelId="{812E7C2B-172C-41B4-8716-069C4BB5BF5D}" type="presOf" srcId="{51EEDF83-103D-42B8-A422-2EADEDDCFEE4}" destId="{8B846038-F3AD-4D5B-91EC-99D839ED1662}" srcOrd="0" destOrd="0" presId="urn:microsoft.com/office/officeart/2005/8/layout/matrix2"/>
    <dgm:cxn modelId="{8025C937-1AE2-4A56-A6E3-763B29CB0EAA}" srcId="{F6156103-5DFC-4ED1-BD79-8B2B1938F740}" destId="{51EEDF83-103D-42B8-A422-2EADEDDCFEE4}" srcOrd="1" destOrd="0" parTransId="{5F456D1D-3E4C-4BAB-BF22-3B772F38D4CA}" sibTransId="{C2584CB2-AAD2-4068-9582-FAA6E202EA87}"/>
    <dgm:cxn modelId="{D5CAEF45-B38E-4597-88FB-0E91CABE0635}" type="presOf" srcId="{B25D9B9B-E39E-491D-89DF-BB1897A34A29}" destId="{0A8BAAF5-C5FF-4396-B247-1BF084A6FAED}" srcOrd="0" destOrd="0" presId="urn:microsoft.com/office/officeart/2005/8/layout/matrix2"/>
    <dgm:cxn modelId="{D1B7624F-0F90-4DAC-BF08-DBF419DD86E5}" type="presOf" srcId="{85650E76-6B42-4129-BFB1-6368D5FB9603}" destId="{09EDE97D-4F1C-4DA4-9075-B118DD520894}" srcOrd="0" destOrd="0" presId="urn:microsoft.com/office/officeart/2005/8/layout/matrix2"/>
    <dgm:cxn modelId="{85A69589-44EB-403B-8992-53F5C003B734}" srcId="{F6156103-5DFC-4ED1-BD79-8B2B1938F740}" destId="{848C8D43-68E8-43BC-A3CC-A5972774B261}" srcOrd="3" destOrd="0" parTransId="{4B863CD7-DF89-4B83-805E-F23463F2BBB3}" sibTransId="{67D9AEE0-E811-4CB4-9850-AAEE1D5F0626}"/>
    <dgm:cxn modelId="{368D4C8D-7EC1-4B21-9A97-E27E4EA41AF6}" srcId="{F6156103-5DFC-4ED1-BD79-8B2B1938F740}" destId="{A931C570-4F3C-4517-91E9-1616191A22ED}" srcOrd="5" destOrd="0" parTransId="{7FFC81BC-4892-4EE3-A4A2-8143C8DF5215}" sibTransId="{CE84C632-8EE0-411C-BE95-281C44BA7BD7}"/>
    <dgm:cxn modelId="{798D10B3-4DEB-4AC2-823A-8C1D51496001}" srcId="{F6156103-5DFC-4ED1-BD79-8B2B1938F740}" destId="{13A4975F-36AF-4571-A749-1EC9C4C38AA4}" srcOrd="4" destOrd="0" parTransId="{326852B0-0D73-4EA2-8487-37F5BEF36E67}" sibTransId="{519AFFBC-C7CA-4C44-9673-6869815C8367}"/>
    <dgm:cxn modelId="{6FD152D5-35D1-4888-BB2C-7C9F7E4745D0}" srcId="{F6156103-5DFC-4ED1-BD79-8B2B1938F740}" destId="{300365B0-E682-4FDB-AB6B-3BEF71C25817}" srcOrd="6" destOrd="0" parTransId="{1EAF5E8C-12A1-453C-89CD-9A4C30ECD39C}" sibTransId="{1BDC6754-5B6F-4DC1-9EA6-22D8C63E6B0F}"/>
    <dgm:cxn modelId="{672EEEDC-959B-47D4-8AB4-4E963437B840}" type="presOf" srcId="{848C8D43-68E8-43BC-A3CC-A5972774B261}" destId="{8C96286D-FB7D-4B22-9A25-8D10C36D8E07}" srcOrd="0" destOrd="0" presId="urn:microsoft.com/office/officeart/2005/8/layout/matrix2"/>
    <dgm:cxn modelId="{3E2341E7-3CEF-4B6C-8B91-D0113B07D4E2}" type="presOf" srcId="{F6156103-5DFC-4ED1-BD79-8B2B1938F740}" destId="{6DD19F5E-2C50-4137-8803-119460C24469}" srcOrd="0" destOrd="0" presId="urn:microsoft.com/office/officeart/2005/8/layout/matrix2"/>
    <dgm:cxn modelId="{E4137487-9EC8-44AF-8F19-1BCD8577D73E}" type="presParOf" srcId="{6DD19F5E-2C50-4137-8803-119460C24469}" destId="{EC25A8A8-CE16-4A5B-9E7F-C9D633E06A45}" srcOrd="0" destOrd="0" presId="urn:microsoft.com/office/officeart/2005/8/layout/matrix2"/>
    <dgm:cxn modelId="{9FBFB5C2-54BE-4232-9BB7-BF498EF3F725}" type="presParOf" srcId="{6DD19F5E-2C50-4137-8803-119460C24469}" destId="{09EDE97D-4F1C-4DA4-9075-B118DD520894}" srcOrd="1" destOrd="0" presId="urn:microsoft.com/office/officeart/2005/8/layout/matrix2"/>
    <dgm:cxn modelId="{CF25EAE1-1EC4-4F1E-8384-1AA2E74C1BC7}" type="presParOf" srcId="{6DD19F5E-2C50-4137-8803-119460C24469}" destId="{8B846038-F3AD-4D5B-91EC-99D839ED1662}" srcOrd="2" destOrd="0" presId="urn:microsoft.com/office/officeart/2005/8/layout/matrix2"/>
    <dgm:cxn modelId="{25AA832F-6933-4B2A-88A6-9C61A10D6BF7}" type="presParOf" srcId="{6DD19F5E-2C50-4137-8803-119460C24469}" destId="{0A8BAAF5-C5FF-4396-B247-1BF084A6FAED}" srcOrd="3" destOrd="0" presId="urn:microsoft.com/office/officeart/2005/8/layout/matrix2"/>
    <dgm:cxn modelId="{617A6217-C9BE-498E-B8C9-D3080D5CDA5D}" type="presParOf" srcId="{6DD19F5E-2C50-4137-8803-119460C24469}" destId="{8C96286D-FB7D-4B22-9A25-8D10C36D8E07}" srcOrd="4" destOrd="0" presId="urn:microsoft.com/office/officeart/2005/8/layout/matrix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6156103-5DFC-4ED1-BD79-8B2B1938F740}" type="doc">
      <dgm:prSet loTypeId="urn:microsoft.com/office/officeart/2005/8/layout/funnel1" loCatId="relationship" qsTypeId="urn:microsoft.com/office/officeart/2005/8/quickstyle/3d1" qsCatId="3D" csTypeId="urn:microsoft.com/office/officeart/2005/8/colors/accent3_2" csCatId="accent3" phldr="1"/>
      <dgm:spPr/>
      <dgm:t>
        <a:bodyPr/>
        <a:lstStyle/>
        <a:p>
          <a:endParaRPr lang="en-US"/>
        </a:p>
      </dgm:t>
    </dgm:pt>
    <dgm:pt modelId="{85650E76-6B42-4129-BFB1-6368D5FB9603}">
      <dgm:prSet phldrT="[Text]"/>
      <dgm:spPr/>
      <dgm:t>
        <a:bodyPr/>
        <a:lstStyle/>
        <a:p>
          <a:r>
            <a:rPr lang="en-US" dirty="0"/>
            <a:t>4a</a:t>
          </a:r>
        </a:p>
      </dgm:t>
    </dgm:pt>
    <dgm:pt modelId="{F209B834-16C7-4FAC-89EC-CB5F89ED851E}" type="parTrans" cxnId="{EA0A4619-D42D-48F3-9EAC-822C6303EE79}">
      <dgm:prSet/>
      <dgm:spPr/>
      <dgm:t>
        <a:bodyPr/>
        <a:lstStyle/>
        <a:p>
          <a:endParaRPr lang="en-US"/>
        </a:p>
      </dgm:t>
    </dgm:pt>
    <dgm:pt modelId="{C3C1C1AE-E8D9-4226-9031-2F5567B9253A}" type="sibTrans" cxnId="{EA0A4619-D42D-48F3-9EAC-822C6303EE79}">
      <dgm:prSet/>
      <dgm:spPr/>
      <dgm:t>
        <a:bodyPr/>
        <a:lstStyle/>
        <a:p>
          <a:endParaRPr lang="en-US"/>
        </a:p>
      </dgm:t>
    </dgm:pt>
    <dgm:pt modelId="{2938E380-17D4-4F5C-822A-2A5689909AB9}">
      <dgm:prSet phldrT="[Text]"/>
      <dgm:spPr/>
      <dgm:t>
        <a:bodyPr/>
        <a:lstStyle/>
        <a:p>
          <a:r>
            <a:rPr lang="en-US" dirty="0"/>
            <a:t>6a</a:t>
          </a:r>
        </a:p>
      </dgm:t>
    </dgm:pt>
    <dgm:pt modelId="{D5677767-D46D-4986-A0E9-7D6D964D07A7}" type="parTrans" cxnId="{6DF08FF4-5DB7-4E03-950F-A6C82D067460}">
      <dgm:prSet/>
      <dgm:spPr/>
      <dgm:t>
        <a:bodyPr/>
        <a:lstStyle/>
        <a:p>
          <a:endParaRPr lang="en-US"/>
        </a:p>
      </dgm:t>
    </dgm:pt>
    <dgm:pt modelId="{F4CDD41A-29A2-4BDB-AE71-A84C6A452D50}" type="sibTrans" cxnId="{6DF08FF4-5DB7-4E03-950F-A6C82D067460}">
      <dgm:prSet/>
      <dgm:spPr/>
      <dgm:t>
        <a:bodyPr/>
        <a:lstStyle/>
        <a:p>
          <a:endParaRPr lang="en-US"/>
        </a:p>
      </dgm:t>
    </dgm:pt>
    <dgm:pt modelId="{BAD92ACD-5553-478C-B907-FF2AC5A0D146}">
      <dgm:prSet phldrT="[Text]"/>
      <dgm:spPr/>
      <dgm:t>
        <a:bodyPr/>
        <a:lstStyle/>
        <a:p>
          <a:r>
            <a:rPr lang="en-US" dirty="0"/>
            <a:t>8a</a:t>
          </a:r>
        </a:p>
      </dgm:t>
    </dgm:pt>
    <dgm:pt modelId="{71FA8947-C85C-4FA5-9664-32820F25AA83}" type="parTrans" cxnId="{2BE4ACDE-6799-4546-807E-A9DAD4CF0A8F}">
      <dgm:prSet/>
      <dgm:spPr/>
      <dgm:t>
        <a:bodyPr/>
        <a:lstStyle/>
        <a:p>
          <a:endParaRPr lang="en-US"/>
        </a:p>
      </dgm:t>
    </dgm:pt>
    <dgm:pt modelId="{CAC6B794-36B5-496C-942D-2B584CA07F1C}" type="sibTrans" cxnId="{2BE4ACDE-6799-4546-807E-A9DAD4CF0A8F}">
      <dgm:prSet/>
      <dgm:spPr/>
      <dgm:t>
        <a:bodyPr/>
        <a:lstStyle/>
        <a:p>
          <a:endParaRPr lang="en-US"/>
        </a:p>
      </dgm:t>
    </dgm:pt>
    <dgm:pt modelId="{9872DDEF-DDE0-4DAB-A34B-F898977A56E7}">
      <dgm:prSet phldrT="[Text]"/>
      <dgm:spPr/>
      <dgm:t>
        <a:bodyPr/>
        <a:lstStyle/>
        <a:p>
          <a:r>
            <a:rPr lang="en-US" dirty="0"/>
            <a:t>1 48-hr visit per participant</a:t>
          </a:r>
        </a:p>
      </dgm:t>
    </dgm:pt>
    <dgm:pt modelId="{9697645E-504E-4C25-A1F0-A1FACF7CB92E}" type="parTrans" cxnId="{0277ECE5-3F45-4890-A532-462FD8472AE4}">
      <dgm:prSet/>
      <dgm:spPr/>
      <dgm:t>
        <a:bodyPr/>
        <a:lstStyle/>
        <a:p>
          <a:endParaRPr lang="en-US"/>
        </a:p>
      </dgm:t>
    </dgm:pt>
    <dgm:pt modelId="{A8EE8F98-902D-4523-BECD-30BD6BF82CE5}" type="sibTrans" cxnId="{0277ECE5-3F45-4890-A532-462FD8472AE4}">
      <dgm:prSet/>
      <dgm:spPr/>
      <dgm:t>
        <a:bodyPr/>
        <a:lstStyle/>
        <a:p>
          <a:endParaRPr lang="en-US"/>
        </a:p>
      </dgm:t>
    </dgm:pt>
    <dgm:pt modelId="{5999FA50-1EF8-4C48-B974-1B8E52F57E0B}" type="pres">
      <dgm:prSet presAssocID="{F6156103-5DFC-4ED1-BD79-8B2B1938F740}" presName="Name0" presStyleCnt="0">
        <dgm:presLayoutVars>
          <dgm:chMax val="4"/>
          <dgm:resizeHandles val="exact"/>
        </dgm:presLayoutVars>
      </dgm:prSet>
      <dgm:spPr/>
    </dgm:pt>
    <dgm:pt modelId="{D4A51745-80AB-40DF-8D4F-64DB7D51374D}" type="pres">
      <dgm:prSet presAssocID="{F6156103-5DFC-4ED1-BD79-8B2B1938F740}" presName="ellipse" presStyleLbl="trBgShp" presStyleIdx="0" presStyleCnt="1"/>
      <dgm:spPr/>
    </dgm:pt>
    <dgm:pt modelId="{8F54495D-1978-40A7-81AF-18D682E71C4C}" type="pres">
      <dgm:prSet presAssocID="{F6156103-5DFC-4ED1-BD79-8B2B1938F740}" presName="arrow1" presStyleLbl="fgShp" presStyleIdx="0" presStyleCnt="1"/>
      <dgm:spPr/>
    </dgm:pt>
    <dgm:pt modelId="{0D18124C-206C-4C27-A98A-A369D2B69E5B}" type="pres">
      <dgm:prSet presAssocID="{F6156103-5DFC-4ED1-BD79-8B2B1938F740}" presName="rectangle" presStyleLbl="revTx" presStyleIdx="0" presStyleCnt="1" custScaleX="135956">
        <dgm:presLayoutVars>
          <dgm:bulletEnabled val="1"/>
        </dgm:presLayoutVars>
      </dgm:prSet>
      <dgm:spPr/>
    </dgm:pt>
    <dgm:pt modelId="{EB172407-D80E-4F98-B5D8-4DAEF2E9DE5C}" type="pres">
      <dgm:prSet presAssocID="{2938E380-17D4-4F5C-822A-2A5689909AB9}" presName="item1" presStyleLbl="node1" presStyleIdx="0" presStyleCnt="3">
        <dgm:presLayoutVars>
          <dgm:bulletEnabled val="1"/>
        </dgm:presLayoutVars>
      </dgm:prSet>
      <dgm:spPr/>
    </dgm:pt>
    <dgm:pt modelId="{AED4CC23-C3D2-4F54-B990-15BBB950B669}" type="pres">
      <dgm:prSet presAssocID="{BAD92ACD-5553-478C-B907-FF2AC5A0D146}" presName="item2" presStyleLbl="node1" presStyleIdx="1" presStyleCnt="3">
        <dgm:presLayoutVars>
          <dgm:bulletEnabled val="1"/>
        </dgm:presLayoutVars>
      </dgm:prSet>
      <dgm:spPr/>
    </dgm:pt>
    <dgm:pt modelId="{62C79968-E0B4-44E8-9F87-6B4D73D7172A}" type="pres">
      <dgm:prSet presAssocID="{9872DDEF-DDE0-4DAB-A34B-F898977A56E7}" presName="item3" presStyleLbl="node1" presStyleIdx="2" presStyleCnt="3">
        <dgm:presLayoutVars>
          <dgm:bulletEnabled val="1"/>
        </dgm:presLayoutVars>
      </dgm:prSet>
      <dgm:spPr/>
    </dgm:pt>
    <dgm:pt modelId="{2A1D4471-8D1A-46E9-958C-006F84626238}" type="pres">
      <dgm:prSet presAssocID="{F6156103-5DFC-4ED1-BD79-8B2B1938F740}" presName="funnel" presStyleLbl="trAlignAcc1" presStyleIdx="0" presStyleCnt="1"/>
      <dgm:spPr/>
    </dgm:pt>
  </dgm:ptLst>
  <dgm:cxnLst>
    <dgm:cxn modelId="{EA0A4619-D42D-48F3-9EAC-822C6303EE79}" srcId="{F6156103-5DFC-4ED1-BD79-8B2B1938F740}" destId="{85650E76-6B42-4129-BFB1-6368D5FB9603}" srcOrd="0" destOrd="0" parTransId="{F209B834-16C7-4FAC-89EC-CB5F89ED851E}" sibTransId="{C3C1C1AE-E8D9-4226-9031-2F5567B9253A}"/>
    <dgm:cxn modelId="{80989F2B-71CC-44C5-8FFD-572A5113B1BF}" type="presOf" srcId="{F6156103-5DFC-4ED1-BD79-8B2B1938F740}" destId="{5999FA50-1EF8-4C48-B974-1B8E52F57E0B}" srcOrd="0" destOrd="0" presId="urn:microsoft.com/office/officeart/2005/8/layout/funnel1"/>
    <dgm:cxn modelId="{56E6D161-C998-4CBD-BF99-293EFE201687}" type="presOf" srcId="{9872DDEF-DDE0-4DAB-A34B-F898977A56E7}" destId="{0D18124C-206C-4C27-A98A-A369D2B69E5B}" srcOrd="0" destOrd="0" presId="urn:microsoft.com/office/officeart/2005/8/layout/funnel1"/>
    <dgm:cxn modelId="{B4964347-61EB-4E1B-A40D-4A5FA4D61902}" type="presOf" srcId="{85650E76-6B42-4129-BFB1-6368D5FB9603}" destId="{62C79968-E0B4-44E8-9F87-6B4D73D7172A}" srcOrd="0" destOrd="0" presId="urn:microsoft.com/office/officeart/2005/8/layout/funnel1"/>
    <dgm:cxn modelId="{BF75D9A4-32DB-41A8-9B0C-1FF507336FEB}" type="presOf" srcId="{2938E380-17D4-4F5C-822A-2A5689909AB9}" destId="{AED4CC23-C3D2-4F54-B990-15BBB950B669}" srcOrd="0" destOrd="0" presId="urn:microsoft.com/office/officeart/2005/8/layout/funnel1"/>
    <dgm:cxn modelId="{57CF49B9-7A5F-44E2-BABA-088BC52AAA02}" type="presOf" srcId="{BAD92ACD-5553-478C-B907-FF2AC5A0D146}" destId="{EB172407-D80E-4F98-B5D8-4DAEF2E9DE5C}" srcOrd="0" destOrd="0" presId="urn:microsoft.com/office/officeart/2005/8/layout/funnel1"/>
    <dgm:cxn modelId="{2BE4ACDE-6799-4546-807E-A9DAD4CF0A8F}" srcId="{F6156103-5DFC-4ED1-BD79-8B2B1938F740}" destId="{BAD92ACD-5553-478C-B907-FF2AC5A0D146}" srcOrd="2" destOrd="0" parTransId="{71FA8947-C85C-4FA5-9664-32820F25AA83}" sibTransId="{CAC6B794-36B5-496C-942D-2B584CA07F1C}"/>
    <dgm:cxn modelId="{0277ECE5-3F45-4890-A532-462FD8472AE4}" srcId="{F6156103-5DFC-4ED1-BD79-8B2B1938F740}" destId="{9872DDEF-DDE0-4DAB-A34B-F898977A56E7}" srcOrd="3" destOrd="0" parTransId="{9697645E-504E-4C25-A1F0-A1FACF7CB92E}" sibTransId="{A8EE8F98-902D-4523-BECD-30BD6BF82CE5}"/>
    <dgm:cxn modelId="{6DF08FF4-5DB7-4E03-950F-A6C82D067460}" srcId="{F6156103-5DFC-4ED1-BD79-8B2B1938F740}" destId="{2938E380-17D4-4F5C-822A-2A5689909AB9}" srcOrd="1" destOrd="0" parTransId="{D5677767-D46D-4986-A0E9-7D6D964D07A7}" sibTransId="{F4CDD41A-29A2-4BDB-AE71-A84C6A452D50}"/>
    <dgm:cxn modelId="{356E79FA-7983-4D5B-8E19-513E07DADB7C}" type="presParOf" srcId="{5999FA50-1EF8-4C48-B974-1B8E52F57E0B}" destId="{D4A51745-80AB-40DF-8D4F-64DB7D51374D}" srcOrd="0" destOrd="0" presId="urn:microsoft.com/office/officeart/2005/8/layout/funnel1"/>
    <dgm:cxn modelId="{C9FF4D38-8312-4F2A-B8E4-CF962D4F7EBA}" type="presParOf" srcId="{5999FA50-1EF8-4C48-B974-1B8E52F57E0B}" destId="{8F54495D-1978-40A7-81AF-18D682E71C4C}" srcOrd="1" destOrd="0" presId="urn:microsoft.com/office/officeart/2005/8/layout/funnel1"/>
    <dgm:cxn modelId="{6E992AD3-FBAF-444F-BF70-B299AD17C092}" type="presParOf" srcId="{5999FA50-1EF8-4C48-B974-1B8E52F57E0B}" destId="{0D18124C-206C-4C27-A98A-A369D2B69E5B}" srcOrd="2" destOrd="0" presId="urn:microsoft.com/office/officeart/2005/8/layout/funnel1"/>
    <dgm:cxn modelId="{EA1AA505-BF49-40B5-B17A-EF345334FA41}" type="presParOf" srcId="{5999FA50-1EF8-4C48-B974-1B8E52F57E0B}" destId="{EB172407-D80E-4F98-B5D8-4DAEF2E9DE5C}" srcOrd="3" destOrd="0" presId="urn:microsoft.com/office/officeart/2005/8/layout/funnel1"/>
    <dgm:cxn modelId="{A2722CD0-4E15-4859-B517-1D866E103DC5}" type="presParOf" srcId="{5999FA50-1EF8-4C48-B974-1B8E52F57E0B}" destId="{AED4CC23-C3D2-4F54-B990-15BBB950B669}" srcOrd="4" destOrd="0" presId="urn:microsoft.com/office/officeart/2005/8/layout/funnel1"/>
    <dgm:cxn modelId="{F57BEA80-7248-4168-A0EB-66EA69C6A1A3}" type="presParOf" srcId="{5999FA50-1EF8-4C48-B974-1B8E52F57E0B}" destId="{62C79968-E0B4-44E8-9F87-6B4D73D7172A}" srcOrd="5" destOrd="0" presId="urn:microsoft.com/office/officeart/2005/8/layout/funnel1"/>
    <dgm:cxn modelId="{2179AE4A-3FCC-49FA-BF86-5625D01D469A}" type="presParOf" srcId="{5999FA50-1EF8-4C48-B974-1B8E52F57E0B}" destId="{2A1D4471-8D1A-46E9-958C-006F84626238}" srcOrd="6" destOrd="0" presId="urn:microsoft.com/office/officeart/2005/8/layout/funne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A9DE48-B9A0-4CED-A4A6-7937F3593A1A}">
      <dsp:nvSpPr>
        <dsp:cNvPr id="0" name=""/>
        <dsp:cNvSpPr/>
      </dsp:nvSpPr>
      <dsp:spPr>
        <a:xfrm>
          <a:off x="808537" y="0"/>
          <a:ext cx="4326525" cy="4326525"/>
        </a:xfrm>
        <a:prstGeom prst="diamond">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C7B88F9-9FEE-4695-85FD-599A9D845CD6}">
      <dsp:nvSpPr>
        <dsp:cNvPr id="0" name=""/>
        <dsp:cNvSpPr/>
      </dsp:nvSpPr>
      <dsp:spPr>
        <a:xfrm>
          <a:off x="1219557" y="411019"/>
          <a:ext cx="1687344" cy="1687344"/>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0" kern="1200" dirty="0"/>
            <a:t>Collect Locator Information</a:t>
          </a:r>
        </a:p>
      </dsp:txBody>
      <dsp:txXfrm>
        <a:off x="1301926" y="493388"/>
        <a:ext cx="1522606" cy="1522606"/>
      </dsp:txXfrm>
    </dsp:sp>
    <dsp:sp modelId="{5A8E8459-FCB8-460F-9120-53D128DB90F6}">
      <dsp:nvSpPr>
        <dsp:cNvPr id="0" name=""/>
        <dsp:cNvSpPr/>
      </dsp:nvSpPr>
      <dsp:spPr>
        <a:xfrm>
          <a:off x="3036697" y="411019"/>
          <a:ext cx="1687344" cy="1687344"/>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0" kern="1200" dirty="0"/>
            <a:t>Obtain Written Informed Consent</a:t>
          </a:r>
        </a:p>
      </dsp:txBody>
      <dsp:txXfrm>
        <a:off x="3119066" y="493388"/>
        <a:ext cx="1522606" cy="1522606"/>
      </dsp:txXfrm>
    </dsp:sp>
    <dsp:sp modelId="{0FCD5902-3786-47BB-B789-444E3A81AF2F}">
      <dsp:nvSpPr>
        <dsp:cNvPr id="0" name=""/>
        <dsp:cNvSpPr/>
      </dsp:nvSpPr>
      <dsp:spPr>
        <a:xfrm>
          <a:off x="1219557" y="2228160"/>
          <a:ext cx="1687344" cy="1687344"/>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0" kern="1200" dirty="0"/>
            <a:t>Assess Consent Form Comprehension</a:t>
          </a:r>
        </a:p>
      </dsp:txBody>
      <dsp:txXfrm>
        <a:off x="1301926" y="2310529"/>
        <a:ext cx="1522606" cy="1522606"/>
      </dsp:txXfrm>
    </dsp:sp>
    <dsp:sp modelId="{3FE5A441-D0AB-41A1-98C5-F60BF63A3C6E}">
      <dsp:nvSpPr>
        <dsp:cNvPr id="0" name=""/>
        <dsp:cNvSpPr/>
      </dsp:nvSpPr>
      <dsp:spPr>
        <a:xfrm>
          <a:off x="3036697" y="2228160"/>
          <a:ext cx="1687344" cy="1687344"/>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0" kern="1200" dirty="0"/>
            <a:t>Assign PTID</a:t>
          </a:r>
        </a:p>
      </dsp:txBody>
      <dsp:txXfrm>
        <a:off x="3119066" y="2310529"/>
        <a:ext cx="1522606" cy="152260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C43B17-FF63-43C2-BCB9-C62BFE10E140}">
      <dsp:nvSpPr>
        <dsp:cNvPr id="0" name=""/>
        <dsp:cNvSpPr/>
      </dsp:nvSpPr>
      <dsp:spPr>
        <a:xfrm>
          <a:off x="1010243" y="0"/>
          <a:ext cx="4326525" cy="4326525"/>
        </a:xfrm>
        <a:prstGeom prst="diamond">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61832E8-49F1-404E-A534-6823D46A458D}">
      <dsp:nvSpPr>
        <dsp:cNvPr id="0" name=""/>
        <dsp:cNvSpPr/>
      </dsp:nvSpPr>
      <dsp:spPr>
        <a:xfrm>
          <a:off x="1421263" y="411019"/>
          <a:ext cx="1687344" cy="1687344"/>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Collect Demographic Information</a:t>
          </a:r>
        </a:p>
      </dsp:txBody>
      <dsp:txXfrm>
        <a:off x="1503632" y="493388"/>
        <a:ext cx="1522606" cy="1522606"/>
      </dsp:txXfrm>
    </dsp:sp>
    <dsp:sp modelId="{C1F70C06-F32E-495D-B596-9F44D024E9D6}">
      <dsp:nvSpPr>
        <dsp:cNvPr id="0" name=""/>
        <dsp:cNvSpPr/>
      </dsp:nvSpPr>
      <dsp:spPr>
        <a:xfrm>
          <a:off x="3238403" y="411019"/>
          <a:ext cx="1687344" cy="1687344"/>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Assess Eligibility</a:t>
          </a:r>
        </a:p>
      </dsp:txBody>
      <dsp:txXfrm>
        <a:off x="3320772" y="493388"/>
        <a:ext cx="1522606" cy="1522606"/>
      </dsp:txXfrm>
    </dsp:sp>
    <dsp:sp modelId="{63784787-BE00-4B7E-BF39-CF07F46EFA27}">
      <dsp:nvSpPr>
        <dsp:cNvPr id="0" name=""/>
        <dsp:cNvSpPr/>
      </dsp:nvSpPr>
      <dsp:spPr>
        <a:xfrm>
          <a:off x="1421263" y="2228160"/>
          <a:ext cx="1687344" cy="1687344"/>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Provide Reimbursement</a:t>
          </a:r>
        </a:p>
      </dsp:txBody>
      <dsp:txXfrm>
        <a:off x="1503632" y="2310529"/>
        <a:ext cx="1522606" cy="1522606"/>
      </dsp:txXfrm>
    </dsp:sp>
    <dsp:sp modelId="{AB9A667B-2792-4C85-9934-74B836BBA9E9}">
      <dsp:nvSpPr>
        <dsp:cNvPr id="0" name=""/>
        <dsp:cNvSpPr/>
      </dsp:nvSpPr>
      <dsp:spPr>
        <a:xfrm>
          <a:off x="3238403" y="2228160"/>
          <a:ext cx="1687344" cy="1687344"/>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Schedule Next Visit</a:t>
          </a:r>
        </a:p>
      </dsp:txBody>
      <dsp:txXfrm>
        <a:off x="3320772" y="2310529"/>
        <a:ext cx="1522606" cy="152260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4AA55A-3C55-4EE1-9F85-5FB06B86D77A}">
      <dsp:nvSpPr>
        <dsp:cNvPr id="0" name=""/>
        <dsp:cNvSpPr/>
      </dsp:nvSpPr>
      <dsp:spPr>
        <a:xfrm>
          <a:off x="-5785662" y="-886055"/>
          <a:ext cx="6892199" cy="6892199"/>
        </a:xfrm>
        <a:prstGeom prst="blockArc">
          <a:avLst>
            <a:gd name="adj1" fmla="val 18900000"/>
            <a:gd name="adj2" fmla="val 2700000"/>
            <a:gd name="adj3" fmla="val 313"/>
          </a:avLst>
        </a:pr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30CA4F5-5FE5-4B3B-BF23-0C852DB3BAE8}">
      <dsp:nvSpPr>
        <dsp:cNvPr id="0" name=""/>
        <dsp:cNvSpPr/>
      </dsp:nvSpPr>
      <dsp:spPr>
        <a:xfrm>
          <a:off x="359174" y="232759"/>
          <a:ext cx="7802072" cy="465313"/>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69343" tIns="55880" rIns="55880" bIns="55880" numCol="1" spcCol="1270" anchor="ctr" anchorCtr="0">
          <a:noAutofit/>
        </a:bodyPr>
        <a:lstStyle/>
        <a:p>
          <a:pPr marL="0" lvl="0" indent="0" algn="l" defTabSz="977900">
            <a:lnSpc>
              <a:spcPct val="90000"/>
            </a:lnSpc>
            <a:spcBef>
              <a:spcPct val="0"/>
            </a:spcBef>
            <a:spcAft>
              <a:spcPct val="35000"/>
            </a:spcAft>
            <a:buNone/>
          </a:pPr>
          <a:r>
            <a:rPr lang="en-US" sz="2200" kern="1200" dirty="0"/>
            <a:t>Collect Medical History</a:t>
          </a:r>
        </a:p>
      </dsp:txBody>
      <dsp:txXfrm>
        <a:off x="359174" y="232759"/>
        <a:ext cx="7802072" cy="465313"/>
      </dsp:txXfrm>
    </dsp:sp>
    <dsp:sp modelId="{94E3E655-5F4D-4E36-9825-7AB742008C2B}">
      <dsp:nvSpPr>
        <dsp:cNvPr id="0" name=""/>
        <dsp:cNvSpPr/>
      </dsp:nvSpPr>
      <dsp:spPr>
        <a:xfrm>
          <a:off x="68353" y="174595"/>
          <a:ext cx="581642" cy="581642"/>
        </a:xfrm>
        <a:prstGeom prst="ellipse">
          <a:avLst/>
        </a:prstGeom>
        <a:solidFill>
          <a:schemeClr val="lt1">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2CD1521E-D367-4085-82E9-5ADE2BA65168}">
      <dsp:nvSpPr>
        <dsp:cNvPr id="0" name=""/>
        <dsp:cNvSpPr/>
      </dsp:nvSpPr>
      <dsp:spPr>
        <a:xfrm>
          <a:off x="780557" y="931139"/>
          <a:ext cx="7380689" cy="465313"/>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69343" tIns="55880" rIns="55880" bIns="55880" numCol="1" spcCol="1270" anchor="ctr" anchorCtr="0">
          <a:noAutofit/>
        </a:bodyPr>
        <a:lstStyle/>
        <a:p>
          <a:pPr marL="0" lvl="0" indent="0" algn="l" defTabSz="977900">
            <a:lnSpc>
              <a:spcPct val="90000"/>
            </a:lnSpc>
            <a:spcBef>
              <a:spcPct val="0"/>
            </a:spcBef>
            <a:spcAft>
              <a:spcPct val="35000"/>
            </a:spcAft>
            <a:buNone/>
          </a:pPr>
          <a:r>
            <a:rPr lang="en-US" sz="2200" kern="1200" dirty="0"/>
            <a:t>Perform Physical Exam and Rectal Exam</a:t>
          </a:r>
        </a:p>
      </dsp:txBody>
      <dsp:txXfrm>
        <a:off x="780557" y="931139"/>
        <a:ext cx="7380689" cy="465313"/>
      </dsp:txXfrm>
    </dsp:sp>
    <dsp:sp modelId="{697C2038-FFCD-4F85-AB98-E619700EF23D}">
      <dsp:nvSpPr>
        <dsp:cNvPr id="0" name=""/>
        <dsp:cNvSpPr/>
      </dsp:nvSpPr>
      <dsp:spPr>
        <a:xfrm>
          <a:off x="489736" y="872975"/>
          <a:ext cx="581642" cy="581642"/>
        </a:xfrm>
        <a:prstGeom prst="ellipse">
          <a:avLst/>
        </a:prstGeom>
        <a:solidFill>
          <a:schemeClr val="lt1">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81D4E4C4-6CDD-40DF-8C2F-203FF2CEE133}">
      <dsp:nvSpPr>
        <dsp:cNvPr id="0" name=""/>
        <dsp:cNvSpPr/>
      </dsp:nvSpPr>
      <dsp:spPr>
        <a:xfrm>
          <a:off x="1011473" y="1629007"/>
          <a:ext cx="7149773" cy="465313"/>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69343" tIns="55880" rIns="55880" bIns="55880" numCol="1" spcCol="1270" anchor="ctr" anchorCtr="0">
          <a:noAutofit/>
        </a:bodyPr>
        <a:lstStyle/>
        <a:p>
          <a:pPr marL="0" lvl="0" indent="0" algn="l" defTabSz="977900">
            <a:lnSpc>
              <a:spcPct val="90000"/>
            </a:lnSpc>
            <a:spcBef>
              <a:spcPct val="0"/>
            </a:spcBef>
            <a:spcAft>
              <a:spcPct val="35000"/>
            </a:spcAft>
            <a:buNone/>
          </a:pPr>
          <a:r>
            <a:rPr lang="en-US" sz="2200" kern="1200" dirty="0">
              <a:solidFill>
                <a:schemeClr val="bg1">
                  <a:lumMod val="50000"/>
                </a:schemeClr>
              </a:solidFill>
            </a:rPr>
            <a:t>Perform Male Genital Exam*</a:t>
          </a:r>
        </a:p>
      </dsp:txBody>
      <dsp:txXfrm>
        <a:off x="1011473" y="1629007"/>
        <a:ext cx="7149773" cy="465313"/>
      </dsp:txXfrm>
    </dsp:sp>
    <dsp:sp modelId="{286E93C9-3D9D-4676-8BAB-97832BCE3C45}">
      <dsp:nvSpPr>
        <dsp:cNvPr id="0" name=""/>
        <dsp:cNvSpPr/>
      </dsp:nvSpPr>
      <dsp:spPr>
        <a:xfrm>
          <a:off x="720652" y="1570843"/>
          <a:ext cx="581642" cy="581642"/>
        </a:xfrm>
        <a:prstGeom prst="ellipse">
          <a:avLst/>
        </a:prstGeom>
        <a:solidFill>
          <a:schemeClr val="lt1">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97AB82C3-1E6F-4014-A193-DB015819136E}">
      <dsp:nvSpPr>
        <dsp:cNvPr id="0" name=""/>
        <dsp:cNvSpPr/>
      </dsp:nvSpPr>
      <dsp:spPr>
        <a:xfrm>
          <a:off x="1085202" y="2327387"/>
          <a:ext cx="7076043" cy="465313"/>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69343" tIns="55880" rIns="55880" bIns="55880" numCol="1" spcCol="1270" anchor="ctr" anchorCtr="0">
          <a:noAutofit/>
        </a:bodyPr>
        <a:lstStyle/>
        <a:p>
          <a:pPr marL="0" lvl="0" indent="0" algn="l" defTabSz="977900">
            <a:lnSpc>
              <a:spcPct val="90000"/>
            </a:lnSpc>
            <a:spcBef>
              <a:spcPct val="0"/>
            </a:spcBef>
            <a:spcAft>
              <a:spcPct val="35000"/>
            </a:spcAft>
            <a:buNone/>
          </a:pPr>
          <a:r>
            <a:rPr lang="en-US" sz="2200" kern="1200" dirty="0">
              <a:solidFill>
                <a:schemeClr val="bg1">
                  <a:lumMod val="50000"/>
                </a:schemeClr>
              </a:solidFill>
            </a:rPr>
            <a:t>Perform Pelvic Exam*</a:t>
          </a:r>
          <a:r>
            <a:rPr lang="en-US" sz="2200" kern="1200" dirty="0">
              <a:solidFill>
                <a:srgbClr val="FF0066"/>
              </a:solidFill>
            </a:rPr>
            <a:t>♀</a:t>
          </a:r>
        </a:p>
      </dsp:txBody>
      <dsp:txXfrm>
        <a:off x="1085202" y="2327387"/>
        <a:ext cx="7076043" cy="465313"/>
      </dsp:txXfrm>
    </dsp:sp>
    <dsp:sp modelId="{D25B0B03-3809-43F3-A31B-EE4BC6113BE2}">
      <dsp:nvSpPr>
        <dsp:cNvPr id="0" name=""/>
        <dsp:cNvSpPr/>
      </dsp:nvSpPr>
      <dsp:spPr>
        <a:xfrm>
          <a:off x="794381" y="2269223"/>
          <a:ext cx="581642" cy="581642"/>
        </a:xfrm>
        <a:prstGeom prst="ellipse">
          <a:avLst/>
        </a:prstGeom>
        <a:solidFill>
          <a:schemeClr val="lt1">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7BE0754A-7883-4EE7-9453-C1D27D4F5218}">
      <dsp:nvSpPr>
        <dsp:cNvPr id="0" name=""/>
        <dsp:cNvSpPr/>
      </dsp:nvSpPr>
      <dsp:spPr>
        <a:xfrm>
          <a:off x="1011473" y="3025767"/>
          <a:ext cx="7149773" cy="465313"/>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69343" tIns="55880" rIns="55880" bIns="55880" numCol="1" spcCol="1270" anchor="ctr" anchorCtr="0">
          <a:noAutofit/>
        </a:bodyPr>
        <a:lstStyle/>
        <a:p>
          <a:pPr marL="0" lvl="0" indent="0" algn="l" defTabSz="977900">
            <a:lnSpc>
              <a:spcPct val="90000"/>
            </a:lnSpc>
            <a:spcBef>
              <a:spcPct val="0"/>
            </a:spcBef>
            <a:spcAft>
              <a:spcPct val="35000"/>
            </a:spcAft>
            <a:buNone/>
          </a:pPr>
          <a:r>
            <a:rPr lang="en-US" sz="2200" kern="1200" dirty="0"/>
            <a:t>Collect Concomitant Medications</a:t>
          </a:r>
        </a:p>
      </dsp:txBody>
      <dsp:txXfrm>
        <a:off x="1011473" y="3025767"/>
        <a:ext cx="7149773" cy="465313"/>
      </dsp:txXfrm>
    </dsp:sp>
    <dsp:sp modelId="{57921BBE-1291-4925-AA9D-11A6B89408CC}">
      <dsp:nvSpPr>
        <dsp:cNvPr id="0" name=""/>
        <dsp:cNvSpPr/>
      </dsp:nvSpPr>
      <dsp:spPr>
        <a:xfrm>
          <a:off x="720652" y="2967603"/>
          <a:ext cx="581642" cy="581642"/>
        </a:xfrm>
        <a:prstGeom prst="ellipse">
          <a:avLst/>
        </a:prstGeom>
        <a:solidFill>
          <a:schemeClr val="lt1">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1C30148A-88C4-4474-B9F2-DECFD2ABF4C5}">
      <dsp:nvSpPr>
        <dsp:cNvPr id="0" name=""/>
        <dsp:cNvSpPr/>
      </dsp:nvSpPr>
      <dsp:spPr>
        <a:xfrm>
          <a:off x="780557" y="3723635"/>
          <a:ext cx="7380689" cy="465313"/>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69343" tIns="55880" rIns="55880" bIns="55880" numCol="1" spcCol="1270" anchor="ctr" anchorCtr="0">
          <a:noAutofit/>
        </a:bodyPr>
        <a:lstStyle/>
        <a:p>
          <a:pPr marL="0" lvl="0" indent="0" algn="l" defTabSz="977900">
            <a:lnSpc>
              <a:spcPct val="90000"/>
            </a:lnSpc>
            <a:spcBef>
              <a:spcPct val="0"/>
            </a:spcBef>
            <a:spcAft>
              <a:spcPct val="35000"/>
            </a:spcAft>
            <a:buNone/>
          </a:pPr>
          <a:r>
            <a:rPr lang="en-US" sz="2200" kern="1200" dirty="0">
              <a:solidFill>
                <a:schemeClr val="bg1">
                  <a:lumMod val="50000"/>
                </a:schemeClr>
              </a:solidFill>
            </a:rPr>
            <a:t>Treat/Prescribe Treatment for RTI/UTI/STI*</a:t>
          </a:r>
          <a:endParaRPr lang="en-US" sz="2200" kern="1200" dirty="0"/>
        </a:p>
      </dsp:txBody>
      <dsp:txXfrm>
        <a:off x="780557" y="3723635"/>
        <a:ext cx="7380689" cy="465313"/>
      </dsp:txXfrm>
    </dsp:sp>
    <dsp:sp modelId="{8C38FE5C-580E-4767-9E3C-F7E16B628780}">
      <dsp:nvSpPr>
        <dsp:cNvPr id="0" name=""/>
        <dsp:cNvSpPr/>
      </dsp:nvSpPr>
      <dsp:spPr>
        <a:xfrm>
          <a:off x="489736" y="3665471"/>
          <a:ext cx="581642" cy="581642"/>
        </a:xfrm>
        <a:prstGeom prst="ellipse">
          <a:avLst/>
        </a:prstGeom>
        <a:solidFill>
          <a:schemeClr val="lt1">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8879EC21-59CA-4F62-9E0E-0B036E7930F1}">
      <dsp:nvSpPr>
        <dsp:cNvPr id="0" name=""/>
        <dsp:cNvSpPr/>
      </dsp:nvSpPr>
      <dsp:spPr>
        <a:xfrm>
          <a:off x="359174" y="4422016"/>
          <a:ext cx="7802072" cy="465313"/>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69343" tIns="55880" rIns="55880" bIns="55880" numCol="1" spcCol="1270" anchor="ctr" anchorCtr="0">
          <a:noAutofit/>
        </a:bodyPr>
        <a:lstStyle/>
        <a:p>
          <a:pPr marL="0" lvl="0" indent="0" algn="l" defTabSz="977900">
            <a:lnSpc>
              <a:spcPct val="90000"/>
            </a:lnSpc>
            <a:spcBef>
              <a:spcPct val="0"/>
            </a:spcBef>
            <a:spcAft>
              <a:spcPct val="35000"/>
            </a:spcAft>
            <a:buNone/>
          </a:pPr>
          <a:r>
            <a:rPr lang="en-US" sz="2200" kern="1200" dirty="0">
              <a:solidFill>
                <a:schemeClr val="tx1"/>
              </a:solidFill>
            </a:rPr>
            <a:t>Disclose Available Test Results</a:t>
          </a:r>
        </a:p>
      </dsp:txBody>
      <dsp:txXfrm>
        <a:off x="359174" y="4422016"/>
        <a:ext cx="7802072" cy="465313"/>
      </dsp:txXfrm>
    </dsp:sp>
    <dsp:sp modelId="{B9502489-5AD3-43E0-A730-556A2D42FDE1}">
      <dsp:nvSpPr>
        <dsp:cNvPr id="0" name=""/>
        <dsp:cNvSpPr/>
      </dsp:nvSpPr>
      <dsp:spPr>
        <a:xfrm>
          <a:off x="68353" y="4363851"/>
          <a:ext cx="581642" cy="581642"/>
        </a:xfrm>
        <a:prstGeom prst="ellipse">
          <a:avLst/>
        </a:prstGeom>
        <a:solidFill>
          <a:schemeClr val="lt1">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4BAC2E-50D9-4F44-AF50-8F269F73AE2C}">
      <dsp:nvSpPr>
        <dsp:cNvPr id="0" name=""/>
        <dsp:cNvSpPr/>
      </dsp:nvSpPr>
      <dsp:spPr>
        <a:xfrm>
          <a:off x="0" y="4476260"/>
          <a:ext cx="7058140" cy="734367"/>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kern="1200" dirty="0"/>
            <a:t>Anorectal</a:t>
          </a:r>
        </a:p>
      </dsp:txBody>
      <dsp:txXfrm>
        <a:off x="0" y="4476260"/>
        <a:ext cx="7058140" cy="396558"/>
      </dsp:txXfrm>
    </dsp:sp>
    <dsp:sp modelId="{68B8A0B0-143E-47A9-8C23-A9960E05689D}">
      <dsp:nvSpPr>
        <dsp:cNvPr id="0" name=""/>
        <dsp:cNvSpPr/>
      </dsp:nvSpPr>
      <dsp:spPr>
        <a:xfrm>
          <a:off x="0" y="4858131"/>
          <a:ext cx="3529069" cy="337809"/>
        </a:xfrm>
        <a:prstGeom prst="rect">
          <a:avLst/>
        </a:prstGeom>
        <a:solidFill>
          <a:schemeClr val="accent3">
            <a:alpha val="90000"/>
            <a:tint val="40000"/>
            <a:hueOff val="0"/>
            <a:satOff val="0"/>
            <a:lumOff val="0"/>
            <a:alphaOff val="0"/>
          </a:schemeClr>
        </a:solidFill>
        <a:ln w="9525" cap="flat" cmpd="sng" algn="ctr">
          <a:solidFill>
            <a:schemeClr val="accent3">
              <a:alpha val="90000"/>
              <a:tint val="40000"/>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78232" tIns="13970" rIns="78232" bIns="13970" numCol="1" spcCol="1270" anchor="ctr" anchorCtr="0">
          <a:noAutofit/>
        </a:bodyPr>
        <a:lstStyle/>
        <a:p>
          <a:pPr marL="0" lvl="0" indent="0" algn="ctr" defTabSz="488950">
            <a:lnSpc>
              <a:spcPct val="90000"/>
            </a:lnSpc>
            <a:spcBef>
              <a:spcPct val="0"/>
            </a:spcBef>
            <a:spcAft>
              <a:spcPct val="35000"/>
            </a:spcAft>
            <a:buNone/>
          </a:pPr>
          <a:r>
            <a:rPr lang="en-US" sz="1100" kern="1200" dirty="0"/>
            <a:t>NAAT for GC/CT</a:t>
          </a:r>
        </a:p>
      </dsp:txBody>
      <dsp:txXfrm>
        <a:off x="0" y="4858131"/>
        <a:ext cx="3529069" cy="337809"/>
      </dsp:txXfrm>
    </dsp:sp>
    <dsp:sp modelId="{6794C923-541E-4388-A9D2-0E401B4BF02F}">
      <dsp:nvSpPr>
        <dsp:cNvPr id="0" name=""/>
        <dsp:cNvSpPr/>
      </dsp:nvSpPr>
      <dsp:spPr>
        <a:xfrm>
          <a:off x="3529070" y="4858131"/>
          <a:ext cx="3529069" cy="337809"/>
        </a:xfrm>
        <a:prstGeom prst="rect">
          <a:avLst/>
        </a:prstGeom>
        <a:solidFill>
          <a:schemeClr val="accent3">
            <a:alpha val="90000"/>
            <a:tint val="40000"/>
            <a:hueOff val="0"/>
            <a:satOff val="0"/>
            <a:lumOff val="0"/>
            <a:alphaOff val="0"/>
          </a:schemeClr>
        </a:solidFill>
        <a:ln w="9525" cap="flat" cmpd="sng" algn="ctr">
          <a:solidFill>
            <a:schemeClr val="accent3">
              <a:alpha val="90000"/>
              <a:tint val="40000"/>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78232" tIns="13970" rIns="78232" bIns="13970" numCol="1" spcCol="1270" anchor="ctr" anchorCtr="0">
          <a:noAutofit/>
        </a:bodyPr>
        <a:lstStyle/>
        <a:p>
          <a:pPr marL="0" lvl="0" indent="0" algn="ctr" defTabSz="488950">
            <a:lnSpc>
              <a:spcPct val="90000"/>
            </a:lnSpc>
            <a:spcBef>
              <a:spcPct val="0"/>
            </a:spcBef>
            <a:spcAft>
              <a:spcPct val="35000"/>
            </a:spcAft>
            <a:buNone/>
          </a:pPr>
          <a:r>
            <a:rPr lang="en-US" sz="1100" kern="1200" dirty="0">
              <a:solidFill>
                <a:schemeClr val="bg1">
                  <a:lumMod val="50000"/>
                </a:schemeClr>
              </a:solidFill>
            </a:rPr>
            <a:t>HSV ½ detection*</a:t>
          </a:r>
        </a:p>
      </dsp:txBody>
      <dsp:txXfrm>
        <a:off x="3529070" y="4858131"/>
        <a:ext cx="3529069" cy="337809"/>
      </dsp:txXfrm>
    </dsp:sp>
    <dsp:sp modelId="{7CD5932F-45D4-4821-AE0C-A58E8FBA7630}">
      <dsp:nvSpPr>
        <dsp:cNvPr id="0" name=""/>
        <dsp:cNvSpPr/>
      </dsp:nvSpPr>
      <dsp:spPr>
        <a:xfrm rot="10800000">
          <a:off x="0" y="3357818"/>
          <a:ext cx="7058140" cy="1129457"/>
        </a:xfrm>
        <a:prstGeom prst="upArrowCallou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kern="1200" dirty="0"/>
            <a:t>Pelvic</a:t>
          </a:r>
        </a:p>
      </dsp:txBody>
      <dsp:txXfrm rot="-10800000">
        <a:off x="0" y="3357818"/>
        <a:ext cx="7058140" cy="396439"/>
      </dsp:txXfrm>
    </dsp:sp>
    <dsp:sp modelId="{7EBAB0E2-7658-4F37-8A4D-958FD7A35F85}">
      <dsp:nvSpPr>
        <dsp:cNvPr id="0" name=""/>
        <dsp:cNvSpPr/>
      </dsp:nvSpPr>
      <dsp:spPr>
        <a:xfrm>
          <a:off x="0" y="3754257"/>
          <a:ext cx="7058140" cy="337707"/>
        </a:xfrm>
        <a:prstGeom prst="rect">
          <a:avLst/>
        </a:prstGeom>
        <a:solidFill>
          <a:schemeClr val="accent3">
            <a:alpha val="90000"/>
            <a:tint val="40000"/>
            <a:hueOff val="0"/>
            <a:satOff val="0"/>
            <a:lumOff val="0"/>
            <a:alphaOff val="0"/>
          </a:schemeClr>
        </a:solidFill>
        <a:ln w="9525" cap="flat" cmpd="sng" algn="ctr">
          <a:solidFill>
            <a:schemeClr val="accent3">
              <a:alpha val="90000"/>
              <a:tint val="40000"/>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78232" tIns="13970" rIns="78232" bIns="13970" numCol="1" spcCol="1270" anchor="ctr" anchorCtr="0">
          <a:noAutofit/>
        </a:bodyPr>
        <a:lstStyle/>
        <a:p>
          <a:pPr marL="0" lvl="0" indent="0" algn="ctr" defTabSz="488950">
            <a:lnSpc>
              <a:spcPct val="90000"/>
            </a:lnSpc>
            <a:spcBef>
              <a:spcPct val="0"/>
            </a:spcBef>
            <a:spcAft>
              <a:spcPct val="35000"/>
            </a:spcAft>
            <a:buNone/>
          </a:pPr>
          <a:r>
            <a:rPr lang="en-US" sz="1100" kern="1200" dirty="0">
              <a:solidFill>
                <a:schemeClr val="tx1"/>
              </a:solidFill>
            </a:rPr>
            <a:t>NAAT for GC/CT/TV </a:t>
          </a:r>
          <a:r>
            <a:rPr lang="en-US" sz="1100" kern="1200" dirty="0">
              <a:solidFill>
                <a:srgbClr val="FF0066"/>
              </a:solidFill>
            </a:rPr>
            <a:t>♀</a:t>
          </a:r>
        </a:p>
      </dsp:txBody>
      <dsp:txXfrm>
        <a:off x="0" y="3754257"/>
        <a:ext cx="7058140" cy="337707"/>
      </dsp:txXfrm>
    </dsp:sp>
    <dsp:sp modelId="{69C8AF9A-0992-4DD1-87EA-17913349B9AD}">
      <dsp:nvSpPr>
        <dsp:cNvPr id="0" name=""/>
        <dsp:cNvSpPr/>
      </dsp:nvSpPr>
      <dsp:spPr>
        <a:xfrm rot="10800000">
          <a:off x="0" y="2239376"/>
          <a:ext cx="7058140" cy="1129457"/>
        </a:xfrm>
        <a:prstGeom prst="upArrowCallou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kern="1200" dirty="0"/>
            <a:t>Blood</a:t>
          </a:r>
        </a:p>
      </dsp:txBody>
      <dsp:txXfrm rot="-10800000">
        <a:off x="0" y="2239376"/>
        <a:ext cx="7058140" cy="396439"/>
      </dsp:txXfrm>
    </dsp:sp>
    <dsp:sp modelId="{9EF529B6-6767-4714-A4A9-37492620A708}">
      <dsp:nvSpPr>
        <dsp:cNvPr id="0" name=""/>
        <dsp:cNvSpPr/>
      </dsp:nvSpPr>
      <dsp:spPr>
        <a:xfrm>
          <a:off x="861" y="2635815"/>
          <a:ext cx="1411283" cy="337707"/>
        </a:xfrm>
        <a:prstGeom prst="rect">
          <a:avLst/>
        </a:prstGeom>
        <a:solidFill>
          <a:schemeClr val="accent3">
            <a:alpha val="90000"/>
            <a:tint val="40000"/>
            <a:hueOff val="0"/>
            <a:satOff val="0"/>
            <a:lumOff val="0"/>
            <a:alphaOff val="0"/>
          </a:schemeClr>
        </a:solidFill>
        <a:ln w="9525" cap="flat" cmpd="sng" algn="ctr">
          <a:solidFill>
            <a:schemeClr val="accent3">
              <a:alpha val="90000"/>
              <a:tint val="40000"/>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78232" tIns="13970" rIns="78232" bIns="13970" numCol="1" spcCol="1270" anchor="ctr" anchorCtr="0">
          <a:noAutofit/>
        </a:bodyPr>
        <a:lstStyle/>
        <a:p>
          <a:pPr marL="0" lvl="0" indent="0" algn="ctr" defTabSz="488950">
            <a:lnSpc>
              <a:spcPct val="90000"/>
            </a:lnSpc>
            <a:spcBef>
              <a:spcPct val="0"/>
            </a:spcBef>
            <a:spcAft>
              <a:spcPct val="35000"/>
            </a:spcAft>
            <a:buNone/>
          </a:pPr>
          <a:r>
            <a:rPr lang="en-US" sz="1100" kern="1200" dirty="0"/>
            <a:t>CBC with differential and platelets</a:t>
          </a:r>
        </a:p>
      </dsp:txBody>
      <dsp:txXfrm>
        <a:off x="861" y="2635815"/>
        <a:ext cx="1411283" cy="337707"/>
      </dsp:txXfrm>
    </dsp:sp>
    <dsp:sp modelId="{69AB4011-591B-45E4-863E-AB6508B24884}">
      <dsp:nvSpPr>
        <dsp:cNvPr id="0" name=""/>
        <dsp:cNvSpPr/>
      </dsp:nvSpPr>
      <dsp:spPr>
        <a:xfrm>
          <a:off x="1412144" y="2635815"/>
          <a:ext cx="1411283" cy="337707"/>
        </a:xfrm>
        <a:prstGeom prst="rect">
          <a:avLst/>
        </a:prstGeom>
        <a:solidFill>
          <a:schemeClr val="accent3">
            <a:alpha val="90000"/>
            <a:tint val="40000"/>
            <a:hueOff val="0"/>
            <a:satOff val="0"/>
            <a:lumOff val="0"/>
            <a:alphaOff val="0"/>
          </a:schemeClr>
        </a:solidFill>
        <a:ln w="9525" cap="flat" cmpd="sng" algn="ctr">
          <a:solidFill>
            <a:schemeClr val="accent3">
              <a:alpha val="90000"/>
              <a:tint val="40000"/>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78232" tIns="13970" rIns="78232" bIns="13970" numCol="1" spcCol="1270" anchor="ctr" anchorCtr="0">
          <a:noAutofit/>
        </a:bodyPr>
        <a:lstStyle/>
        <a:p>
          <a:pPr marL="0" lvl="0" indent="0" algn="ctr" defTabSz="488950">
            <a:lnSpc>
              <a:spcPct val="90000"/>
            </a:lnSpc>
            <a:spcBef>
              <a:spcPct val="0"/>
            </a:spcBef>
            <a:spcAft>
              <a:spcPct val="35000"/>
            </a:spcAft>
            <a:buNone/>
          </a:pPr>
          <a:r>
            <a:rPr lang="en-US" sz="1100" kern="1200" dirty="0"/>
            <a:t>Chemistries (AST/ALT/Creatinine)</a:t>
          </a:r>
        </a:p>
      </dsp:txBody>
      <dsp:txXfrm>
        <a:off x="1412144" y="2635815"/>
        <a:ext cx="1411283" cy="337707"/>
      </dsp:txXfrm>
    </dsp:sp>
    <dsp:sp modelId="{BE458CD1-2BEF-41B2-AE7E-79465F253F7A}">
      <dsp:nvSpPr>
        <dsp:cNvPr id="0" name=""/>
        <dsp:cNvSpPr/>
      </dsp:nvSpPr>
      <dsp:spPr>
        <a:xfrm>
          <a:off x="2823428" y="2635815"/>
          <a:ext cx="1411283" cy="337707"/>
        </a:xfrm>
        <a:prstGeom prst="rect">
          <a:avLst/>
        </a:prstGeom>
        <a:solidFill>
          <a:schemeClr val="accent3">
            <a:alpha val="90000"/>
            <a:tint val="40000"/>
            <a:hueOff val="0"/>
            <a:satOff val="0"/>
            <a:lumOff val="0"/>
            <a:alphaOff val="0"/>
          </a:schemeClr>
        </a:solidFill>
        <a:ln w="9525" cap="flat" cmpd="sng" algn="ctr">
          <a:solidFill>
            <a:schemeClr val="accent3">
              <a:alpha val="90000"/>
              <a:tint val="40000"/>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78232" tIns="13970" rIns="78232" bIns="13970" numCol="1" spcCol="1270" anchor="ctr" anchorCtr="0">
          <a:noAutofit/>
        </a:bodyPr>
        <a:lstStyle/>
        <a:p>
          <a:pPr marL="0" lvl="0" indent="0" algn="ctr" defTabSz="488950">
            <a:lnSpc>
              <a:spcPct val="90000"/>
            </a:lnSpc>
            <a:spcBef>
              <a:spcPct val="0"/>
            </a:spcBef>
            <a:spcAft>
              <a:spcPct val="35000"/>
            </a:spcAft>
            <a:buNone/>
          </a:pPr>
          <a:r>
            <a:rPr lang="en-US" sz="1100" kern="1200" dirty="0"/>
            <a:t>Syphilis serology</a:t>
          </a:r>
        </a:p>
      </dsp:txBody>
      <dsp:txXfrm>
        <a:off x="2823428" y="2635815"/>
        <a:ext cx="1411283" cy="337707"/>
      </dsp:txXfrm>
    </dsp:sp>
    <dsp:sp modelId="{A7F8CB4E-29C0-4DD3-8E31-20BF67BD3C2C}">
      <dsp:nvSpPr>
        <dsp:cNvPr id="0" name=""/>
        <dsp:cNvSpPr/>
      </dsp:nvSpPr>
      <dsp:spPr>
        <a:xfrm>
          <a:off x="4234711" y="2635815"/>
          <a:ext cx="1411283" cy="337707"/>
        </a:xfrm>
        <a:prstGeom prst="rect">
          <a:avLst/>
        </a:prstGeom>
        <a:solidFill>
          <a:schemeClr val="accent3">
            <a:alpha val="90000"/>
            <a:tint val="40000"/>
            <a:hueOff val="0"/>
            <a:satOff val="0"/>
            <a:lumOff val="0"/>
            <a:alphaOff val="0"/>
          </a:schemeClr>
        </a:solidFill>
        <a:ln w="9525" cap="flat" cmpd="sng" algn="ctr">
          <a:solidFill>
            <a:schemeClr val="accent3">
              <a:alpha val="90000"/>
              <a:tint val="40000"/>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78232" tIns="13970" rIns="78232" bIns="13970" numCol="1" spcCol="1270" anchor="ctr" anchorCtr="0">
          <a:noAutofit/>
        </a:bodyPr>
        <a:lstStyle/>
        <a:p>
          <a:pPr marL="0" lvl="0" indent="0" algn="ctr" defTabSz="488950">
            <a:lnSpc>
              <a:spcPct val="90000"/>
            </a:lnSpc>
            <a:spcBef>
              <a:spcPct val="0"/>
            </a:spcBef>
            <a:spcAft>
              <a:spcPct val="35000"/>
            </a:spcAft>
            <a:buNone/>
          </a:pPr>
          <a:r>
            <a:rPr lang="en-US" sz="1100" kern="1200" dirty="0"/>
            <a:t>HIV-1/2 test</a:t>
          </a:r>
        </a:p>
      </dsp:txBody>
      <dsp:txXfrm>
        <a:off x="4234711" y="2635815"/>
        <a:ext cx="1411283" cy="337707"/>
      </dsp:txXfrm>
    </dsp:sp>
    <dsp:sp modelId="{EEC61871-F3DE-4460-851B-1AFAA4670201}">
      <dsp:nvSpPr>
        <dsp:cNvPr id="0" name=""/>
        <dsp:cNvSpPr/>
      </dsp:nvSpPr>
      <dsp:spPr>
        <a:xfrm>
          <a:off x="5645995" y="2635815"/>
          <a:ext cx="1411283" cy="337707"/>
        </a:xfrm>
        <a:prstGeom prst="rect">
          <a:avLst/>
        </a:prstGeom>
        <a:solidFill>
          <a:schemeClr val="accent3">
            <a:alpha val="90000"/>
            <a:tint val="40000"/>
            <a:hueOff val="0"/>
            <a:satOff val="0"/>
            <a:lumOff val="0"/>
            <a:alphaOff val="0"/>
          </a:schemeClr>
        </a:solidFill>
        <a:ln w="9525" cap="flat" cmpd="sng" algn="ctr">
          <a:solidFill>
            <a:schemeClr val="accent3">
              <a:alpha val="90000"/>
              <a:tint val="40000"/>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78232" tIns="13970" rIns="78232" bIns="13970" numCol="1" spcCol="1270" anchor="ctr" anchorCtr="0">
          <a:noAutofit/>
        </a:bodyPr>
        <a:lstStyle/>
        <a:p>
          <a:pPr marL="0" lvl="0" indent="0" algn="ctr" defTabSz="488950">
            <a:lnSpc>
              <a:spcPct val="90000"/>
            </a:lnSpc>
            <a:spcBef>
              <a:spcPct val="0"/>
            </a:spcBef>
            <a:spcAft>
              <a:spcPct val="35000"/>
            </a:spcAft>
            <a:buNone/>
          </a:pPr>
          <a:r>
            <a:rPr lang="en-US" sz="1100" kern="1200" dirty="0"/>
            <a:t>Coagulation (PT/INR)</a:t>
          </a:r>
        </a:p>
      </dsp:txBody>
      <dsp:txXfrm>
        <a:off x="5645995" y="2635815"/>
        <a:ext cx="1411283" cy="337707"/>
      </dsp:txXfrm>
    </dsp:sp>
    <dsp:sp modelId="{D7D299E8-8FAE-4CDD-AF80-8A85018831A1}">
      <dsp:nvSpPr>
        <dsp:cNvPr id="0" name=""/>
        <dsp:cNvSpPr/>
      </dsp:nvSpPr>
      <dsp:spPr>
        <a:xfrm rot="10800000">
          <a:off x="0" y="1120934"/>
          <a:ext cx="7058140" cy="1129457"/>
        </a:xfrm>
        <a:prstGeom prst="upArrowCallou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kern="1200" dirty="0"/>
            <a:t>Urine</a:t>
          </a:r>
        </a:p>
      </dsp:txBody>
      <dsp:txXfrm rot="-10800000">
        <a:off x="0" y="1120934"/>
        <a:ext cx="7058140" cy="396439"/>
      </dsp:txXfrm>
    </dsp:sp>
    <dsp:sp modelId="{F580B4C3-9512-4E30-B298-B63B5D8B8C6D}">
      <dsp:nvSpPr>
        <dsp:cNvPr id="0" name=""/>
        <dsp:cNvSpPr/>
      </dsp:nvSpPr>
      <dsp:spPr>
        <a:xfrm>
          <a:off x="3446" y="1517373"/>
          <a:ext cx="2350415" cy="337707"/>
        </a:xfrm>
        <a:prstGeom prst="rect">
          <a:avLst/>
        </a:prstGeom>
        <a:solidFill>
          <a:schemeClr val="accent3">
            <a:alpha val="90000"/>
            <a:tint val="40000"/>
            <a:hueOff val="0"/>
            <a:satOff val="0"/>
            <a:lumOff val="0"/>
            <a:alphaOff val="0"/>
          </a:schemeClr>
        </a:solidFill>
        <a:ln w="9525" cap="flat" cmpd="sng" algn="ctr">
          <a:solidFill>
            <a:schemeClr val="accent3">
              <a:alpha val="90000"/>
              <a:tint val="40000"/>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78232" tIns="13970" rIns="78232" bIns="13970" numCol="1" spcCol="1270" anchor="ctr" anchorCtr="0">
          <a:noAutofit/>
        </a:bodyPr>
        <a:lstStyle/>
        <a:p>
          <a:pPr marL="0" lvl="0" indent="0" algn="ctr" defTabSz="488950">
            <a:lnSpc>
              <a:spcPct val="90000"/>
            </a:lnSpc>
            <a:spcBef>
              <a:spcPct val="0"/>
            </a:spcBef>
            <a:spcAft>
              <a:spcPct val="35000"/>
            </a:spcAft>
            <a:buNone/>
          </a:pPr>
          <a:r>
            <a:rPr lang="en-US" sz="1100" kern="1200" dirty="0"/>
            <a:t>NAAT for GC/CT</a:t>
          </a:r>
        </a:p>
      </dsp:txBody>
      <dsp:txXfrm>
        <a:off x="3446" y="1517373"/>
        <a:ext cx="2350415" cy="337707"/>
      </dsp:txXfrm>
    </dsp:sp>
    <dsp:sp modelId="{62306038-85E4-454C-8906-818B58E12D2A}">
      <dsp:nvSpPr>
        <dsp:cNvPr id="0" name=""/>
        <dsp:cNvSpPr/>
      </dsp:nvSpPr>
      <dsp:spPr>
        <a:xfrm>
          <a:off x="2353862" y="1517373"/>
          <a:ext cx="2350415" cy="337707"/>
        </a:xfrm>
        <a:prstGeom prst="rect">
          <a:avLst/>
        </a:prstGeom>
        <a:solidFill>
          <a:schemeClr val="accent3">
            <a:alpha val="90000"/>
            <a:tint val="40000"/>
            <a:hueOff val="0"/>
            <a:satOff val="0"/>
            <a:lumOff val="0"/>
            <a:alphaOff val="0"/>
          </a:schemeClr>
        </a:solidFill>
        <a:ln w="9525" cap="flat" cmpd="sng" algn="ctr">
          <a:solidFill>
            <a:schemeClr val="accent3">
              <a:alpha val="90000"/>
              <a:tint val="40000"/>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78232" tIns="13970" rIns="78232" bIns="13970" numCol="1" spcCol="1270" anchor="ctr" anchorCtr="0">
          <a:noAutofit/>
        </a:bodyPr>
        <a:lstStyle/>
        <a:p>
          <a:pPr marL="0" lvl="0" indent="0" algn="ctr" defTabSz="488950">
            <a:lnSpc>
              <a:spcPct val="90000"/>
            </a:lnSpc>
            <a:spcBef>
              <a:spcPct val="0"/>
            </a:spcBef>
            <a:spcAft>
              <a:spcPct val="35000"/>
            </a:spcAft>
            <a:buNone/>
          </a:pPr>
          <a:r>
            <a:rPr lang="en-US" sz="1100" kern="1200" dirty="0">
              <a:solidFill>
                <a:schemeClr val="bg1">
                  <a:lumMod val="50000"/>
                </a:schemeClr>
              </a:solidFill>
            </a:rPr>
            <a:t>Urine dipstick for culture*</a:t>
          </a:r>
        </a:p>
      </dsp:txBody>
      <dsp:txXfrm>
        <a:off x="2353862" y="1517373"/>
        <a:ext cx="2350415" cy="337707"/>
      </dsp:txXfrm>
    </dsp:sp>
    <dsp:sp modelId="{B32753F9-6B0F-4800-9D12-1749A5FEA4AD}">
      <dsp:nvSpPr>
        <dsp:cNvPr id="0" name=""/>
        <dsp:cNvSpPr/>
      </dsp:nvSpPr>
      <dsp:spPr>
        <a:xfrm>
          <a:off x="4704277" y="1517373"/>
          <a:ext cx="2350415" cy="337707"/>
        </a:xfrm>
        <a:prstGeom prst="rect">
          <a:avLst/>
        </a:prstGeom>
        <a:solidFill>
          <a:schemeClr val="accent3">
            <a:alpha val="90000"/>
            <a:tint val="40000"/>
            <a:hueOff val="0"/>
            <a:satOff val="0"/>
            <a:lumOff val="0"/>
            <a:alphaOff val="0"/>
          </a:schemeClr>
        </a:solidFill>
        <a:ln w="9525" cap="flat" cmpd="sng" algn="ctr">
          <a:solidFill>
            <a:schemeClr val="accent3">
              <a:alpha val="90000"/>
              <a:tint val="40000"/>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78232" tIns="13970" rIns="78232" bIns="13970" numCol="1" spcCol="1270" anchor="ctr" anchorCtr="0">
          <a:noAutofit/>
        </a:bodyPr>
        <a:lstStyle/>
        <a:p>
          <a:pPr marL="0" lvl="0" indent="0" algn="ctr" defTabSz="488950">
            <a:lnSpc>
              <a:spcPct val="90000"/>
            </a:lnSpc>
            <a:spcBef>
              <a:spcPct val="0"/>
            </a:spcBef>
            <a:spcAft>
              <a:spcPct val="35000"/>
            </a:spcAft>
            <a:buNone/>
          </a:pPr>
          <a:r>
            <a:rPr lang="en-US" sz="1100" kern="1200" dirty="0">
              <a:solidFill>
                <a:schemeClr val="tx1"/>
              </a:solidFill>
            </a:rPr>
            <a:t>Qualitative </a:t>
          </a:r>
          <a:r>
            <a:rPr lang="en-US" sz="1100" kern="1200" dirty="0" err="1">
              <a:solidFill>
                <a:schemeClr val="tx1"/>
              </a:solidFill>
            </a:rPr>
            <a:t>hCG</a:t>
          </a:r>
          <a:r>
            <a:rPr lang="en-US" sz="1100" kern="1200" dirty="0">
              <a:solidFill>
                <a:schemeClr val="tx1"/>
              </a:solidFill>
            </a:rPr>
            <a:t> </a:t>
          </a:r>
          <a:r>
            <a:rPr lang="en-US" sz="1100" kern="1200" dirty="0">
              <a:solidFill>
                <a:srgbClr val="FF0066"/>
              </a:solidFill>
            </a:rPr>
            <a:t>♀</a:t>
          </a:r>
        </a:p>
      </dsp:txBody>
      <dsp:txXfrm>
        <a:off x="4704277" y="1517373"/>
        <a:ext cx="2350415" cy="337707"/>
      </dsp:txXfrm>
    </dsp:sp>
    <dsp:sp modelId="{11A3D144-D71D-40AA-B913-02016E440063}">
      <dsp:nvSpPr>
        <dsp:cNvPr id="0" name=""/>
        <dsp:cNvSpPr/>
      </dsp:nvSpPr>
      <dsp:spPr>
        <a:xfrm rot="10800000">
          <a:off x="0" y="2492"/>
          <a:ext cx="7058140" cy="1129457"/>
        </a:xfrm>
        <a:prstGeom prst="upArrowCallou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kern="1200" dirty="0"/>
            <a:t>Pharyngeal</a:t>
          </a:r>
        </a:p>
      </dsp:txBody>
      <dsp:txXfrm rot="-10800000">
        <a:off x="0" y="2492"/>
        <a:ext cx="7058140" cy="396439"/>
      </dsp:txXfrm>
    </dsp:sp>
    <dsp:sp modelId="{89E0CB80-6E88-4F95-AFFA-D1AC40A6998E}">
      <dsp:nvSpPr>
        <dsp:cNvPr id="0" name=""/>
        <dsp:cNvSpPr/>
      </dsp:nvSpPr>
      <dsp:spPr>
        <a:xfrm>
          <a:off x="0" y="398931"/>
          <a:ext cx="7058140" cy="337707"/>
        </a:xfrm>
        <a:prstGeom prst="rect">
          <a:avLst/>
        </a:prstGeom>
        <a:solidFill>
          <a:schemeClr val="accent3">
            <a:alpha val="90000"/>
            <a:tint val="40000"/>
            <a:hueOff val="0"/>
            <a:satOff val="0"/>
            <a:lumOff val="0"/>
            <a:alphaOff val="0"/>
          </a:schemeClr>
        </a:solidFill>
        <a:ln w="9525" cap="flat" cmpd="sng" algn="ctr">
          <a:solidFill>
            <a:schemeClr val="accent3">
              <a:alpha val="90000"/>
              <a:tint val="40000"/>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78232" tIns="13970" rIns="78232" bIns="13970" numCol="1" spcCol="1270" anchor="ctr" anchorCtr="0">
          <a:noAutofit/>
        </a:bodyPr>
        <a:lstStyle/>
        <a:p>
          <a:pPr marL="0" lvl="0" indent="0" algn="ctr" defTabSz="488950">
            <a:lnSpc>
              <a:spcPct val="90000"/>
            </a:lnSpc>
            <a:spcBef>
              <a:spcPct val="0"/>
            </a:spcBef>
            <a:spcAft>
              <a:spcPct val="35000"/>
            </a:spcAft>
            <a:buNone/>
          </a:pPr>
          <a:r>
            <a:rPr lang="en-US" sz="1100" kern="1200" dirty="0"/>
            <a:t>NAAT for GC/CT</a:t>
          </a:r>
        </a:p>
      </dsp:txBody>
      <dsp:txXfrm>
        <a:off x="0" y="398931"/>
        <a:ext cx="7058140" cy="33770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4AA55A-3C55-4EE1-9F85-5FB06B86D77A}">
      <dsp:nvSpPr>
        <dsp:cNvPr id="0" name=""/>
        <dsp:cNvSpPr/>
      </dsp:nvSpPr>
      <dsp:spPr>
        <a:xfrm>
          <a:off x="-5785662" y="-886055"/>
          <a:ext cx="6892199" cy="6892199"/>
        </a:xfrm>
        <a:prstGeom prst="blockArc">
          <a:avLst>
            <a:gd name="adj1" fmla="val 18900000"/>
            <a:gd name="adj2" fmla="val 2700000"/>
            <a:gd name="adj3" fmla="val 313"/>
          </a:avLst>
        </a:pr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30CA4F5-5FE5-4B3B-BF23-0C852DB3BAE8}">
      <dsp:nvSpPr>
        <dsp:cNvPr id="0" name=""/>
        <dsp:cNvSpPr/>
      </dsp:nvSpPr>
      <dsp:spPr>
        <a:xfrm>
          <a:off x="359174" y="232759"/>
          <a:ext cx="7802072" cy="465313"/>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69343" tIns="55880" rIns="55880" bIns="55880" numCol="1" spcCol="1270" anchor="ctr" anchorCtr="0">
          <a:noAutofit/>
        </a:bodyPr>
        <a:lstStyle/>
        <a:p>
          <a:pPr marL="0" lvl="0" indent="0" algn="l" defTabSz="977900">
            <a:lnSpc>
              <a:spcPct val="90000"/>
            </a:lnSpc>
            <a:spcBef>
              <a:spcPct val="0"/>
            </a:spcBef>
            <a:spcAft>
              <a:spcPct val="35000"/>
            </a:spcAft>
            <a:buNone/>
          </a:pPr>
          <a:r>
            <a:rPr lang="en-US" sz="2200" kern="1200" dirty="0"/>
            <a:t>Review/update Medical History</a:t>
          </a:r>
        </a:p>
      </dsp:txBody>
      <dsp:txXfrm>
        <a:off x="359174" y="232759"/>
        <a:ext cx="7802072" cy="465313"/>
      </dsp:txXfrm>
    </dsp:sp>
    <dsp:sp modelId="{94E3E655-5F4D-4E36-9825-7AB742008C2B}">
      <dsp:nvSpPr>
        <dsp:cNvPr id="0" name=""/>
        <dsp:cNvSpPr/>
      </dsp:nvSpPr>
      <dsp:spPr>
        <a:xfrm>
          <a:off x="68353" y="174595"/>
          <a:ext cx="581642" cy="581642"/>
        </a:xfrm>
        <a:prstGeom prst="ellipse">
          <a:avLst/>
        </a:prstGeom>
        <a:solidFill>
          <a:schemeClr val="lt1">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2CD1521E-D367-4085-82E9-5ADE2BA65168}">
      <dsp:nvSpPr>
        <dsp:cNvPr id="0" name=""/>
        <dsp:cNvSpPr/>
      </dsp:nvSpPr>
      <dsp:spPr>
        <a:xfrm>
          <a:off x="780557" y="931139"/>
          <a:ext cx="7380689" cy="465313"/>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69343" tIns="55880" rIns="55880" bIns="55880" numCol="1" spcCol="1270" anchor="ctr" anchorCtr="0">
          <a:noAutofit/>
        </a:bodyPr>
        <a:lstStyle/>
        <a:p>
          <a:pPr marL="0" lvl="0" indent="0" algn="l" defTabSz="977900">
            <a:lnSpc>
              <a:spcPct val="90000"/>
            </a:lnSpc>
            <a:spcBef>
              <a:spcPct val="0"/>
            </a:spcBef>
            <a:spcAft>
              <a:spcPct val="35000"/>
            </a:spcAft>
            <a:buNone/>
          </a:pPr>
          <a:r>
            <a:rPr lang="en-US" sz="2200" kern="1200" dirty="0"/>
            <a:t>Perform Physical Exam and Rectal Exam</a:t>
          </a:r>
        </a:p>
      </dsp:txBody>
      <dsp:txXfrm>
        <a:off x="780557" y="931139"/>
        <a:ext cx="7380689" cy="465313"/>
      </dsp:txXfrm>
    </dsp:sp>
    <dsp:sp modelId="{697C2038-FFCD-4F85-AB98-E619700EF23D}">
      <dsp:nvSpPr>
        <dsp:cNvPr id="0" name=""/>
        <dsp:cNvSpPr/>
      </dsp:nvSpPr>
      <dsp:spPr>
        <a:xfrm>
          <a:off x="489736" y="872975"/>
          <a:ext cx="581642" cy="581642"/>
        </a:xfrm>
        <a:prstGeom prst="ellipse">
          <a:avLst/>
        </a:prstGeom>
        <a:solidFill>
          <a:schemeClr val="lt1">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81D4E4C4-6CDD-40DF-8C2F-203FF2CEE133}">
      <dsp:nvSpPr>
        <dsp:cNvPr id="0" name=""/>
        <dsp:cNvSpPr/>
      </dsp:nvSpPr>
      <dsp:spPr>
        <a:xfrm>
          <a:off x="1011473" y="1629007"/>
          <a:ext cx="7149773" cy="465313"/>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69343" tIns="55880" rIns="55880" bIns="55880" numCol="1" spcCol="1270" anchor="ctr" anchorCtr="0">
          <a:noAutofit/>
        </a:bodyPr>
        <a:lstStyle/>
        <a:p>
          <a:pPr marL="0" lvl="0" indent="0" algn="l" defTabSz="977900">
            <a:lnSpc>
              <a:spcPct val="90000"/>
            </a:lnSpc>
            <a:spcBef>
              <a:spcPct val="0"/>
            </a:spcBef>
            <a:spcAft>
              <a:spcPct val="35000"/>
            </a:spcAft>
            <a:buNone/>
          </a:pPr>
          <a:r>
            <a:rPr lang="en-US" sz="2200" kern="1200" dirty="0">
              <a:solidFill>
                <a:schemeClr val="bg1">
                  <a:lumMod val="50000"/>
                </a:schemeClr>
              </a:solidFill>
            </a:rPr>
            <a:t>Perform Male Genital Exam*</a:t>
          </a:r>
        </a:p>
      </dsp:txBody>
      <dsp:txXfrm>
        <a:off x="1011473" y="1629007"/>
        <a:ext cx="7149773" cy="465313"/>
      </dsp:txXfrm>
    </dsp:sp>
    <dsp:sp modelId="{286E93C9-3D9D-4676-8BAB-97832BCE3C45}">
      <dsp:nvSpPr>
        <dsp:cNvPr id="0" name=""/>
        <dsp:cNvSpPr/>
      </dsp:nvSpPr>
      <dsp:spPr>
        <a:xfrm>
          <a:off x="720652" y="1570843"/>
          <a:ext cx="581642" cy="581642"/>
        </a:xfrm>
        <a:prstGeom prst="ellipse">
          <a:avLst/>
        </a:prstGeom>
        <a:solidFill>
          <a:schemeClr val="lt1">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97AB82C3-1E6F-4014-A193-DB015819136E}">
      <dsp:nvSpPr>
        <dsp:cNvPr id="0" name=""/>
        <dsp:cNvSpPr/>
      </dsp:nvSpPr>
      <dsp:spPr>
        <a:xfrm>
          <a:off x="1085202" y="2327387"/>
          <a:ext cx="7076043" cy="465313"/>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69343" tIns="55880" rIns="55880" bIns="55880" numCol="1" spcCol="1270" anchor="ctr" anchorCtr="0">
          <a:noAutofit/>
        </a:bodyPr>
        <a:lstStyle/>
        <a:p>
          <a:pPr marL="0" lvl="0" indent="0" algn="l" defTabSz="977900">
            <a:lnSpc>
              <a:spcPct val="90000"/>
            </a:lnSpc>
            <a:spcBef>
              <a:spcPct val="0"/>
            </a:spcBef>
            <a:spcAft>
              <a:spcPct val="35000"/>
            </a:spcAft>
            <a:buNone/>
          </a:pPr>
          <a:r>
            <a:rPr lang="en-US" sz="2200" kern="1200" dirty="0">
              <a:solidFill>
                <a:schemeClr val="bg1">
                  <a:lumMod val="50000"/>
                </a:schemeClr>
              </a:solidFill>
            </a:rPr>
            <a:t>Perform Pelvic Exam*</a:t>
          </a:r>
          <a:r>
            <a:rPr lang="en-US" sz="2200" kern="1200" dirty="0">
              <a:solidFill>
                <a:srgbClr val="FF0066"/>
              </a:solidFill>
            </a:rPr>
            <a:t>♀</a:t>
          </a:r>
        </a:p>
      </dsp:txBody>
      <dsp:txXfrm>
        <a:off x="1085202" y="2327387"/>
        <a:ext cx="7076043" cy="465313"/>
      </dsp:txXfrm>
    </dsp:sp>
    <dsp:sp modelId="{D25B0B03-3809-43F3-A31B-EE4BC6113BE2}">
      <dsp:nvSpPr>
        <dsp:cNvPr id="0" name=""/>
        <dsp:cNvSpPr/>
      </dsp:nvSpPr>
      <dsp:spPr>
        <a:xfrm>
          <a:off x="794381" y="2269223"/>
          <a:ext cx="581642" cy="581642"/>
        </a:xfrm>
        <a:prstGeom prst="ellipse">
          <a:avLst/>
        </a:prstGeom>
        <a:solidFill>
          <a:schemeClr val="lt1">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7BE0754A-7883-4EE7-9453-C1D27D4F5218}">
      <dsp:nvSpPr>
        <dsp:cNvPr id="0" name=""/>
        <dsp:cNvSpPr/>
      </dsp:nvSpPr>
      <dsp:spPr>
        <a:xfrm>
          <a:off x="1011473" y="3025767"/>
          <a:ext cx="7149773" cy="465313"/>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69343" tIns="55880" rIns="55880" bIns="55880" numCol="1" spcCol="1270" anchor="ctr" anchorCtr="0">
          <a:noAutofit/>
        </a:bodyPr>
        <a:lstStyle/>
        <a:p>
          <a:pPr marL="0" lvl="0" indent="0" algn="l" defTabSz="977900">
            <a:lnSpc>
              <a:spcPct val="90000"/>
            </a:lnSpc>
            <a:spcBef>
              <a:spcPct val="0"/>
            </a:spcBef>
            <a:spcAft>
              <a:spcPct val="35000"/>
            </a:spcAft>
            <a:buNone/>
          </a:pPr>
          <a:r>
            <a:rPr lang="en-US" sz="2200" kern="1200" dirty="0"/>
            <a:t>Review/update Concomitant Medications</a:t>
          </a:r>
        </a:p>
      </dsp:txBody>
      <dsp:txXfrm>
        <a:off x="1011473" y="3025767"/>
        <a:ext cx="7149773" cy="465313"/>
      </dsp:txXfrm>
    </dsp:sp>
    <dsp:sp modelId="{57921BBE-1291-4925-AA9D-11A6B89408CC}">
      <dsp:nvSpPr>
        <dsp:cNvPr id="0" name=""/>
        <dsp:cNvSpPr/>
      </dsp:nvSpPr>
      <dsp:spPr>
        <a:xfrm>
          <a:off x="720652" y="2967603"/>
          <a:ext cx="581642" cy="581642"/>
        </a:xfrm>
        <a:prstGeom prst="ellipse">
          <a:avLst/>
        </a:prstGeom>
        <a:solidFill>
          <a:schemeClr val="lt1">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1C30148A-88C4-4474-B9F2-DECFD2ABF4C5}">
      <dsp:nvSpPr>
        <dsp:cNvPr id="0" name=""/>
        <dsp:cNvSpPr/>
      </dsp:nvSpPr>
      <dsp:spPr>
        <a:xfrm>
          <a:off x="780557" y="3723635"/>
          <a:ext cx="7380689" cy="465313"/>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69343" tIns="55880" rIns="55880" bIns="55880" numCol="1" spcCol="1270" anchor="ctr" anchorCtr="0">
          <a:noAutofit/>
        </a:bodyPr>
        <a:lstStyle/>
        <a:p>
          <a:pPr marL="0" lvl="0" indent="0" algn="l" defTabSz="977900">
            <a:lnSpc>
              <a:spcPct val="90000"/>
            </a:lnSpc>
            <a:spcBef>
              <a:spcPct val="0"/>
            </a:spcBef>
            <a:spcAft>
              <a:spcPct val="35000"/>
            </a:spcAft>
            <a:buNone/>
          </a:pPr>
          <a:r>
            <a:rPr lang="en-US" sz="2200" kern="1200" dirty="0">
              <a:solidFill>
                <a:schemeClr val="bg1">
                  <a:lumMod val="50000"/>
                </a:schemeClr>
              </a:solidFill>
            </a:rPr>
            <a:t>Treat/Prescribe Treatment for RTI/UTI/STI*</a:t>
          </a:r>
          <a:endParaRPr lang="en-US" sz="2200" kern="1200" dirty="0"/>
        </a:p>
      </dsp:txBody>
      <dsp:txXfrm>
        <a:off x="780557" y="3723635"/>
        <a:ext cx="7380689" cy="465313"/>
      </dsp:txXfrm>
    </dsp:sp>
    <dsp:sp modelId="{8C38FE5C-580E-4767-9E3C-F7E16B628780}">
      <dsp:nvSpPr>
        <dsp:cNvPr id="0" name=""/>
        <dsp:cNvSpPr/>
      </dsp:nvSpPr>
      <dsp:spPr>
        <a:xfrm>
          <a:off x="489736" y="3665471"/>
          <a:ext cx="581642" cy="581642"/>
        </a:xfrm>
        <a:prstGeom prst="ellipse">
          <a:avLst/>
        </a:prstGeom>
        <a:solidFill>
          <a:schemeClr val="lt1">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8879EC21-59CA-4F62-9E0E-0B036E7930F1}">
      <dsp:nvSpPr>
        <dsp:cNvPr id="0" name=""/>
        <dsp:cNvSpPr/>
      </dsp:nvSpPr>
      <dsp:spPr>
        <a:xfrm>
          <a:off x="359174" y="4422016"/>
          <a:ext cx="7802072" cy="465313"/>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69343" tIns="55880" rIns="55880" bIns="55880" numCol="1" spcCol="1270" anchor="ctr" anchorCtr="0">
          <a:noAutofit/>
        </a:bodyPr>
        <a:lstStyle/>
        <a:p>
          <a:pPr marL="0" lvl="0" indent="0" algn="l" defTabSz="977900">
            <a:lnSpc>
              <a:spcPct val="90000"/>
            </a:lnSpc>
            <a:spcBef>
              <a:spcPct val="0"/>
            </a:spcBef>
            <a:spcAft>
              <a:spcPct val="35000"/>
            </a:spcAft>
            <a:buNone/>
          </a:pPr>
          <a:r>
            <a:rPr lang="en-US" sz="2200" kern="1200" dirty="0">
              <a:solidFill>
                <a:schemeClr val="tx1"/>
              </a:solidFill>
            </a:rPr>
            <a:t>Disclose Available Test Results</a:t>
          </a:r>
        </a:p>
      </dsp:txBody>
      <dsp:txXfrm>
        <a:off x="359174" y="4422016"/>
        <a:ext cx="7802072" cy="465313"/>
      </dsp:txXfrm>
    </dsp:sp>
    <dsp:sp modelId="{B9502489-5AD3-43E0-A730-556A2D42FDE1}">
      <dsp:nvSpPr>
        <dsp:cNvPr id="0" name=""/>
        <dsp:cNvSpPr/>
      </dsp:nvSpPr>
      <dsp:spPr>
        <a:xfrm>
          <a:off x="68353" y="4363851"/>
          <a:ext cx="581642" cy="581642"/>
        </a:xfrm>
        <a:prstGeom prst="ellipse">
          <a:avLst/>
        </a:prstGeom>
        <a:solidFill>
          <a:schemeClr val="lt1">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4BAC2E-50D9-4F44-AF50-8F269F73AE2C}">
      <dsp:nvSpPr>
        <dsp:cNvPr id="0" name=""/>
        <dsp:cNvSpPr/>
      </dsp:nvSpPr>
      <dsp:spPr>
        <a:xfrm>
          <a:off x="0" y="4435839"/>
          <a:ext cx="8383712" cy="727736"/>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kern="1200" dirty="0"/>
            <a:t>Anorectal</a:t>
          </a:r>
        </a:p>
      </dsp:txBody>
      <dsp:txXfrm>
        <a:off x="0" y="4435839"/>
        <a:ext cx="8383712" cy="392977"/>
      </dsp:txXfrm>
    </dsp:sp>
    <dsp:sp modelId="{68B8A0B0-143E-47A9-8C23-A9960E05689D}">
      <dsp:nvSpPr>
        <dsp:cNvPr id="0" name=""/>
        <dsp:cNvSpPr/>
      </dsp:nvSpPr>
      <dsp:spPr>
        <a:xfrm>
          <a:off x="4093" y="4814262"/>
          <a:ext cx="1395920" cy="334758"/>
        </a:xfrm>
        <a:prstGeom prst="rect">
          <a:avLst/>
        </a:prstGeom>
        <a:solidFill>
          <a:schemeClr val="accent3">
            <a:alpha val="90000"/>
            <a:tint val="40000"/>
            <a:hueOff val="0"/>
            <a:satOff val="0"/>
            <a:lumOff val="0"/>
            <a:alphaOff val="0"/>
          </a:schemeClr>
        </a:solidFill>
        <a:ln w="9525" cap="flat" cmpd="sng" algn="ctr">
          <a:solidFill>
            <a:schemeClr val="accent3">
              <a:alpha val="90000"/>
              <a:tint val="40000"/>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78232" tIns="13970" rIns="78232" bIns="13970" numCol="1" spcCol="1270" anchor="ctr" anchorCtr="0">
          <a:noAutofit/>
        </a:bodyPr>
        <a:lstStyle/>
        <a:p>
          <a:pPr marL="0" lvl="0" indent="0" algn="ctr" defTabSz="488950">
            <a:lnSpc>
              <a:spcPct val="90000"/>
            </a:lnSpc>
            <a:spcBef>
              <a:spcPct val="0"/>
            </a:spcBef>
            <a:spcAft>
              <a:spcPct val="35000"/>
            </a:spcAft>
            <a:buNone/>
          </a:pPr>
          <a:r>
            <a:rPr lang="en-US" sz="1100" kern="1200" dirty="0">
              <a:solidFill>
                <a:schemeClr val="bg1">
                  <a:lumMod val="50000"/>
                </a:schemeClr>
              </a:solidFill>
            </a:rPr>
            <a:t>NAAT for GC/CT*</a:t>
          </a:r>
        </a:p>
      </dsp:txBody>
      <dsp:txXfrm>
        <a:off x="4093" y="4814262"/>
        <a:ext cx="1395920" cy="334758"/>
      </dsp:txXfrm>
    </dsp:sp>
    <dsp:sp modelId="{6794C923-541E-4388-A9D2-0E401B4BF02F}">
      <dsp:nvSpPr>
        <dsp:cNvPr id="0" name=""/>
        <dsp:cNvSpPr/>
      </dsp:nvSpPr>
      <dsp:spPr>
        <a:xfrm>
          <a:off x="1400014" y="4814262"/>
          <a:ext cx="1395920" cy="334758"/>
        </a:xfrm>
        <a:prstGeom prst="rect">
          <a:avLst/>
        </a:prstGeom>
        <a:solidFill>
          <a:schemeClr val="accent3">
            <a:alpha val="90000"/>
            <a:tint val="40000"/>
            <a:hueOff val="0"/>
            <a:satOff val="0"/>
            <a:lumOff val="0"/>
            <a:alphaOff val="0"/>
          </a:schemeClr>
        </a:solidFill>
        <a:ln w="9525" cap="flat" cmpd="sng" algn="ctr">
          <a:solidFill>
            <a:schemeClr val="accent3">
              <a:alpha val="90000"/>
              <a:tint val="40000"/>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78232" tIns="13970" rIns="78232" bIns="13970" numCol="1" spcCol="1270" anchor="ctr" anchorCtr="0">
          <a:noAutofit/>
        </a:bodyPr>
        <a:lstStyle/>
        <a:p>
          <a:pPr marL="0" lvl="0" indent="0" algn="ctr" defTabSz="488950">
            <a:lnSpc>
              <a:spcPct val="90000"/>
            </a:lnSpc>
            <a:spcBef>
              <a:spcPct val="0"/>
            </a:spcBef>
            <a:spcAft>
              <a:spcPct val="35000"/>
            </a:spcAft>
            <a:buNone/>
          </a:pPr>
          <a:r>
            <a:rPr lang="en-US" sz="1100" kern="1200" dirty="0">
              <a:solidFill>
                <a:schemeClr val="bg1">
                  <a:lumMod val="50000"/>
                </a:schemeClr>
              </a:solidFill>
            </a:rPr>
            <a:t>HSV ½ detection*</a:t>
          </a:r>
        </a:p>
      </dsp:txBody>
      <dsp:txXfrm>
        <a:off x="1400014" y="4814262"/>
        <a:ext cx="1395920" cy="334758"/>
      </dsp:txXfrm>
    </dsp:sp>
    <dsp:sp modelId="{BDF1D740-31D7-4A6D-8E4D-8C3A63887FDF}">
      <dsp:nvSpPr>
        <dsp:cNvPr id="0" name=""/>
        <dsp:cNvSpPr/>
      </dsp:nvSpPr>
      <dsp:spPr>
        <a:xfrm>
          <a:off x="2795935" y="4814262"/>
          <a:ext cx="1395920" cy="334758"/>
        </a:xfrm>
        <a:prstGeom prst="rect">
          <a:avLst/>
        </a:prstGeom>
        <a:solidFill>
          <a:schemeClr val="accent3">
            <a:alpha val="90000"/>
            <a:tint val="40000"/>
            <a:hueOff val="0"/>
            <a:satOff val="0"/>
            <a:lumOff val="0"/>
            <a:alphaOff val="0"/>
          </a:schemeClr>
        </a:solidFill>
        <a:ln w="9525" cap="flat" cmpd="sng" algn="ctr">
          <a:solidFill>
            <a:schemeClr val="accent3">
              <a:alpha val="90000"/>
              <a:tint val="40000"/>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78232" tIns="13970" rIns="78232" bIns="13970" numCol="1" spcCol="1270" anchor="ctr" anchorCtr="0">
          <a:noAutofit/>
        </a:bodyPr>
        <a:lstStyle/>
        <a:p>
          <a:pPr marL="0" lvl="0" indent="0" algn="ctr" defTabSz="488950">
            <a:lnSpc>
              <a:spcPct val="90000"/>
            </a:lnSpc>
            <a:spcBef>
              <a:spcPct val="0"/>
            </a:spcBef>
            <a:spcAft>
              <a:spcPct val="35000"/>
            </a:spcAft>
            <a:buNone/>
          </a:pPr>
          <a:r>
            <a:rPr lang="en-US" sz="1100" kern="1200" dirty="0">
              <a:solidFill>
                <a:schemeClr val="tx1"/>
              </a:solidFill>
            </a:rPr>
            <a:t>Anal swab for HPV</a:t>
          </a:r>
        </a:p>
      </dsp:txBody>
      <dsp:txXfrm>
        <a:off x="2795935" y="4814262"/>
        <a:ext cx="1395920" cy="334758"/>
      </dsp:txXfrm>
    </dsp:sp>
    <dsp:sp modelId="{C85681A1-609A-46C2-866C-7D71786720B2}">
      <dsp:nvSpPr>
        <dsp:cNvPr id="0" name=""/>
        <dsp:cNvSpPr/>
      </dsp:nvSpPr>
      <dsp:spPr>
        <a:xfrm>
          <a:off x="4191855" y="4814262"/>
          <a:ext cx="1395920" cy="334758"/>
        </a:xfrm>
        <a:prstGeom prst="rect">
          <a:avLst/>
        </a:prstGeom>
        <a:solidFill>
          <a:schemeClr val="accent3">
            <a:alpha val="90000"/>
            <a:tint val="40000"/>
            <a:hueOff val="0"/>
            <a:satOff val="0"/>
            <a:lumOff val="0"/>
            <a:alphaOff val="0"/>
          </a:schemeClr>
        </a:solidFill>
        <a:ln w="9525" cap="flat" cmpd="sng" algn="ctr">
          <a:solidFill>
            <a:schemeClr val="accent3">
              <a:alpha val="90000"/>
              <a:tint val="40000"/>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78232" tIns="13970" rIns="78232" bIns="13970" numCol="1" spcCol="1270" anchor="ctr" anchorCtr="0">
          <a:noAutofit/>
        </a:bodyPr>
        <a:lstStyle/>
        <a:p>
          <a:pPr marL="0" lvl="0" indent="0" algn="ctr" defTabSz="488950">
            <a:lnSpc>
              <a:spcPct val="90000"/>
            </a:lnSpc>
            <a:spcBef>
              <a:spcPct val="0"/>
            </a:spcBef>
            <a:spcAft>
              <a:spcPct val="35000"/>
            </a:spcAft>
            <a:buNone/>
          </a:pPr>
          <a:r>
            <a:rPr lang="en-US" sz="1100" kern="1200" dirty="0">
              <a:solidFill>
                <a:schemeClr val="tx1"/>
              </a:solidFill>
            </a:rPr>
            <a:t>Rectal fluid for PD/biomarker</a:t>
          </a:r>
        </a:p>
      </dsp:txBody>
      <dsp:txXfrm>
        <a:off x="4191855" y="4814262"/>
        <a:ext cx="1395920" cy="334758"/>
      </dsp:txXfrm>
    </dsp:sp>
    <dsp:sp modelId="{B875AD12-6850-426D-80E3-612730F777A5}">
      <dsp:nvSpPr>
        <dsp:cNvPr id="0" name=""/>
        <dsp:cNvSpPr/>
      </dsp:nvSpPr>
      <dsp:spPr>
        <a:xfrm>
          <a:off x="5587776" y="4814262"/>
          <a:ext cx="1395920" cy="334758"/>
        </a:xfrm>
        <a:prstGeom prst="rect">
          <a:avLst/>
        </a:prstGeom>
        <a:solidFill>
          <a:schemeClr val="accent3">
            <a:alpha val="90000"/>
            <a:tint val="40000"/>
            <a:hueOff val="0"/>
            <a:satOff val="0"/>
            <a:lumOff val="0"/>
            <a:alphaOff val="0"/>
          </a:schemeClr>
        </a:solidFill>
        <a:ln w="9525" cap="flat" cmpd="sng" algn="ctr">
          <a:solidFill>
            <a:schemeClr val="accent3">
              <a:alpha val="90000"/>
              <a:tint val="40000"/>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78232" tIns="13970" rIns="78232" bIns="13970" numCol="1" spcCol="1270" anchor="ctr" anchorCtr="0">
          <a:noAutofit/>
        </a:bodyPr>
        <a:lstStyle/>
        <a:p>
          <a:pPr marL="0" lvl="0" indent="0" algn="ctr" defTabSz="488950">
            <a:lnSpc>
              <a:spcPct val="90000"/>
            </a:lnSpc>
            <a:spcBef>
              <a:spcPct val="0"/>
            </a:spcBef>
            <a:spcAft>
              <a:spcPct val="35000"/>
            </a:spcAft>
            <a:buNone/>
          </a:pPr>
          <a:r>
            <a:rPr lang="en-US" sz="1100" kern="1200" dirty="0">
              <a:solidFill>
                <a:schemeClr val="tx1"/>
              </a:solidFill>
            </a:rPr>
            <a:t>Rectal enema effluent for PD</a:t>
          </a:r>
        </a:p>
      </dsp:txBody>
      <dsp:txXfrm>
        <a:off x="5587776" y="4814262"/>
        <a:ext cx="1395920" cy="334758"/>
      </dsp:txXfrm>
    </dsp:sp>
    <dsp:sp modelId="{BC5E6AFA-571F-49FE-A940-48D89E817979}">
      <dsp:nvSpPr>
        <dsp:cNvPr id="0" name=""/>
        <dsp:cNvSpPr/>
      </dsp:nvSpPr>
      <dsp:spPr>
        <a:xfrm>
          <a:off x="6983697" y="4814262"/>
          <a:ext cx="1395920" cy="334758"/>
        </a:xfrm>
        <a:prstGeom prst="rect">
          <a:avLst/>
        </a:prstGeom>
        <a:solidFill>
          <a:schemeClr val="accent3">
            <a:alpha val="90000"/>
            <a:tint val="40000"/>
            <a:hueOff val="0"/>
            <a:satOff val="0"/>
            <a:lumOff val="0"/>
            <a:alphaOff val="0"/>
          </a:schemeClr>
        </a:solidFill>
        <a:ln w="9525" cap="flat" cmpd="sng" algn="ctr">
          <a:solidFill>
            <a:schemeClr val="accent3">
              <a:alpha val="90000"/>
              <a:tint val="40000"/>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78232" tIns="13970" rIns="78232" bIns="13970" numCol="1" spcCol="1270" anchor="ctr" anchorCtr="0">
          <a:noAutofit/>
        </a:bodyPr>
        <a:lstStyle/>
        <a:p>
          <a:pPr marL="0" lvl="0" indent="0" algn="ctr" defTabSz="488950">
            <a:lnSpc>
              <a:spcPct val="90000"/>
            </a:lnSpc>
            <a:spcBef>
              <a:spcPct val="0"/>
            </a:spcBef>
            <a:spcAft>
              <a:spcPct val="35000"/>
            </a:spcAft>
            <a:buNone/>
          </a:pPr>
          <a:r>
            <a:rPr lang="en-US" sz="1100" kern="1200" dirty="0">
              <a:solidFill>
                <a:schemeClr val="tx1"/>
              </a:solidFill>
            </a:rPr>
            <a:t>Rectal tissue for PD, histology, archive</a:t>
          </a:r>
        </a:p>
      </dsp:txBody>
      <dsp:txXfrm>
        <a:off x="6983697" y="4814262"/>
        <a:ext cx="1395920" cy="334758"/>
      </dsp:txXfrm>
    </dsp:sp>
    <dsp:sp modelId="{7CD5932F-45D4-4821-AE0C-A58E8FBA7630}">
      <dsp:nvSpPr>
        <dsp:cNvPr id="0" name=""/>
        <dsp:cNvSpPr/>
      </dsp:nvSpPr>
      <dsp:spPr>
        <a:xfrm rot="10800000">
          <a:off x="0" y="3327496"/>
          <a:ext cx="8383712" cy="1119258"/>
        </a:xfrm>
        <a:prstGeom prst="upArrowCallou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kern="1200" dirty="0"/>
            <a:t>Pelvic</a:t>
          </a:r>
        </a:p>
      </dsp:txBody>
      <dsp:txXfrm rot="-10800000">
        <a:off x="0" y="3327496"/>
        <a:ext cx="8383712" cy="392859"/>
      </dsp:txXfrm>
    </dsp:sp>
    <dsp:sp modelId="{7EBAB0E2-7658-4F37-8A4D-958FD7A35F85}">
      <dsp:nvSpPr>
        <dsp:cNvPr id="0" name=""/>
        <dsp:cNvSpPr/>
      </dsp:nvSpPr>
      <dsp:spPr>
        <a:xfrm>
          <a:off x="0" y="3720356"/>
          <a:ext cx="8383712" cy="334658"/>
        </a:xfrm>
        <a:prstGeom prst="rect">
          <a:avLst/>
        </a:prstGeom>
        <a:solidFill>
          <a:schemeClr val="accent3">
            <a:alpha val="90000"/>
            <a:tint val="40000"/>
            <a:hueOff val="0"/>
            <a:satOff val="0"/>
            <a:lumOff val="0"/>
            <a:alphaOff val="0"/>
          </a:schemeClr>
        </a:solidFill>
        <a:ln w="9525" cap="flat" cmpd="sng" algn="ctr">
          <a:solidFill>
            <a:schemeClr val="accent3">
              <a:alpha val="90000"/>
              <a:tint val="40000"/>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78232" tIns="13970" rIns="78232" bIns="13970" numCol="1" spcCol="1270" anchor="ctr" anchorCtr="0">
          <a:noAutofit/>
        </a:bodyPr>
        <a:lstStyle/>
        <a:p>
          <a:pPr marL="0" lvl="0" indent="0" algn="ctr" defTabSz="488950">
            <a:lnSpc>
              <a:spcPct val="90000"/>
            </a:lnSpc>
            <a:spcBef>
              <a:spcPct val="0"/>
            </a:spcBef>
            <a:spcAft>
              <a:spcPct val="35000"/>
            </a:spcAft>
            <a:buNone/>
          </a:pPr>
          <a:r>
            <a:rPr lang="en-US" sz="1100" kern="1200" dirty="0">
              <a:solidFill>
                <a:schemeClr val="bg1">
                  <a:lumMod val="50000"/>
                </a:schemeClr>
              </a:solidFill>
            </a:rPr>
            <a:t>NAAT for GC/CT/TV *</a:t>
          </a:r>
          <a:r>
            <a:rPr lang="en-US" sz="1100" kern="1200" dirty="0">
              <a:solidFill>
                <a:srgbClr val="FF0066"/>
              </a:solidFill>
            </a:rPr>
            <a:t>♀</a:t>
          </a:r>
        </a:p>
      </dsp:txBody>
      <dsp:txXfrm>
        <a:off x="0" y="3720356"/>
        <a:ext cx="8383712" cy="334658"/>
      </dsp:txXfrm>
    </dsp:sp>
    <dsp:sp modelId="{69C8AF9A-0992-4DD1-87EA-17913349B9AD}">
      <dsp:nvSpPr>
        <dsp:cNvPr id="0" name=""/>
        <dsp:cNvSpPr/>
      </dsp:nvSpPr>
      <dsp:spPr>
        <a:xfrm rot="10800000">
          <a:off x="0" y="2219154"/>
          <a:ext cx="8383712" cy="1119258"/>
        </a:xfrm>
        <a:prstGeom prst="upArrowCallou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kern="1200" dirty="0"/>
            <a:t>Blood</a:t>
          </a:r>
        </a:p>
      </dsp:txBody>
      <dsp:txXfrm rot="-10800000">
        <a:off x="0" y="2219154"/>
        <a:ext cx="8383712" cy="392859"/>
      </dsp:txXfrm>
    </dsp:sp>
    <dsp:sp modelId="{9EF529B6-6767-4714-A4A9-37492620A708}">
      <dsp:nvSpPr>
        <dsp:cNvPr id="0" name=""/>
        <dsp:cNvSpPr/>
      </dsp:nvSpPr>
      <dsp:spPr>
        <a:xfrm>
          <a:off x="1023" y="2612014"/>
          <a:ext cx="1676333" cy="334658"/>
        </a:xfrm>
        <a:prstGeom prst="rect">
          <a:avLst/>
        </a:prstGeom>
        <a:solidFill>
          <a:schemeClr val="accent3">
            <a:alpha val="90000"/>
            <a:tint val="40000"/>
            <a:hueOff val="0"/>
            <a:satOff val="0"/>
            <a:lumOff val="0"/>
            <a:alphaOff val="0"/>
          </a:schemeClr>
        </a:solidFill>
        <a:ln w="9525" cap="flat" cmpd="sng" algn="ctr">
          <a:solidFill>
            <a:schemeClr val="accent3">
              <a:alpha val="90000"/>
              <a:tint val="40000"/>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78232" tIns="13970" rIns="78232" bIns="13970" numCol="1" spcCol="1270" anchor="ctr" anchorCtr="0">
          <a:noAutofit/>
        </a:bodyPr>
        <a:lstStyle/>
        <a:p>
          <a:pPr marL="0" lvl="0" indent="0" algn="ctr" defTabSz="488950">
            <a:lnSpc>
              <a:spcPct val="90000"/>
            </a:lnSpc>
            <a:spcBef>
              <a:spcPct val="0"/>
            </a:spcBef>
            <a:spcAft>
              <a:spcPct val="35000"/>
            </a:spcAft>
            <a:buNone/>
          </a:pPr>
          <a:r>
            <a:rPr lang="en-US" sz="1100" kern="1200" dirty="0">
              <a:solidFill>
                <a:schemeClr val="bg1">
                  <a:lumMod val="50000"/>
                </a:schemeClr>
              </a:solidFill>
            </a:rPr>
            <a:t>CBC with differential and platelets*</a:t>
          </a:r>
        </a:p>
      </dsp:txBody>
      <dsp:txXfrm>
        <a:off x="1023" y="2612014"/>
        <a:ext cx="1676333" cy="334658"/>
      </dsp:txXfrm>
    </dsp:sp>
    <dsp:sp modelId="{69AB4011-591B-45E4-863E-AB6508B24884}">
      <dsp:nvSpPr>
        <dsp:cNvPr id="0" name=""/>
        <dsp:cNvSpPr/>
      </dsp:nvSpPr>
      <dsp:spPr>
        <a:xfrm>
          <a:off x="1677356" y="2612014"/>
          <a:ext cx="1676333" cy="334658"/>
        </a:xfrm>
        <a:prstGeom prst="rect">
          <a:avLst/>
        </a:prstGeom>
        <a:solidFill>
          <a:schemeClr val="accent3">
            <a:alpha val="90000"/>
            <a:tint val="40000"/>
            <a:hueOff val="0"/>
            <a:satOff val="0"/>
            <a:lumOff val="0"/>
            <a:alphaOff val="0"/>
          </a:schemeClr>
        </a:solidFill>
        <a:ln w="9525" cap="flat" cmpd="sng" algn="ctr">
          <a:solidFill>
            <a:schemeClr val="accent3">
              <a:alpha val="90000"/>
              <a:tint val="40000"/>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78232" tIns="13970" rIns="78232" bIns="13970" numCol="1" spcCol="1270" anchor="ctr" anchorCtr="0">
          <a:noAutofit/>
        </a:bodyPr>
        <a:lstStyle/>
        <a:p>
          <a:pPr marL="0" lvl="0" indent="0" algn="ctr" defTabSz="466725">
            <a:lnSpc>
              <a:spcPct val="90000"/>
            </a:lnSpc>
            <a:spcBef>
              <a:spcPct val="0"/>
            </a:spcBef>
            <a:spcAft>
              <a:spcPct val="35000"/>
            </a:spcAft>
            <a:buNone/>
          </a:pPr>
          <a:r>
            <a:rPr lang="en-US" sz="1050" kern="1200" dirty="0">
              <a:solidFill>
                <a:schemeClr val="bg1">
                  <a:lumMod val="50000"/>
                </a:schemeClr>
              </a:solidFill>
            </a:rPr>
            <a:t>Chemistries (AST/ALT/Creatinine)*</a:t>
          </a:r>
        </a:p>
      </dsp:txBody>
      <dsp:txXfrm>
        <a:off x="1677356" y="2612014"/>
        <a:ext cx="1676333" cy="334658"/>
      </dsp:txXfrm>
    </dsp:sp>
    <dsp:sp modelId="{BE458CD1-2BEF-41B2-AE7E-79465F253F7A}">
      <dsp:nvSpPr>
        <dsp:cNvPr id="0" name=""/>
        <dsp:cNvSpPr/>
      </dsp:nvSpPr>
      <dsp:spPr>
        <a:xfrm>
          <a:off x="3353689" y="2612014"/>
          <a:ext cx="1676333" cy="334658"/>
        </a:xfrm>
        <a:prstGeom prst="rect">
          <a:avLst/>
        </a:prstGeom>
        <a:solidFill>
          <a:schemeClr val="accent3">
            <a:alpha val="90000"/>
            <a:tint val="40000"/>
            <a:hueOff val="0"/>
            <a:satOff val="0"/>
            <a:lumOff val="0"/>
            <a:alphaOff val="0"/>
          </a:schemeClr>
        </a:solidFill>
        <a:ln w="9525" cap="flat" cmpd="sng" algn="ctr">
          <a:solidFill>
            <a:schemeClr val="accent3">
              <a:alpha val="90000"/>
              <a:tint val="40000"/>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78232" tIns="13970" rIns="78232" bIns="13970" numCol="1" spcCol="1270" anchor="ctr" anchorCtr="0">
          <a:noAutofit/>
        </a:bodyPr>
        <a:lstStyle/>
        <a:p>
          <a:pPr marL="0" lvl="0" indent="0" algn="ctr" defTabSz="488950">
            <a:lnSpc>
              <a:spcPct val="90000"/>
            </a:lnSpc>
            <a:spcBef>
              <a:spcPct val="0"/>
            </a:spcBef>
            <a:spcAft>
              <a:spcPct val="35000"/>
            </a:spcAft>
            <a:buNone/>
          </a:pPr>
          <a:r>
            <a:rPr lang="en-US" sz="1100" kern="1200" dirty="0">
              <a:solidFill>
                <a:schemeClr val="bg1">
                  <a:lumMod val="50000"/>
                </a:schemeClr>
              </a:solidFill>
            </a:rPr>
            <a:t>Syphilis serology*</a:t>
          </a:r>
        </a:p>
      </dsp:txBody>
      <dsp:txXfrm>
        <a:off x="3353689" y="2612014"/>
        <a:ext cx="1676333" cy="334658"/>
      </dsp:txXfrm>
    </dsp:sp>
    <dsp:sp modelId="{A7F8CB4E-29C0-4DD3-8E31-20BF67BD3C2C}">
      <dsp:nvSpPr>
        <dsp:cNvPr id="0" name=""/>
        <dsp:cNvSpPr/>
      </dsp:nvSpPr>
      <dsp:spPr>
        <a:xfrm>
          <a:off x="5030022" y="2612014"/>
          <a:ext cx="1676333" cy="334658"/>
        </a:xfrm>
        <a:prstGeom prst="rect">
          <a:avLst/>
        </a:prstGeom>
        <a:solidFill>
          <a:schemeClr val="accent3">
            <a:alpha val="90000"/>
            <a:tint val="40000"/>
            <a:hueOff val="0"/>
            <a:satOff val="0"/>
            <a:lumOff val="0"/>
            <a:alphaOff val="0"/>
          </a:schemeClr>
        </a:solidFill>
        <a:ln w="9525" cap="flat" cmpd="sng" algn="ctr">
          <a:solidFill>
            <a:schemeClr val="accent3">
              <a:alpha val="90000"/>
              <a:tint val="40000"/>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78232" tIns="13970" rIns="78232" bIns="13970" numCol="1" spcCol="1270" anchor="ctr" anchorCtr="0">
          <a:noAutofit/>
        </a:bodyPr>
        <a:lstStyle/>
        <a:p>
          <a:pPr marL="0" lvl="0" indent="0" algn="ctr" defTabSz="488950">
            <a:lnSpc>
              <a:spcPct val="90000"/>
            </a:lnSpc>
            <a:spcBef>
              <a:spcPct val="0"/>
            </a:spcBef>
            <a:spcAft>
              <a:spcPct val="35000"/>
            </a:spcAft>
            <a:buNone/>
          </a:pPr>
          <a:r>
            <a:rPr lang="en-US" sz="1100" kern="1200" dirty="0"/>
            <a:t>HIV-1/2 test</a:t>
          </a:r>
        </a:p>
      </dsp:txBody>
      <dsp:txXfrm>
        <a:off x="5030022" y="2612014"/>
        <a:ext cx="1676333" cy="334658"/>
      </dsp:txXfrm>
    </dsp:sp>
    <dsp:sp modelId="{EEC61871-F3DE-4460-851B-1AFAA4670201}">
      <dsp:nvSpPr>
        <dsp:cNvPr id="0" name=""/>
        <dsp:cNvSpPr/>
      </dsp:nvSpPr>
      <dsp:spPr>
        <a:xfrm>
          <a:off x="6706355" y="2612014"/>
          <a:ext cx="1676333" cy="334658"/>
        </a:xfrm>
        <a:prstGeom prst="rect">
          <a:avLst/>
        </a:prstGeom>
        <a:solidFill>
          <a:schemeClr val="accent3">
            <a:alpha val="90000"/>
            <a:tint val="40000"/>
            <a:hueOff val="0"/>
            <a:satOff val="0"/>
            <a:lumOff val="0"/>
            <a:alphaOff val="0"/>
          </a:schemeClr>
        </a:solidFill>
        <a:ln w="9525" cap="flat" cmpd="sng" algn="ctr">
          <a:solidFill>
            <a:schemeClr val="accent3">
              <a:alpha val="90000"/>
              <a:tint val="40000"/>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78232" tIns="13970" rIns="78232" bIns="13970" numCol="1" spcCol="1270" anchor="ctr" anchorCtr="0">
          <a:noAutofit/>
        </a:bodyPr>
        <a:lstStyle/>
        <a:p>
          <a:pPr marL="0" lvl="0" indent="0" algn="ctr" defTabSz="488950">
            <a:lnSpc>
              <a:spcPct val="90000"/>
            </a:lnSpc>
            <a:spcBef>
              <a:spcPct val="0"/>
            </a:spcBef>
            <a:spcAft>
              <a:spcPct val="35000"/>
            </a:spcAft>
            <a:buNone/>
          </a:pPr>
          <a:r>
            <a:rPr lang="en-US" sz="1100" kern="1200" dirty="0"/>
            <a:t>Plasma for archive</a:t>
          </a:r>
        </a:p>
      </dsp:txBody>
      <dsp:txXfrm>
        <a:off x="6706355" y="2612014"/>
        <a:ext cx="1676333" cy="334658"/>
      </dsp:txXfrm>
    </dsp:sp>
    <dsp:sp modelId="{D7D299E8-8FAE-4CDD-AF80-8A85018831A1}">
      <dsp:nvSpPr>
        <dsp:cNvPr id="0" name=""/>
        <dsp:cNvSpPr/>
      </dsp:nvSpPr>
      <dsp:spPr>
        <a:xfrm rot="10800000">
          <a:off x="0" y="1110811"/>
          <a:ext cx="8383712" cy="1119258"/>
        </a:xfrm>
        <a:prstGeom prst="upArrowCallou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kern="1200" dirty="0"/>
            <a:t>Urine</a:t>
          </a:r>
        </a:p>
      </dsp:txBody>
      <dsp:txXfrm rot="-10800000">
        <a:off x="0" y="1110811"/>
        <a:ext cx="8383712" cy="392859"/>
      </dsp:txXfrm>
    </dsp:sp>
    <dsp:sp modelId="{F580B4C3-9512-4E30-B298-B63B5D8B8C6D}">
      <dsp:nvSpPr>
        <dsp:cNvPr id="0" name=""/>
        <dsp:cNvSpPr/>
      </dsp:nvSpPr>
      <dsp:spPr>
        <a:xfrm>
          <a:off x="4093" y="1503671"/>
          <a:ext cx="2791841" cy="334658"/>
        </a:xfrm>
        <a:prstGeom prst="rect">
          <a:avLst/>
        </a:prstGeom>
        <a:solidFill>
          <a:schemeClr val="accent3">
            <a:alpha val="90000"/>
            <a:tint val="40000"/>
            <a:hueOff val="0"/>
            <a:satOff val="0"/>
            <a:lumOff val="0"/>
            <a:alphaOff val="0"/>
          </a:schemeClr>
        </a:solidFill>
        <a:ln w="9525" cap="flat" cmpd="sng" algn="ctr">
          <a:solidFill>
            <a:schemeClr val="accent3">
              <a:alpha val="90000"/>
              <a:tint val="40000"/>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78232" tIns="13970" rIns="78232" bIns="13970" numCol="1" spcCol="1270" anchor="ctr" anchorCtr="0">
          <a:noAutofit/>
        </a:bodyPr>
        <a:lstStyle/>
        <a:p>
          <a:pPr marL="0" lvl="0" indent="0" algn="ctr" defTabSz="488950">
            <a:lnSpc>
              <a:spcPct val="90000"/>
            </a:lnSpc>
            <a:spcBef>
              <a:spcPct val="0"/>
            </a:spcBef>
            <a:spcAft>
              <a:spcPct val="35000"/>
            </a:spcAft>
            <a:buNone/>
          </a:pPr>
          <a:r>
            <a:rPr lang="en-US" sz="1100" kern="1200" dirty="0">
              <a:solidFill>
                <a:schemeClr val="bg1">
                  <a:lumMod val="50000"/>
                </a:schemeClr>
              </a:solidFill>
            </a:rPr>
            <a:t>NAAT for GC/CT*</a:t>
          </a:r>
        </a:p>
      </dsp:txBody>
      <dsp:txXfrm>
        <a:off x="4093" y="1503671"/>
        <a:ext cx="2791841" cy="334658"/>
      </dsp:txXfrm>
    </dsp:sp>
    <dsp:sp modelId="{62306038-85E4-454C-8906-818B58E12D2A}">
      <dsp:nvSpPr>
        <dsp:cNvPr id="0" name=""/>
        <dsp:cNvSpPr/>
      </dsp:nvSpPr>
      <dsp:spPr>
        <a:xfrm>
          <a:off x="2795935" y="1503671"/>
          <a:ext cx="2791841" cy="334658"/>
        </a:xfrm>
        <a:prstGeom prst="rect">
          <a:avLst/>
        </a:prstGeom>
        <a:solidFill>
          <a:schemeClr val="accent3">
            <a:alpha val="90000"/>
            <a:tint val="40000"/>
            <a:hueOff val="0"/>
            <a:satOff val="0"/>
            <a:lumOff val="0"/>
            <a:alphaOff val="0"/>
          </a:schemeClr>
        </a:solidFill>
        <a:ln w="9525" cap="flat" cmpd="sng" algn="ctr">
          <a:solidFill>
            <a:schemeClr val="accent3">
              <a:alpha val="90000"/>
              <a:tint val="40000"/>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78232" tIns="13970" rIns="78232" bIns="13970" numCol="1" spcCol="1270" anchor="ctr" anchorCtr="0">
          <a:noAutofit/>
        </a:bodyPr>
        <a:lstStyle/>
        <a:p>
          <a:pPr marL="0" lvl="0" indent="0" algn="ctr" defTabSz="488950">
            <a:lnSpc>
              <a:spcPct val="90000"/>
            </a:lnSpc>
            <a:spcBef>
              <a:spcPct val="0"/>
            </a:spcBef>
            <a:spcAft>
              <a:spcPct val="35000"/>
            </a:spcAft>
            <a:buNone/>
          </a:pPr>
          <a:r>
            <a:rPr lang="en-US" sz="1100" kern="1200" dirty="0">
              <a:solidFill>
                <a:schemeClr val="bg1">
                  <a:lumMod val="50000"/>
                </a:schemeClr>
              </a:solidFill>
            </a:rPr>
            <a:t>Urine dipstick for culture*</a:t>
          </a:r>
        </a:p>
      </dsp:txBody>
      <dsp:txXfrm>
        <a:off x="2795935" y="1503671"/>
        <a:ext cx="2791841" cy="334658"/>
      </dsp:txXfrm>
    </dsp:sp>
    <dsp:sp modelId="{B32753F9-6B0F-4800-9D12-1749A5FEA4AD}">
      <dsp:nvSpPr>
        <dsp:cNvPr id="0" name=""/>
        <dsp:cNvSpPr/>
      </dsp:nvSpPr>
      <dsp:spPr>
        <a:xfrm>
          <a:off x="5587776" y="1503671"/>
          <a:ext cx="2791841" cy="334658"/>
        </a:xfrm>
        <a:prstGeom prst="rect">
          <a:avLst/>
        </a:prstGeom>
        <a:solidFill>
          <a:schemeClr val="accent3">
            <a:alpha val="90000"/>
            <a:tint val="40000"/>
            <a:hueOff val="0"/>
            <a:satOff val="0"/>
            <a:lumOff val="0"/>
            <a:alphaOff val="0"/>
          </a:schemeClr>
        </a:solidFill>
        <a:ln w="9525" cap="flat" cmpd="sng" algn="ctr">
          <a:solidFill>
            <a:schemeClr val="accent3">
              <a:alpha val="90000"/>
              <a:tint val="40000"/>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78232" tIns="13970" rIns="78232" bIns="13970" numCol="1" spcCol="1270" anchor="ctr" anchorCtr="0">
          <a:noAutofit/>
        </a:bodyPr>
        <a:lstStyle/>
        <a:p>
          <a:pPr marL="0" lvl="0" indent="0" algn="ctr" defTabSz="488950">
            <a:lnSpc>
              <a:spcPct val="90000"/>
            </a:lnSpc>
            <a:spcBef>
              <a:spcPct val="0"/>
            </a:spcBef>
            <a:spcAft>
              <a:spcPct val="35000"/>
            </a:spcAft>
            <a:buNone/>
          </a:pPr>
          <a:r>
            <a:rPr lang="en-US" sz="1100" kern="1200" dirty="0">
              <a:solidFill>
                <a:schemeClr val="tx1"/>
              </a:solidFill>
            </a:rPr>
            <a:t>Qualitative </a:t>
          </a:r>
          <a:r>
            <a:rPr lang="en-US" sz="1100" kern="1200" dirty="0" err="1">
              <a:solidFill>
                <a:schemeClr val="tx1"/>
              </a:solidFill>
            </a:rPr>
            <a:t>hCG</a:t>
          </a:r>
          <a:r>
            <a:rPr lang="en-US" sz="1100" kern="1200" dirty="0">
              <a:solidFill>
                <a:schemeClr val="tx1"/>
              </a:solidFill>
            </a:rPr>
            <a:t> </a:t>
          </a:r>
          <a:r>
            <a:rPr lang="en-US" sz="1100" kern="1200" dirty="0">
              <a:solidFill>
                <a:srgbClr val="FF0066"/>
              </a:solidFill>
            </a:rPr>
            <a:t>♀</a:t>
          </a:r>
        </a:p>
      </dsp:txBody>
      <dsp:txXfrm>
        <a:off x="5587776" y="1503671"/>
        <a:ext cx="2791841" cy="334658"/>
      </dsp:txXfrm>
    </dsp:sp>
    <dsp:sp modelId="{11A3D144-D71D-40AA-B913-02016E440063}">
      <dsp:nvSpPr>
        <dsp:cNvPr id="0" name=""/>
        <dsp:cNvSpPr/>
      </dsp:nvSpPr>
      <dsp:spPr>
        <a:xfrm rot="10800000">
          <a:off x="0" y="2469"/>
          <a:ext cx="8383712" cy="1119258"/>
        </a:xfrm>
        <a:prstGeom prst="upArrowCallou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kern="1200" dirty="0"/>
            <a:t>Pharyngeal</a:t>
          </a:r>
        </a:p>
      </dsp:txBody>
      <dsp:txXfrm rot="-10800000">
        <a:off x="0" y="2469"/>
        <a:ext cx="8383712" cy="392859"/>
      </dsp:txXfrm>
    </dsp:sp>
    <dsp:sp modelId="{89E0CB80-6E88-4F95-AFFA-D1AC40A6998E}">
      <dsp:nvSpPr>
        <dsp:cNvPr id="0" name=""/>
        <dsp:cNvSpPr/>
      </dsp:nvSpPr>
      <dsp:spPr>
        <a:xfrm>
          <a:off x="0" y="395329"/>
          <a:ext cx="8383712" cy="334658"/>
        </a:xfrm>
        <a:prstGeom prst="rect">
          <a:avLst/>
        </a:prstGeom>
        <a:solidFill>
          <a:schemeClr val="accent3">
            <a:alpha val="90000"/>
            <a:tint val="40000"/>
            <a:hueOff val="0"/>
            <a:satOff val="0"/>
            <a:lumOff val="0"/>
            <a:alphaOff val="0"/>
          </a:schemeClr>
        </a:solidFill>
        <a:ln w="9525" cap="flat" cmpd="sng" algn="ctr">
          <a:solidFill>
            <a:schemeClr val="accent3">
              <a:alpha val="90000"/>
              <a:tint val="40000"/>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78232" tIns="13970" rIns="78232" bIns="13970" numCol="1" spcCol="1270" anchor="ctr" anchorCtr="0">
          <a:noAutofit/>
        </a:bodyPr>
        <a:lstStyle/>
        <a:p>
          <a:pPr marL="0" lvl="0" indent="0" algn="ctr" defTabSz="488950">
            <a:lnSpc>
              <a:spcPct val="90000"/>
            </a:lnSpc>
            <a:spcBef>
              <a:spcPct val="0"/>
            </a:spcBef>
            <a:spcAft>
              <a:spcPct val="35000"/>
            </a:spcAft>
            <a:buNone/>
          </a:pPr>
          <a:r>
            <a:rPr lang="en-US" sz="1100" kern="1200" dirty="0">
              <a:solidFill>
                <a:schemeClr val="bg1">
                  <a:lumMod val="50000"/>
                </a:schemeClr>
              </a:solidFill>
            </a:rPr>
            <a:t>NAAT for GC/CT*</a:t>
          </a:r>
        </a:p>
      </dsp:txBody>
      <dsp:txXfrm>
        <a:off x="0" y="395329"/>
        <a:ext cx="8383712" cy="33465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25A8A8-CE16-4A5B-9E7F-C9D633E06A45}">
      <dsp:nvSpPr>
        <dsp:cNvPr id="0" name=""/>
        <dsp:cNvSpPr/>
      </dsp:nvSpPr>
      <dsp:spPr>
        <a:xfrm>
          <a:off x="967377" y="0"/>
          <a:ext cx="3732298" cy="3732298"/>
        </a:xfrm>
        <a:prstGeom prst="quadArrow">
          <a:avLst>
            <a:gd name="adj1" fmla="val 2000"/>
            <a:gd name="adj2" fmla="val 4000"/>
            <a:gd name="adj3" fmla="val 5000"/>
          </a:avLst>
        </a:prstGeom>
        <a:solidFill>
          <a:schemeClr val="accent4">
            <a:tint val="40000"/>
            <a:hueOff val="0"/>
            <a:satOff val="0"/>
            <a:lumOff val="0"/>
            <a:alphaOff val="0"/>
          </a:schemeClr>
        </a:solidFill>
        <a:ln w="9525" cap="flat" cmpd="sng" algn="ctr">
          <a:solidFill>
            <a:schemeClr val="accent4">
              <a:hueOff val="0"/>
              <a:satOff val="0"/>
              <a:lumOff val="0"/>
              <a:alphaOff val="0"/>
            </a:schemeClr>
          </a:solidFill>
          <a:prstDash val="solid"/>
        </a:ln>
        <a:effectLst/>
        <a:scene3d>
          <a:camera prst="orthographicFront">
            <a:rot lat="0" lon="0" rev="0"/>
          </a:camera>
          <a:lightRig rig="contrasting" dir="t">
            <a:rot lat="0" lon="0" rev="1200000"/>
          </a:lightRig>
        </a:scene3d>
        <a:sp3d z="-300000" prstMaterial="plastic"/>
      </dsp:spPr>
      <dsp:style>
        <a:lnRef idx="1">
          <a:scrgbClr r="0" g="0" b="0"/>
        </a:lnRef>
        <a:fillRef idx="1">
          <a:scrgbClr r="0" g="0" b="0"/>
        </a:fillRef>
        <a:effectRef idx="0">
          <a:scrgbClr r="0" g="0" b="0"/>
        </a:effectRef>
        <a:fontRef idx="minor"/>
      </dsp:style>
    </dsp:sp>
    <dsp:sp modelId="{09EDE97D-4F1C-4DA4-9075-B118DD520894}">
      <dsp:nvSpPr>
        <dsp:cNvPr id="0" name=""/>
        <dsp:cNvSpPr/>
      </dsp:nvSpPr>
      <dsp:spPr>
        <a:xfrm>
          <a:off x="1209976" y="242599"/>
          <a:ext cx="1492919" cy="1492919"/>
        </a:xfrm>
        <a:prstGeom prst="roundRect">
          <a:avLst/>
        </a:prstGeom>
        <a:solidFill>
          <a:schemeClr val="accent4">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en-US" sz="3600" kern="1200" dirty="0"/>
            <a:t>.5-1 hour</a:t>
          </a:r>
        </a:p>
      </dsp:txBody>
      <dsp:txXfrm>
        <a:off x="1282854" y="315477"/>
        <a:ext cx="1347163" cy="1347163"/>
      </dsp:txXfrm>
    </dsp:sp>
    <dsp:sp modelId="{8B846038-F3AD-4D5B-91EC-99D839ED1662}">
      <dsp:nvSpPr>
        <dsp:cNvPr id="0" name=""/>
        <dsp:cNvSpPr/>
      </dsp:nvSpPr>
      <dsp:spPr>
        <a:xfrm>
          <a:off x="2964156" y="242599"/>
          <a:ext cx="1492919" cy="1492919"/>
        </a:xfrm>
        <a:prstGeom prst="roundRect">
          <a:avLst/>
        </a:prstGeom>
        <a:solidFill>
          <a:schemeClr val="accent4">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en-US" sz="3600" kern="1200" dirty="0"/>
            <a:t>1.5-3 hours</a:t>
          </a:r>
        </a:p>
      </dsp:txBody>
      <dsp:txXfrm>
        <a:off x="3037034" y="315477"/>
        <a:ext cx="1347163" cy="1347163"/>
      </dsp:txXfrm>
    </dsp:sp>
    <dsp:sp modelId="{0A8BAAF5-C5FF-4396-B247-1BF084A6FAED}">
      <dsp:nvSpPr>
        <dsp:cNvPr id="0" name=""/>
        <dsp:cNvSpPr/>
      </dsp:nvSpPr>
      <dsp:spPr>
        <a:xfrm>
          <a:off x="1209976" y="1996779"/>
          <a:ext cx="1492919" cy="1492919"/>
        </a:xfrm>
        <a:prstGeom prst="roundRect">
          <a:avLst/>
        </a:prstGeom>
        <a:solidFill>
          <a:schemeClr val="accent4">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en-US" sz="3600" kern="1200" dirty="0"/>
            <a:t>3.5-5 hours</a:t>
          </a:r>
        </a:p>
      </dsp:txBody>
      <dsp:txXfrm>
        <a:off x="1282854" y="2069657"/>
        <a:ext cx="1347163" cy="1347163"/>
      </dsp:txXfrm>
    </dsp:sp>
    <dsp:sp modelId="{8C96286D-FB7D-4B22-9A25-8D10C36D8E07}">
      <dsp:nvSpPr>
        <dsp:cNvPr id="0" name=""/>
        <dsp:cNvSpPr/>
      </dsp:nvSpPr>
      <dsp:spPr>
        <a:xfrm>
          <a:off x="2964156" y="1996779"/>
          <a:ext cx="1492919" cy="1492919"/>
        </a:xfrm>
        <a:prstGeom prst="roundRect">
          <a:avLst/>
        </a:prstGeom>
        <a:solidFill>
          <a:schemeClr val="accent4">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en-US" sz="3600" kern="1200" dirty="0"/>
            <a:t>24 hours</a:t>
          </a:r>
        </a:p>
      </dsp:txBody>
      <dsp:txXfrm>
        <a:off x="3037034" y="2069657"/>
        <a:ext cx="1347163" cy="134716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A51745-80AB-40DF-8D4F-64DB7D51374D}">
      <dsp:nvSpPr>
        <dsp:cNvPr id="0" name=""/>
        <dsp:cNvSpPr/>
      </dsp:nvSpPr>
      <dsp:spPr>
        <a:xfrm>
          <a:off x="1324278" y="151624"/>
          <a:ext cx="3009165" cy="1045043"/>
        </a:xfrm>
        <a:prstGeom prst="ellipse">
          <a:avLst/>
        </a:prstGeom>
        <a:solidFill>
          <a:schemeClr val="accent3">
            <a:tint val="50000"/>
            <a:alpha val="40000"/>
            <a:hueOff val="0"/>
            <a:satOff val="0"/>
            <a:lumOff val="0"/>
            <a:alphaOff val="0"/>
          </a:schemeClr>
        </a:solidFill>
        <a:ln>
          <a:noFill/>
        </a:ln>
        <a:effectLst/>
        <a:scene3d>
          <a:camera prst="orthographicFront"/>
          <a:lightRig rig="flat" dir="t"/>
        </a:scene3d>
        <a:sp3d z="-190500" extrusionH="12700" prstMaterial="matte"/>
      </dsp:spPr>
      <dsp:style>
        <a:lnRef idx="0">
          <a:scrgbClr r="0" g="0" b="0"/>
        </a:lnRef>
        <a:fillRef idx="1">
          <a:scrgbClr r="0" g="0" b="0"/>
        </a:fillRef>
        <a:effectRef idx="0">
          <a:scrgbClr r="0" g="0" b="0"/>
        </a:effectRef>
        <a:fontRef idx="minor"/>
      </dsp:style>
    </dsp:sp>
    <dsp:sp modelId="{8F54495D-1978-40A7-81AF-18D682E71C4C}">
      <dsp:nvSpPr>
        <dsp:cNvPr id="0" name=""/>
        <dsp:cNvSpPr/>
      </dsp:nvSpPr>
      <dsp:spPr>
        <a:xfrm>
          <a:off x="2541940" y="2710581"/>
          <a:ext cx="583171" cy="373229"/>
        </a:xfrm>
        <a:prstGeom prst="downArrow">
          <a:avLst/>
        </a:prstGeom>
        <a:solidFill>
          <a:schemeClr val="accent3">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flat" dir="t"/>
        </a:scene3d>
        <a:sp3d z="190500" prstMaterial="plastic">
          <a:bevelT w="120900" h="88900"/>
          <a:bevelB w="88900" h="31750" prst="angle"/>
        </a:sp3d>
      </dsp:spPr>
      <dsp:style>
        <a:lnRef idx="0">
          <a:scrgbClr r="0" g="0" b="0"/>
        </a:lnRef>
        <a:fillRef idx="1">
          <a:scrgbClr r="0" g="0" b="0"/>
        </a:fillRef>
        <a:effectRef idx="3">
          <a:scrgbClr r="0" g="0" b="0"/>
        </a:effectRef>
        <a:fontRef idx="minor">
          <a:schemeClr val="lt1"/>
        </a:fontRef>
      </dsp:style>
    </dsp:sp>
    <dsp:sp modelId="{0D18124C-206C-4C27-A98A-A369D2B69E5B}">
      <dsp:nvSpPr>
        <dsp:cNvPr id="0" name=""/>
        <dsp:cNvSpPr/>
      </dsp:nvSpPr>
      <dsp:spPr>
        <a:xfrm>
          <a:off x="930670" y="3009165"/>
          <a:ext cx="3805712" cy="6998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kern="1200" dirty="0"/>
            <a:t>1 48-hr visit per participant</a:t>
          </a:r>
        </a:p>
      </dsp:txBody>
      <dsp:txXfrm>
        <a:off x="930670" y="3009165"/>
        <a:ext cx="3805712" cy="699805"/>
      </dsp:txXfrm>
    </dsp:sp>
    <dsp:sp modelId="{EB172407-D80E-4F98-B5D8-4DAEF2E9DE5C}">
      <dsp:nvSpPr>
        <dsp:cNvPr id="0" name=""/>
        <dsp:cNvSpPr/>
      </dsp:nvSpPr>
      <dsp:spPr>
        <a:xfrm>
          <a:off x="2418308" y="1277378"/>
          <a:ext cx="1049708" cy="1049708"/>
        </a:xfrm>
        <a:prstGeom prst="ellips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2000250">
            <a:lnSpc>
              <a:spcPct val="90000"/>
            </a:lnSpc>
            <a:spcBef>
              <a:spcPct val="0"/>
            </a:spcBef>
            <a:spcAft>
              <a:spcPct val="35000"/>
            </a:spcAft>
            <a:buNone/>
          </a:pPr>
          <a:r>
            <a:rPr lang="en-US" sz="4500" kern="1200" dirty="0"/>
            <a:t>8a</a:t>
          </a:r>
        </a:p>
      </dsp:txBody>
      <dsp:txXfrm>
        <a:off x="2572034" y="1431104"/>
        <a:ext cx="742256" cy="742256"/>
      </dsp:txXfrm>
    </dsp:sp>
    <dsp:sp modelId="{AED4CC23-C3D2-4F54-B990-15BBB950B669}">
      <dsp:nvSpPr>
        <dsp:cNvPr id="0" name=""/>
        <dsp:cNvSpPr/>
      </dsp:nvSpPr>
      <dsp:spPr>
        <a:xfrm>
          <a:off x="1667183" y="489864"/>
          <a:ext cx="1049708" cy="1049708"/>
        </a:xfrm>
        <a:prstGeom prst="ellips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2000250">
            <a:lnSpc>
              <a:spcPct val="90000"/>
            </a:lnSpc>
            <a:spcBef>
              <a:spcPct val="0"/>
            </a:spcBef>
            <a:spcAft>
              <a:spcPct val="35000"/>
            </a:spcAft>
            <a:buNone/>
          </a:pPr>
          <a:r>
            <a:rPr lang="en-US" sz="4500" kern="1200" dirty="0"/>
            <a:t>6a</a:t>
          </a:r>
        </a:p>
      </dsp:txBody>
      <dsp:txXfrm>
        <a:off x="1820909" y="643590"/>
        <a:ext cx="742256" cy="742256"/>
      </dsp:txXfrm>
    </dsp:sp>
    <dsp:sp modelId="{62C79968-E0B4-44E8-9F87-6B4D73D7172A}">
      <dsp:nvSpPr>
        <dsp:cNvPr id="0" name=""/>
        <dsp:cNvSpPr/>
      </dsp:nvSpPr>
      <dsp:spPr>
        <a:xfrm>
          <a:off x="2740219" y="236067"/>
          <a:ext cx="1049708" cy="1049708"/>
        </a:xfrm>
        <a:prstGeom prst="ellips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2000250">
            <a:lnSpc>
              <a:spcPct val="90000"/>
            </a:lnSpc>
            <a:spcBef>
              <a:spcPct val="0"/>
            </a:spcBef>
            <a:spcAft>
              <a:spcPct val="35000"/>
            </a:spcAft>
            <a:buNone/>
          </a:pPr>
          <a:r>
            <a:rPr lang="en-US" sz="4500" kern="1200" dirty="0"/>
            <a:t>4a</a:t>
          </a:r>
        </a:p>
      </dsp:txBody>
      <dsp:txXfrm>
        <a:off x="2893945" y="389793"/>
        <a:ext cx="742256" cy="742256"/>
      </dsp:txXfrm>
    </dsp:sp>
    <dsp:sp modelId="{2A1D4471-8D1A-46E9-958C-006F84626238}">
      <dsp:nvSpPr>
        <dsp:cNvPr id="0" name=""/>
        <dsp:cNvSpPr/>
      </dsp:nvSpPr>
      <dsp:spPr>
        <a:xfrm>
          <a:off x="1200646" y="23326"/>
          <a:ext cx="3265760" cy="2612608"/>
        </a:xfrm>
        <a:prstGeom prst="funnel">
          <a:avLst/>
        </a:prstGeom>
        <a:solidFill>
          <a:schemeClr val="lt1">
            <a:alpha val="40000"/>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8.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5CBAE9-0AF8-4D72-B115-878F72BD3049}" type="datetimeFigureOut">
              <a:rPr lang="en-US" smtClean="0"/>
              <a:t>4/6/2018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B9A3FA6-4184-40FE-9AA6-29EF00719D57}" type="slidenum">
              <a:rPr lang="en-US" smtClean="0"/>
              <a:t>‹#›</a:t>
            </a:fld>
            <a:endParaRPr lang="en-US"/>
          </a:p>
        </p:txBody>
      </p:sp>
    </p:spTree>
    <p:extLst>
      <p:ext uri="{BB962C8B-B14F-4D97-AF65-F5344CB8AC3E}">
        <p14:creationId xmlns:p14="http://schemas.microsoft.com/office/powerpoint/2010/main" val="5563340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268BD345-BDEA-4971-8A8F-18F230206A8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a:extLst>
              <a:ext uri="{FF2B5EF4-FFF2-40B4-BE49-F238E27FC236}">
                <a16:creationId xmlns:a16="http://schemas.microsoft.com/office/drawing/2014/main" id="{CFD8E386-D561-43CB-885E-846F86A5B5D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2772" name="Slide Number Placeholder 3">
            <a:extLst>
              <a:ext uri="{FF2B5EF4-FFF2-40B4-BE49-F238E27FC236}">
                <a16:creationId xmlns:a16="http://schemas.microsoft.com/office/drawing/2014/main" id="{39358D76-735E-459B-8D46-8E92CC20ECF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9219A64-C2A1-4933-8855-B711FE3EB026}" type="slidenum">
              <a:rPr lang="en-US" altLang="en-US"/>
              <a:pPr eaLnBrk="1" hangingPunct="1"/>
              <a:t>3</a:t>
            </a:fld>
            <a:endParaRPr lang="en-US" altLang="en-US"/>
          </a:p>
        </p:txBody>
      </p:sp>
    </p:spTree>
    <p:extLst>
      <p:ext uri="{BB962C8B-B14F-4D97-AF65-F5344CB8AC3E}">
        <p14:creationId xmlns:p14="http://schemas.microsoft.com/office/powerpoint/2010/main" val="38917151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 sample screening and enrollment log suitable for use is available on the MTN website.</a:t>
            </a:r>
            <a:r>
              <a:rPr lang="en-US" baseline="0"/>
              <a:t> </a:t>
            </a:r>
          </a:p>
          <a:p>
            <a:endParaRPr lang="en-US" baseline="0"/>
          </a:p>
          <a:p>
            <a:r>
              <a:rPr lang="en-US"/>
              <a:t>DAIDS policy requires logs be maintained for every prospective </a:t>
            </a:r>
            <a:r>
              <a:rPr lang="en-US" err="1"/>
              <a:t>ppt</a:t>
            </a:r>
            <a:r>
              <a:rPr lang="en-US"/>
              <a:t> screened. These need to be used in real time and completed as soon as a potential</a:t>
            </a:r>
            <a:r>
              <a:rPr lang="en-US" baseline="0"/>
              <a:t> participant </a:t>
            </a:r>
            <a:r>
              <a:rPr lang="en-US"/>
              <a:t>completes screening and signs</a:t>
            </a:r>
            <a:r>
              <a:rPr lang="en-US" baseline="0"/>
              <a:t> the IC form. I</a:t>
            </a:r>
            <a:r>
              <a:rPr lang="en-US"/>
              <a:t>f the</a:t>
            </a:r>
            <a:r>
              <a:rPr lang="en-US" baseline="0"/>
              <a:t> participant does</a:t>
            </a:r>
            <a:r>
              <a:rPr lang="en-US"/>
              <a:t> not provide written IC, s/he should NOT be listed on this log.  </a:t>
            </a:r>
          </a:p>
          <a:p>
            <a:endParaRPr lang="en-US"/>
          </a:p>
          <a:p>
            <a:r>
              <a:rPr lang="en-US"/>
              <a:t>Note on the log the column asking for Reason for screening failure/discontinuation- you’ll want to list ALL reasons s/he fails screening, if there is more than one reason.  Codes on</a:t>
            </a:r>
            <a:r>
              <a:rPr lang="en-US" baseline="0"/>
              <a:t> the lower part of the Log will help for ease of documentation. </a:t>
            </a:r>
            <a:endParaRPr lang="en-US"/>
          </a:p>
          <a:p>
            <a:endParaRPr lang="en-US"/>
          </a:p>
          <a:p>
            <a:r>
              <a:rPr lang="en-US"/>
              <a:t>If a participant</a:t>
            </a:r>
            <a:r>
              <a:rPr lang="en-US" baseline="0"/>
              <a:t> rescreens, a new row on the log must be completed, using the SAME PTID number previously assigned. </a:t>
            </a:r>
            <a:endParaRPr lang="en-US"/>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F41CE7C-B747-4570-833C-88C9EA8A2EF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456100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41CE7C-B747-4570-833C-88C9EA8A2EF2}" type="slidenum">
              <a:rPr lang="en-US" smtClean="0">
                <a:solidFill>
                  <a:prstClr val="black"/>
                </a:solidFill>
              </a:rPr>
              <a:pPr/>
              <a:t>16</a:t>
            </a:fld>
            <a:endParaRPr lang="en-US">
              <a:solidFill>
                <a:prstClr val="black"/>
              </a:solidFill>
            </a:endParaRPr>
          </a:p>
        </p:txBody>
      </p:sp>
    </p:spTree>
    <p:extLst>
      <p:ext uri="{BB962C8B-B14F-4D97-AF65-F5344CB8AC3E}">
        <p14:creationId xmlns:p14="http://schemas.microsoft.com/office/powerpoint/2010/main" val="13915103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Assess and confirm eligibility and randomization will happen at the end of the visit</a:t>
            </a:r>
          </a:p>
        </p:txBody>
      </p:sp>
      <p:sp>
        <p:nvSpPr>
          <p:cNvPr id="4" name="Slide Number Placeholder 3"/>
          <p:cNvSpPr>
            <a:spLocks noGrp="1"/>
          </p:cNvSpPr>
          <p:nvPr>
            <p:ph type="sldNum" sz="quarter" idx="10"/>
          </p:nvPr>
        </p:nvSpPr>
        <p:spPr/>
        <p:txBody>
          <a:bodyPr/>
          <a:lstStyle/>
          <a:p>
            <a:fld id="{4B9A3FA6-4184-40FE-9AA6-29EF00719D57}" type="slidenum">
              <a:rPr lang="en-US" smtClean="0"/>
              <a:t>18</a:t>
            </a:fld>
            <a:endParaRPr lang="en-US"/>
          </a:p>
        </p:txBody>
      </p:sp>
    </p:spTree>
    <p:extLst>
      <p:ext uri="{BB962C8B-B14F-4D97-AF65-F5344CB8AC3E}">
        <p14:creationId xmlns:p14="http://schemas.microsoft.com/office/powerpoint/2010/main" val="25289543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3B1F6677-BF7B-4DF0-927B-90EC3A778FD7}" type="slidenum">
              <a:rPr lang="en-US" altLang="en-US" smtClean="0">
                <a:solidFill>
                  <a:srgbClr val="000000"/>
                </a:solidFill>
                <a:latin typeface="Times New Roman" pitchFamily="18" charset="0"/>
              </a:rPr>
              <a:pPr eaLnBrk="1" hangingPunct="1"/>
              <a:t>19</a:t>
            </a:fld>
            <a:endParaRPr lang="en-US" altLang="en-US">
              <a:solidFill>
                <a:srgbClr val="000000"/>
              </a:solidFill>
              <a:latin typeface="Times New Roman" pitchFamily="18" charset="0"/>
            </a:endParaRPr>
          </a:p>
        </p:txBody>
      </p:sp>
      <p:sp>
        <p:nvSpPr>
          <p:cNvPr id="58371" name="Rectangle 2"/>
          <p:cNvSpPr>
            <a:spLocks noGrp="1" noRot="1" noChangeAspect="1" noChangeArrowheads="1" noTextEdit="1"/>
          </p:cNvSpPr>
          <p:nvPr>
            <p:ph type="sldImg"/>
          </p:nvPr>
        </p:nvSpPr>
        <p:spPr bwMode="auto">
          <a:xfrm>
            <a:off x="1181100" y="696913"/>
            <a:ext cx="4649788" cy="3486150"/>
          </a:xfrm>
          <a:solidFill>
            <a:srgbClr val="FFFFFF"/>
          </a:solidFill>
          <a:ln>
            <a:solidFill>
              <a:srgbClr val="000000"/>
            </a:solidFill>
            <a:miter lim="800000"/>
            <a:headEnd/>
            <a:tailEnd/>
          </a:ln>
        </p:spPr>
      </p:sp>
      <p:sp>
        <p:nvSpPr>
          <p:cNvPr id="58372" name="Rectangle 3"/>
          <p:cNvSpPr>
            <a:spLocks noGrp="1" noChangeArrowheads="1"/>
          </p:cNvSpPr>
          <p:nvPr>
            <p:ph type="body" idx="1"/>
          </p:nvPr>
        </p:nvSpPr>
        <p:spPr bwMode="auto">
          <a:xfrm>
            <a:off x="700088" y="4414838"/>
            <a:ext cx="5610225" cy="4184650"/>
          </a:xfrm>
          <a:solidFill>
            <a:srgbClr val="FFFFFF"/>
          </a:solidFill>
          <a:ln>
            <a:solidFill>
              <a:srgbClr val="000000"/>
            </a:solidFill>
            <a:miter lim="800000"/>
            <a:headEnd/>
            <a:tailEnd/>
          </a:ln>
        </p:spPr>
        <p:txBody>
          <a:bodyPr wrap="square" lIns="92915" tIns="46458" rIns="92915" bIns="46458" numCol="1" anchor="t" anchorCtr="0" compatLnSpc="1">
            <a:prstTxWarp prst="textNoShape">
              <a:avLst/>
            </a:prstTxWarp>
          </a:bodyPr>
          <a:lstStyle/>
          <a:p>
            <a:pPr eaLnBrk="1" hangingPunct="1">
              <a:spcBef>
                <a:spcPct val="0"/>
              </a:spcBef>
            </a:pPr>
            <a:r>
              <a:rPr lang="en-US" altLang="ja-JP" sz="1000" dirty="0">
                <a:ea typeface="+mn-ea"/>
              </a:rPr>
              <a:t>Tip: Final assessment of eligibility done toward end of visit, but recommend administering this form early in the visit, so that more time-consuming clinical and laboratory evaluations can be avoided if the participant is determined ineligible due to behavioral criteria. </a:t>
            </a:r>
          </a:p>
          <a:p>
            <a:pPr eaLnBrk="1" hangingPunct="1">
              <a:spcBef>
                <a:spcPct val="0"/>
              </a:spcBef>
            </a:pPr>
            <a:endParaRPr lang="en-US" altLang="ja-JP" sz="1000" dirty="0">
              <a:ea typeface="ＭＳ Ｐゴシック" pitchFamily="34" charset="-128"/>
            </a:endParaRPr>
          </a:p>
        </p:txBody>
      </p:sp>
    </p:spTree>
    <p:extLst>
      <p:ext uri="{BB962C8B-B14F-4D97-AF65-F5344CB8AC3E}">
        <p14:creationId xmlns:p14="http://schemas.microsoft.com/office/powerpoint/2010/main" val="23481491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i="1" kern="0" dirty="0">
              <a:solidFill>
                <a:prstClr val="black"/>
              </a:solidFill>
            </a:endParaRPr>
          </a:p>
          <a:p>
            <a:endParaRPr lang="en-US" dirty="0"/>
          </a:p>
        </p:txBody>
      </p:sp>
      <p:sp>
        <p:nvSpPr>
          <p:cNvPr id="4" name="Slide Number Placeholder 3"/>
          <p:cNvSpPr>
            <a:spLocks noGrp="1"/>
          </p:cNvSpPr>
          <p:nvPr>
            <p:ph type="sldNum" sz="quarter" idx="10"/>
          </p:nvPr>
        </p:nvSpPr>
        <p:spPr/>
        <p:txBody>
          <a:bodyPr/>
          <a:lstStyle/>
          <a:p>
            <a:fld id="{4B9A3FA6-4184-40FE-9AA6-29EF00719D57}" type="slidenum">
              <a:rPr lang="en-US" smtClean="0"/>
              <a:t>20</a:t>
            </a:fld>
            <a:endParaRPr lang="en-US"/>
          </a:p>
        </p:txBody>
      </p:sp>
    </p:spTree>
    <p:extLst>
      <p:ext uri="{BB962C8B-B14F-4D97-AF65-F5344CB8AC3E}">
        <p14:creationId xmlns:p14="http://schemas.microsoft.com/office/powerpoint/2010/main" val="30373205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i="1" kern="0" dirty="0">
              <a:solidFill>
                <a:prstClr val="black"/>
              </a:solidFill>
            </a:endParaRPr>
          </a:p>
          <a:p>
            <a:endParaRPr lang="en-US" dirty="0"/>
          </a:p>
        </p:txBody>
      </p:sp>
      <p:sp>
        <p:nvSpPr>
          <p:cNvPr id="4" name="Slide Number Placeholder 3"/>
          <p:cNvSpPr>
            <a:spLocks noGrp="1"/>
          </p:cNvSpPr>
          <p:nvPr>
            <p:ph type="sldNum" sz="quarter" idx="10"/>
          </p:nvPr>
        </p:nvSpPr>
        <p:spPr/>
        <p:txBody>
          <a:bodyPr/>
          <a:lstStyle/>
          <a:p>
            <a:fld id="{4B9A3FA6-4184-40FE-9AA6-29EF00719D57}" type="slidenum">
              <a:rPr lang="en-US" smtClean="0"/>
              <a:t>21</a:t>
            </a:fld>
            <a:endParaRPr lang="en-US"/>
          </a:p>
        </p:txBody>
      </p:sp>
    </p:spTree>
    <p:extLst>
      <p:ext uri="{BB962C8B-B14F-4D97-AF65-F5344CB8AC3E}">
        <p14:creationId xmlns:p14="http://schemas.microsoft.com/office/powerpoint/2010/main" val="7631925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i="1" kern="0" dirty="0">
              <a:solidFill>
                <a:prstClr val="black"/>
              </a:solidFill>
            </a:endParaRPr>
          </a:p>
          <a:p>
            <a:endParaRPr lang="en-US" dirty="0"/>
          </a:p>
        </p:txBody>
      </p:sp>
      <p:sp>
        <p:nvSpPr>
          <p:cNvPr id="4" name="Slide Number Placeholder 3"/>
          <p:cNvSpPr>
            <a:spLocks noGrp="1"/>
          </p:cNvSpPr>
          <p:nvPr>
            <p:ph type="sldNum" sz="quarter" idx="10"/>
          </p:nvPr>
        </p:nvSpPr>
        <p:spPr/>
        <p:txBody>
          <a:bodyPr/>
          <a:lstStyle/>
          <a:p>
            <a:fld id="{4B9A3FA6-4184-40FE-9AA6-29EF00719D57}" type="slidenum">
              <a:rPr lang="en-US" smtClean="0"/>
              <a:t>22</a:t>
            </a:fld>
            <a:endParaRPr lang="en-US"/>
          </a:p>
        </p:txBody>
      </p:sp>
    </p:spTree>
    <p:extLst>
      <p:ext uri="{BB962C8B-B14F-4D97-AF65-F5344CB8AC3E}">
        <p14:creationId xmlns:p14="http://schemas.microsoft.com/office/powerpoint/2010/main" val="619579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all the same as at screening (med </a:t>
            </a:r>
            <a:r>
              <a:rPr lang="en-US" dirty="0" err="1"/>
              <a:t>hx</a:t>
            </a:r>
            <a:r>
              <a:rPr lang="en-US" dirty="0"/>
              <a:t>, con meds only updated with new information since time of initial assessments at screening)</a:t>
            </a:r>
          </a:p>
        </p:txBody>
      </p:sp>
      <p:sp>
        <p:nvSpPr>
          <p:cNvPr id="4" name="Slide Number Placeholder 3"/>
          <p:cNvSpPr>
            <a:spLocks noGrp="1"/>
          </p:cNvSpPr>
          <p:nvPr>
            <p:ph type="sldNum" sz="quarter" idx="10"/>
          </p:nvPr>
        </p:nvSpPr>
        <p:spPr/>
        <p:txBody>
          <a:bodyPr/>
          <a:lstStyle/>
          <a:p>
            <a:fld id="{4B9A3FA6-4184-40FE-9AA6-29EF00719D57}" type="slidenum">
              <a:rPr lang="en-US" smtClean="0"/>
              <a:t>23</a:t>
            </a:fld>
            <a:endParaRPr lang="en-US"/>
          </a:p>
        </p:txBody>
      </p:sp>
    </p:spTree>
    <p:extLst>
      <p:ext uri="{BB962C8B-B14F-4D97-AF65-F5344CB8AC3E}">
        <p14:creationId xmlns:p14="http://schemas.microsoft.com/office/powerpoint/2010/main" val="10964484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Same as at screening except</a:t>
            </a:r>
          </a:p>
          <a:p>
            <a:r>
              <a:rPr lang="en-US" dirty="0"/>
              <a:t>-all GC/CT testing is only if indicated </a:t>
            </a:r>
          </a:p>
          <a:p>
            <a:r>
              <a:rPr lang="en-US" dirty="0"/>
              <a:t>-CBC, chemistries, syphilis only if indicated  </a:t>
            </a:r>
          </a:p>
          <a:p>
            <a:r>
              <a:rPr lang="en-US" dirty="0"/>
              <a:t>-No test for coagulation  </a:t>
            </a:r>
          </a:p>
          <a:p>
            <a:r>
              <a:rPr lang="en-US" dirty="0"/>
              <a:t>-Collect plasma for archive</a:t>
            </a:r>
          </a:p>
          <a:p>
            <a:r>
              <a:rPr lang="en-US" dirty="0"/>
              <a:t>-Additional rectal samples</a:t>
            </a:r>
          </a:p>
        </p:txBody>
      </p:sp>
      <p:sp>
        <p:nvSpPr>
          <p:cNvPr id="4" name="Slide Number Placeholder 3"/>
          <p:cNvSpPr>
            <a:spLocks noGrp="1"/>
          </p:cNvSpPr>
          <p:nvPr>
            <p:ph type="sldNum" sz="quarter" idx="10"/>
          </p:nvPr>
        </p:nvSpPr>
        <p:spPr/>
        <p:txBody>
          <a:bodyPr/>
          <a:lstStyle/>
          <a:p>
            <a:fld id="{4B9A3FA6-4184-40FE-9AA6-29EF00719D57}" type="slidenum">
              <a:rPr lang="en-US" smtClean="0"/>
              <a:t>24</a:t>
            </a:fld>
            <a:endParaRPr lang="en-US"/>
          </a:p>
        </p:txBody>
      </p:sp>
    </p:spTree>
    <p:extLst>
      <p:ext uri="{BB962C8B-B14F-4D97-AF65-F5344CB8AC3E}">
        <p14:creationId xmlns:p14="http://schemas.microsoft.com/office/powerpoint/2010/main" val="1585695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9A3FA6-4184-40FE-9AA6-29EF00719D57}" type="slidenum">
              <a:rPr lang="en-US" smtClean="0"/>
              <a:t>25</a:t>
            </a:fld>
            <a:endParaRPr lang="en-US"/>
          </a:p>
        </p:txBody>
      </p:sp>
    </p:spTree>
    <p:extLst>
      <p:ext uri="{BB962C8B-B14F-4D97-AF65-F5344CB8AC3E}">
        <p14:creationId xmlns:p14="http://schemas.microsoft.com/office/powerpoint/2010/main" val="14043348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B9A3FA6-4184-40FE-9AA6-29EF00719D57}" type="slidenum">
              <a:rPr lang="en-US" smtClean="0"/>
              <a:t>4</a:t>
            </a:fld>
            <a:endParaRPr lang="en-US"/>
          </a:p>
        </p:txBody>
      </p:sp>
    </p:spTree>
    <p:extLst>
      <p:ext uri="{BB962C8B-B14F-4D97-AF65-F5344CB8AC3E}">
        <p14:creationId xmlns:p14="http://schemas.microsoft.com/office/powerpoint/2010/main" val="16650521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Participants assigned to provide samples at the 24-hour time point will do so at the 24-hr Post-Dose visit instead of the Dosing visit</a:t>
            </a:r>
            <a:endParaRPr lang="en-US" dirty="0"/>
          </a:p>
        </p:txBody>
      </p:sp>
      <p:sp>
        <p:nvSpPr>
          <p:cNvPr id="4" name="Slide Number Placeholder 3"/>
          <p:cNvSpPr>
            <a:spLocks noGrp="1"/>
          </p:cNvSpPr>
          <p:nvPr>
            <p:ph type="sldNum" sz="quarter" idx="10"/>
          </p:nvPr>
        </p:nvSpPr>
        <p:spPr/>
        <p:txBody>
          <a:bodyPr/>
          <a:lstStyle/>
          <a:p>
            <a:fld id="{4B9A3FA6-4184-40FE-9AA6-29EF00719D57}" type="slidenum">
              <a:rPr lang="en-US" smtClean="0"/>
              <a:t>26</a:t>
            </a:fld>
            <a:endParaRPr lang="en-US"/>
          </a:p>
        </p:txBody>
      </p:sp>
    </p:spTree>
    <p:extLst>
      <p:ext uri="{BB962C8B-B14F-4D97-AF65-F5344CB8AC3E}">
        <p14:creationId xmlns:p14="http://schemas.microsoft.com/office/powerpoint/2010/main" val="17244635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9A3FA6-4184-40FE-9AA6-29EF00719D57}" type="slidenum">
              <a:rPr lang="en-US" smtClean="0"/>
              <a:t>27</a:t>
            </a:fld>
            <a:endParaRPr lang="en-US"/>
          </a:p>
        </p:txBody>
      </p:sp>
    </p:spTree>
    <p:extLst>
      <p:ext uri="{BB962C8B-B14F-4D97-AF65-F5344CB8AC3E}">
        <p14:creationId xmlns:p14="http://schemas.microsoft.com/office/powerpoint/2010/main" val="258176423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AE8184-EA24-4CC5-A6DE-AEF525EDDBAC}" type="slidenum">
              <a:rPr lang="en-US" smtClean="0"/>
              <a:t>28</a:t>
            </a:fld>
            <a:endParaRPr lang="en-US"/>
          </a:p>
        </p:txBody>
      </p:sp>
    </p:spTree>
    <p:extLst>
      <p:ext uri="{BB962C8B-B14F-4D97-AF65-F5344CB8AC3E}">
        <p14:creationId xmlns:p14="http://schemas.microsoft.com/office/powerpoint/2010/main" val="298239092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Sample visit checklists were created  that detail all protocol-specified procedures that must be completed during a given visit. The checklists also specify the data collection forms that must be completed at each visit. Serves to guide study procedures as well as to serve as source documentation of procedures performed or omitted during a study visit; may be supplemented by chart notes. Site-specific templates should be modified to maximize the efficiency of site-specific study operations</a:t>
            </a:r>
          </a:p>
          <a:p>
            <a:endParaRPr lang="en-US" dirty="0"/>
          </a:p>
          <a:p>
            <a:r>
              <a:rPr lang="en-US" dirty="0"/>
              <a:t>The sequence of procedures presented on the visit checklists is a suggested ordering. In consultation with the MTN LOC (FHI 360), it is encouraged that site staff modify the checklists included in this section to maximize the efficiency of site-specific study operations.  For screening, the only requirement is that IC be conducted before any per protocol procedures—other ordering is flexible.</a:t>
            </a:r>
          </a:p>
          <a:p>
            <a:endParaRPr lang="en-US" dirty="0"/>
          </a:p>
          <a:p>
            <a:r>
              <a:rPr lang="en-US" dirty="0"/>
              <a:t>This can be source for some procedures, but most procedures require additional documentation elsewhere. Refer to your source doc SOP document; this checklist is a tool for ensuring all the processes documented elsewhere are completed appropriately so staff has a snapshot of what needs to be done/resolved to complete eligibility assessments. </a:t>
            </a:r>
          </a:p>
        </p:txBody>
      </p:sp>
      <p:sp>
        <p:nvSpPr>
          <p:cNvPr id="4" name="Slide Number Placeholder 3"/>
          <p:cNvSpPr>
            <a:spLocks noGrp="1"/>
          </p:cNvSpPr>
          <p:nvPr>
            <p:ph type="sldNum" sz="quarter" idx="10"/>
          </p:nvPr>
        </p:nvSpPr>
        <p:spPr/>
        <p:txBody>
          <a:bodyPr/>
          <a:lstStyle/>
          <a:p>
            <a:fld id="{4B9A3FA6-4184-40FE-9AA6-29EF00719D57}" type="slidenum">
              <a:rPr lang="en-US" smtClean="0"/>
              <a:t>29</a:t>
            </a:fld>
            <a:endParaRPr lang="en-US"/>
          </a:p>
        </p:txBody>
      </p:sp>
    </p:spTree>
    <p:extLst>
      <p:ext uri="{BB962C8B-B14F-4D97-AF65-F5344CB8AC3E}">
        <p14:creationId xmlns:p14="http://schemas.microsoft.com/office/powerpoint/2010/main" val="194725438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sample screening and enrollment log suitable for use is available on the MTN website.</a:t>
            </a:r>
            <a:r>
              <a:rPr lang="en-US" baseline="0" dirty="0"/>
              <a:t> </a:t>
            </a:r>
          </a:p>
          <a:p>
            <a:endParaRPr lang="en-US" baseline="0" dirty="0"/>
          </a:p>
          <a:p>
            <a:r>
              <a:rPr lang="en-US" dirty="0"/>
              <a:t>DAIDS policy requires logs be maintained for every prospective </a:t>
            </a:r>
            <a:r>
              <a:rPr lang="en-US" dirty="0" err="1"/>
              <a:t>ppt</a:t>
            </a:r>
            <a:r>
              <a:rPr lang="en-US" dirty="0"/>
              <a:t> screened. These need to be used in real time and completed as soon as a potential</a:t>
            </a:r>
            <a:r>
              <a:rPr lang="en-US" baseline="0" dirty="0"/>
              <a:t> participant </a:t>
            </a:r>
            <a:r>
              <a:rPr lang="en-US" dirty="0"/>
              <a:t>completes screening and signs</a:t>
            </a:r>
            <a:r>
              <a:rPr lang="en-US" baseline="0" dirty="0"/>
              <a:t> the IC form. I</a:t>
            </a:r>
            <a:r>
              <a:rPr lang="en-US" dirty="0"/>
              <a:t>f the</a:t>
            </a:r>
            <a:r>
              <a:rPr lang="en-US" baseline="0" dirty="0"/>
              <a:t> participant does</a:t>
            </a:r>
            <a:r>
              <a:rPr lang="en-US" dirty="0"/>
              <a:t> not provide written IC, s/he should NOT be listed on this log.  </a:t>
            </a:r>
          </a:p>
          <a:p>
            <a:endParaRPr lang="en-US" dirty="0"/>
          </a:p>
          <a:p>
            <a:r>
              <a:rPr lang="en-US" dirty="0"/>
              <a:t>Note on the log the column asking for Reason for screening failure/discontinuation- you’ll want to list ALL reasons s/he fails screening, if there is more than one reason.  Codes on</a:t>
            </a:r>
            <a:r>
              <a:rPr lang="en-US" baseline="0" dirty="0"/>
              <a:t> the lower part of the Log will help for ease of documentation. </a:t>
            </a:r>
            <a:endParaRPr lang="en-US" dirty="0"/>
          </a:p>
          <a:p>
            <a:endParaRPr lang="en-US" dirty="0"/>
          </a:p>
          <a:p>
            <a:r>
              <a:rPr lang="en-US" dirty="0"/>
              <a:t>If a participant</a:t>
            </a:r>
            <a:r>
              <a:rPr lang="en-US" baseline="0" dirty="0"/>
              <a:t> rescreens, a new row on the log must be completed, using the SAME PTID number previously assigned. </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F41CE7C-B747-4570-833C-88C9EA8A2EF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317758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i="1" kern="0" dirty="0">
              <a:solidFill>
                <a:prstClr val="black"/>
              </a:solidFill>
            </a:endParaRPr>
          </a:p>
          <a:p>
            <a:endParaRPr lang="en-US" dirty="0"/>
          </a:p>
        </p:txBody>
      </p:sp>
      <p:sp>
        <p:nvSpPr>
          <p:cNvPr id="4" name="Slide Number Placeholder 3"/>
          <p:cNvSpPr>
            <a:spLocks noGrp="1"/>
          </p:cNvSpPr>
          <p:nvPr>
            <p:ph type="sldNum" sz="quarter" idx="10"/>
          </p:nvPr>
        </p:nvSpPr>
        <p:spPr/>
        <p:txBody>
          <a:bodyPr/>
          <a:lstStyle/>
          <a:p>
            <a:fld id="{4B9A3FA6-4184-40FE-9AA6-29EF00719D57}" type="slidenum">
              <a:rPr lang="en-US" smtClean="0"/>
              <a:t>5</a:t>
            </a:fld>
            <a:endParaRPr lang="en-US"/>
          </a:p>
        </p:txBody>
      </p:sp>
    </p:spTree>
    <p:extLst>
      <p:ext uri="{BB962C8B-B14F-4D97-AF65-F5344CB8AC3E}">
        <p14:creationId xmlns:p14="http://schemas.microsoft.com/office/powerpoint/2010/main" val="33995353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9A3FA6-4184-40FE-9AA6-29EF00719D57}" type="slidenum">
              <a:rPr lang="en-US" smtClean="0"/>
              <a:t>9</a:t>
            </a:fld>
            <a:endParaRPr lang="en-US"/>
          </a:p>
        </p:txBody>
      </p:sp>
    </p:spTree>
    <p:extLst>
      <p:ext uri="{BB962C8B-B14F-4D97-AF65-F5344CB8AC3E}">
        <p14:creationId xmlns:p14="http://schemas.microsoft.com/office/powerpoint/2010/main" val="40836030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9A3FA6-4184-40FE-9AA6-29EF00719D57}" type="slidenum">
              <a:rPr lang="en-US" smtClean="0"/>
              <a:t>10</a:t>
            </a:fld>
            <a:endParaRPr lang="en-US"/>
          </a:p>
        </p:txBody>
      </p:sp>
    </p:spTree>
    <p:extLst>
      <p:ext uri="{BB962C8B-B14F-4D97-AF65-F5344CB8AC3E}">
        <p14:creationId xmlns:p14="http://schemas.microsoft.com/office/powerpoint/2010/main" val="42109715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DAIDS policy on Requirements for Source Documentation in DAIDS Funded and/or Sponsored Clinical Trials lists detailed requirements and suggestions for documenting the informed consent process. All requirements listed in the DAIDS policy must be met. In order to also meet some of the suggestions listed in the DAIDS policy, site staff are strongly encouraged to use an Informed Consent Coversheet similar to the sample included on the study</a:t>
            </a:r>
            <a:r>
              <a:rPr lang="en-US" baseline="0" dirty="0"/>
              <a:t> </a:t>
            </a:r>
            <a:r>
              <a:rPr lang="en-US" dirty="0"/>
              <a:t>webpage under Study Implementation Materials. </a:t>
            </a:r>
          </a:p>
          <a:p>
            <a:endParaRPr lang="en-US" dirty="0"/>
          </a:p>
          <a:p>
            <a:r>
              <a:rPr lang="en-US" dirty="0"/>
              <a:t>Captures all required elements of IC documentation </a:t>
            </a:r>
          </a:p>
          <a:p>
            <a:endParaRPr lang="en-US" dirty="0"/>
          </a:p>
          <a:p>
            <a:r>
              <a:rPr lang="en-US" dirty="0"/>
              <a:t>Use of a coversheet strongly recommended to facilitate documentation of the informed consent process, in addition to the signed/dated informed consent form.</a:t>
            </a:r>
          </a:p>
          <a:p>
            <a:endParaRPr lang="en-US" dirty="0"/>
          </a:p>
          <a:p>
            <a:r>
              <a:rPr lang="en-US" dirty="0"/>
              <a:t>If coversheet is not used, IC review must be documented in a comprehensive progress note or the IC process must be described, in detail, in site SOP, with a chart note stating that the informed consent was obtained per SOP</a:t>
            </a:r>
          </a:p>
          <a:p>
            <a:endParaRPr lang="en-US" dirty="0"/>
          </a:p>
          <a:p>
            <a:r>
              <a:rPr lang="en-US" dirty="0"/>
              <a:t>The first half of the coversheet (items up to and including “Version number/date of informed consent form used during informed consent process/discussion”) should be completed at the start of the IC session. </a:t>
            </a:r>
          </a:p>
          <a:p>
            <a:endParaRPr lang="en-US" dirty="0"/>
          </a:p>
          <a:p>
            <a:r>
              <a:rPr lang="en-US" dirty="0"/>
              <a:t>The remainder should be completed at the end of the informed consent session. </a:t>
            </a:r>
          </a:p>
          <a:p>
            <a:endParaRPr lang="en-US" dirty="0"/>
          </a:p>
          <a:p>
            <a:r>
              <a:rPr lang="en-US" dirty="0"/>
              <a:t>If a site chooses not to utilize the Informed Consent Coversheet, all elements of each informed consent process must be documented in detail in a signed and dated chart note</a:t>
            </a:r>
            <a:r>
              <a:rPr lang="en-US" baseline="0" dirty="0"/>
              <a:t> or process must be outlined in site SOP. </a:t>
            </a:r>
            <a:endParaRPr lang="en-US" dirty="0"/>
          </a:p>
          <a:p>
            <a:endParaRPr lang="en-US" dirty="0"/>
          </a:p>
        </p:txBody>
      </p:sp>
      <p:sp>
        <p:nvSpPr>
          <p:cNvPr id="4" name="Slide Number Placeholder 3"/>
          <p:cNvSpPr>
            <a:spLocks noGrp="1"/>
          </p:cNvSpPr>
          <p:nvPr>
            <p:ph type="sldNum" sz="quarter" idx="10"/>
          </p:nvPr>
        </p:nvSpPr>
        <p:spPr/>
        <p:txBody>
          <a:bodyPr/>
          <a:lstStyle/>
          <a:p>
            <a:fld id="{9F41CE7C-B747-4570-833C-88C9EA8A2EF2}"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35894564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Administered after IC discussion but before PPT signs the ICF</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Assists staff in assessing PPT comprehension and ensures PPT understanding prior to providing consent for study participation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participant must not be asked to agree to take part in the study, or to sign the informed consent form, until s/he fully understands the information contained in the informed consent, including visit procedures. Assists staff in assessing participant comprehension and ensures participant understanding prior to providing consent for study participation</a:t>
            </a:r>
          </a:p>
          <a:p>
            <a:endParaRPr lang="en-US" dirty="0"/>
          </a:p>
          <a:p>
            <a:r>
              <a:rPr lang="en-US" dirty="0"/>
              <a:t>Various methods (either oral or written) to assess comprehension may be utilized. One method is to use a written assessment tool that participants must complete prior to signing the informed consent form. Administered after the informed consent form (ICF) is reviewed with the participant but before the participant signs the ICF</a:t>
            </a:r>
          </a:p>
          <a:p>
            <a:endParaRPr lang="en-US" dirty="0"/>
          </a:p>
          <a:p>
            <a:r>
              <a:rPr lang="en-US" dirty="0"/>
              <a:t>Two</a:t>
            </a:r>
            <a:r>
              <a:rPr lang="en-US" baseline="0" dirty="0"/>
              <a:t> templates were developed and are available on the study MTN webpage. Types: an</a:t>
            </a:r>
            <a:r>
              <a:rPr lang="en-US" dirty="0"/>
              <a:t> open ended and a</a:t>
            </a:r>
            <a:r>
              <a:rPr lang="en-US" baseline="0" dirty="0"/>
              <a:t> true/</a:t>
            </a:r>
            <a:r>
              <a:rPr lang="en-US" dirty="0"/>
              <a:t>false.  Sites can chose whichever version best fits the</a:t>
            </a:r>
            <a:r>
              <a:rPr lang="en-US" baseline="0" dirty="0"/>
              <a:t> needs</a:t>
            </a:r>
            <a:r>
              <a:rPr lang="en-US" dirty="0"/>
              <a:t>. Specifications on how</a:t>
            </a:r>
            <a:r>
              <a:rPr lang="en-US" baseline="0" dirty="0"/>
              <a:t> each assessment is to be administered are i</a:t>
            </a:r>
            <a:r>
              <a:rPr lang="en-US" dirty="0"/>
              <a:t>ncluded in the SSP section 4 (informed consent)</a:t>
            </a:r>
          </a:p>
        </p:txBody>
      </p:sp>
      <p:sp>
        <p:nvSpPr>
          <p:cNvPr id="4" name="Slide Number Placeholder 3"/>
          <p:cNvSpPr>
            <a:spLocks noGrp="1"/>
          </p:cNvSpPr>
          <p:nvPr>
            <p:ph type="sldNum" sz="quarter" idx="10"/>
          </p:nvPr>
        </p:nvSpPr>
        <p:spPr/>
        <p:txBody>
          <a:bodyPr/>
          <a:lstStyle/>
          <a:p>
            <a:fld id="{9F41CE7C-B747-4570-833C-88C9EA8A2EF2}" type="slidenum">
              <a:rPr lang="en-US" smtClean="0">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6850504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Sample visit checklists were created  that detail all protocol-specified procedures that must be completed during a given visit. The checklists also specify the data collection forms that must be completed at each visit. Serves to guide study procedures as well as to serve as source documentation of procedures performed or omitted during a study visit; may be supplemented by chart notes. Site-specific templates should be modified to maximize the efficiency of site-specific study operations</a:t>
            </a:r>
          </a:p>
          <a:p>
            <a:endParaRPr lang="en-US" dirty="0"/>
          </a:p>
          <a:p>
            <a:r>
              <a:rPr lang="en-US" dirty="0"/>
              <a:t>The sequence of procedures presented on the visit checklists is a suggested ordering. In consultation with the MTN LOC (FHI 360), it is encouraged that site staff modify the checklists included in this section to maximize the efficiency of site-specific study operations.  For screening, the only requirement is that IC be conducted before any per protocol procedures—other ordering is flexible.</a:t>
            </a:r>
          </a:p>
          <a:p>
            <a:endParaRPr lang="en-US" dirty="0"/>
          </a:p>
          <a:p>
            <a:r>
              <a:rPr lang="en-US" dirty="0"/>
              <a:t>This can be source for some procedures, but most procedures require additional documentation elsewhere. Refer to your source doc SOP document; this checklist is a tool for ensuring all the processes documented elsewhere are completed appropriately so staff has a snapshot of what needs to be done/resolved to complete eligibility assessments. </a:t>
            </a:r>
          </a:p>
        </p:txBody>
      </p:sp>
      <p:sp>
        <p:nvSpPr>
          <p:cNvPr id="4" name="Slide Number Placeholder 3"/>
          <p:cNvSpPr>
            <a:spLocks noGrp="1"/>
          </p:cNvSpPr>
          <p:nvPr>
            <p:ph type="sldNum" sz="quarter" idx="10"/>
          </p:nvPr>
        </p:nvSpPr>
        <p:spPr/>
        <p:txBody>
          <a:bodyPr/>
          <a:lstStyle/>
          <a:p>
            <a:fld id="{4B9A3FA6-4184-40FE-9AA6-29EF00719D57}" type="slidenum">
              <a:rPr lang="en-US" smtClean="0"/>
              <a:t>13</a:t>
            </a:fld>
            <a:endParaRPr lang="en-US"/>
          </a:p>
        </p:txBody>
      </p:sp>
    </p:spTree>
    <p:extLst>
      <p:ext uri="{BB962C8B-B14F-4D97-AF65-F5344CB8AC3E}">
        <p14:creationId xmlns:p14="http://schemas.microsoft.com/office/powerpoint/2010/main" val="25913189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3B1F6677-BF7B-4DF0-927B-90EC3A778FD7}" type="slidenum">
              <a:rPr lang="en-US" altLang="en-US" smtClean="0">
                <a:solidFill>
                  <a:srgbClr val="000000"/>
                </a:solidFill>
                <a:latin typeface="Times New Roman" pitchFamily="18" charset="0"/>
              </a:rPr>
              <a:pPr eaLnBrk="1" hangingPunct="1"/>
              <a:t>14</a:t>
            </a:fld>
            <a:endParaRPr lang="en-US" altLang="en-US">
              <a:solidFill>
                <a:srgbClr val="000000"/>
              </a:solidFill>
              <a:latin typeface="Times New Roman" pitchFamily="18" charset="0"/>
            </a:endParaRPr>
          </a:p>
        </p:txBody>
      </p:sp>
      <p:sp>
        <p:nvSpPr>
          <p:cNvPr id="58371" name="Rectangle 2"/>
          <p:cNvSpPr>
            <a:spLocks noGrp="1" noRot="1" noChangeAspect="1" noChangeArrowheads="1" noTextEdit="1"/>
          </p:cNvSpPr>
          <p:nvPr>
            <p:ph type="sldImg"/>
          </p:nvPr>
        </p:nvSpPr>
        <p:spPr bwMode="auto">
          <a:xfrm>
            <a:off x="1181100" y="696913"/>
            <a:ext cx="4649788" cy="3486150"/>
          </a:xfrm>
          <a:solidFill>
            <a:srgbClr val="FFFFFF"/>
          </a:solidFill>
          <a:ln>
            <a:solidFill>
              <a:srgbClr val="000000"/>
            </a:solidFill>
            <a:miter lim="800000"/>
            <a:headEnd/>
            <a:tailEnd/>
          </a:ln>
        </p:spPr>
      </p:sp>
      <p:sp>
        <p:nvSpPr>
          <p:cNvPr id="58372" name="Rectangle 3"/>
          <p:cNvSpPr>
            <a:spLocks noGrp="1" noChangeArrowheads="1"/>
          </p:cNvSpPr>
          <p:nvPr>
            <p:ph type="body" idx="1"/>
          </p:nvPr>
        </p:nvSpPr>
        <p:spPr bwMode="auto">
          <a:xfrm>
            <a:off x="700088" y="4414838"/>
            <a:ext cx="5610225" cy="4184650"/>
          </a:xfrm>
          <a:solidFill>
            <a:srgbClr val="FFFFFF"/>
          </a:solidFill>
          <a:ln>
            <a:solidFill>
              <a:srgbClr val="000000"/>
            </a:solidFill>
            <a:miter lim="800000"/>
            <a:headEnd/>
            <a:tailEnd/>
          </a:ln>
        </p:spPr>
        <p:txBody>
          <a:bodyPr wrap="square" lIns="92915" tIns="46458" rIns="92915" bIns="46458" numCol="1" anchor="t" anchorCtr="0" compatLnSpc="1">
            <a:prstTxWarp prst="textNoShape">
              <a:avLst/>
            </a:prstTxWarp>
          </a:bodyPr>
          <a:lstStyle/>
          <a:p>
            <a:pPr eaLnBrk="1" hangingPunct="1">
              <a:spcBef>
                <a:spcPct val="0"/>
              </a:spcBef>
            </a:pPr>
            <a:r>
              <a:rPr lang="en-US" altLang="ja-JP" sz="1000">
                <a:ea typeface="+mn-ea"/>
              </a:rPr>
              <a:t>Tip: Administer early in the visit, so that more time-consuming clinical and laboratory evaluations can be avoided if the participant is determined ineligible due to behavioral criteria. </a:t>
            </a:r>
          </a:p>
          <a:p>
            <a:pPr eaLnBrk="1" hangingPunct="1">
              <a:spcBef>
                <a:spcPct val="0"/>
              </a:spcBef>
            </a:pPr>
            <a:endParaRPr lang="en-US" altLang="ja-JP" sz="1000">
              <a:ea typeface="ＭＳ Ｐゴシック" pitchFamily="34" charset="-128"/>
            </a:endParaRPr>
          </a:p>
        </p:txBody>
      </p:sp>
    </p:spTree>
    <p:extLst>
      <p:ext uri="{BB962C8B-B14F-4D97-AF65-F5344CB8AC3E}">
        <p14:creationId xmlns:p14="http://schemas.microsoft.com/office/powerpoint/2010/main" val="408443670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657600"/>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7772400" cy="1470025"/>
          </a:xfrm>
        </p:spPr>
        <p:txBody>
          <a:bodyPr/>
          <a:lstStyle>
            <a:lvl1pPr>
              <a:defRPr>
                <a:solidFill>
                  <a:srgbClr val="740074"/>
                </a:solidFill>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990099"/>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3074687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439863"/>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solidFill>
                  <a:srgbClr val="740074"/>
                </a:solidFill>
              </a:defRPr>
            </a:lvl1pPr>
          </a:lstStyle>
          <a:p>
            <a:r>
              <a:rPr lang="en-US"/>
              <a:t>Click to edit Master title style</a:t>
            </a:r>
          </a:p>
        </p:txBody>
      </p:sp>
      <p:sp>
        <p:nvSpPr>
          <p:cNvPr id="3" name="Content Placeholder 2"/>
          <p:cNvSpPr>
            <a:spLocks noGrp="1"/>
          </p:cNvSpPr>
          <p:nvPr>
            <p:ph idx="1"/>
          </p:nvPr>
        </p:nvSpPr>
        <p:spPr>
          <a:xfrm>
            <a:off x="457200" y="1600200"/>
            <a:ext cx="8229600" cy="478523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29885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439863"/>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96964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96964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00565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439863"/>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642689"/>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282451"/>
            <a:ext cx="4040188" cy="428739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642689"/>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282451"/>
            <a:ext cx="4041775" cy="428739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088481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439863"/>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0701860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984334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a:extLst>
              <a:ext uri="{FF2B5EF4-FFF2-40B4-BE49-F238E27FC236}">
                <a16:creationId xmlns:a16="http://schemas.microsoft.com/office/drawing/2014/main" id="{2D11100C-CA5D-4B7F-9F24-F977562D11D1}"/>
              </a:ext>
            </a:extLst>
          </p:cNvPr>
          <p:cNvSpPr>
            <a:spLocks noGrp="1"/>
          </p:cNvSpPr>
          <p:nvPr>
            <p:ph type="sldNum" sz="quarter" idx="10"/>
          </p:nvPr>
        </p:nvSpPr>
        <p:spPr/>
        <p:txBody>
          <a:bodyPr/>
          <a:lstStyle>
            <a:lvl1pPr>
              <a:defRPr/>
            </a:lvl1pPr>
          </a:lstStyle>
          <a:p>
            <a:fld id="{0266A900-AF3E-4A3E-A345-94C618E6AD7C}" type="slidenum">
              <a:rPr lang="en-US" altLang="en-US"/>
              <a:pPr/>
              <a:t>‹#›</a:t>
            </a:fld>
            <a:endParaRPr lang="en-US" altLang="en-US"/>
          </a:p>
        </p:txBody>
      </p:sp>
    </p:spTree>
    <p:extLst>
      <p:ext uri="{BB962C8B-B14F-4D97-AF65-F5344CB8AC3E}">
        <p14:creationId xmlns:p14="http://schemas.microsoft.com/office/powerpoint/2010/main" val="63047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3">
              <a:lumMod val="60000"/>
              <a:lumOff val="40000"/>
            </a:schemeClr>
          </a:solidFill>
          <a:ln>
            <a:noFill/>
          </a:ln>
        </p:spPr>
        <p:style>
          <a:lnRef idx="0">
            <a:scrgbClr r="0" g="0" b="0"/>
          </a:lnRef>
          <a:fillRef idx="0">
            <a:scrgbClr r="0" g="0" b="0"/>
          </a:fillRef>
          <a:effectRef idx="0">
            <a:scrgbClr r="0" g="0" b="0"/>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p>
        </p:txBody>
      </p:sp>
      <p:sp>
        <p:nvSpPr>
          <p:cNvPr id="3" name="Content Placeholder 2"/>
          <p:cNvSpPr>
            <a:spLocks noGrp="1"/>
          </p:cNvSpPr>
          <p:nvPr>
            <p:ph idx="1"/>
          </p:nvPr>
        </p:nvSpPr>
        <p:spPr>
          <a:xfrm>
            <a:off x="3460237" y="731520"/>
            <a:ext cx="5009393"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99FFBE94-46C9-4AD6-88C6-2818769D9BED}" type="datetimeFigureOut">
              <a:rPr lang="en-US" smtClean="0"/>
              <a:pPr/>
              <a:t>4/6/2018</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a:solidFill>
                <a:srgbClr val="637052"/>
              </a:solidFill>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2C4EC392-5887-4372-9AAC-10A979E5FAC7}" type="slidenum">
              <a:rPr lang="en-US" smtClean="0">
                <a:solidFill>
                  <a:srgbClr val="637052"/>
                </a:solidFill>
              </a:rPr>
              <a:pPr/>
              <a:t>‹#›</a:t>
            </a:fld>
            <a:endParaRPr lang="en-US">
              <a:solidFill>
                <a:srgbClr val="637052"/>
              </a:solidFill>
            </a:endParaRPr>
          </a:p>
        </p:txBody>
      </p:sp>
    </p:spTree>
    <p:extLst>
      <p:ext uri="{BB962C8B-B14F-4D97-AF65-F5344CB8AC3E}">
        <p14:creationId xmlns:p14="http://schemas.microsoft.com/office/powerpoint/2010/main" val="3738250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fld id="{B61BEF0D-F0BB-DE4B-95CE-6DB70DBA9567}" type="datetimeFigureOut">
              <a:rPr lang="en-US" smtClean="0"/>
              <a:pPr/>
              <a:t>4/6/2018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fld id="{D57F1E4F-1CFF-5643-939E-217C01CDF565}" type="slidenum">
              <a:rPr lang="en-US" smtClean="0"/>
              <a:pPr/>
              <a:t>‹#›</a:t>
            </a:fld>
            <a:endParaRPr lang="en-US"/>
          </a:p>
        </p:txBody>
      </p:sp>
    </p:spTree>
    <p:extLst>
      <p:ext uri="{BB962C8B-B14F-4D97-AF65-F5344CB8AC3E}">
        <p14:creationId xmlns:p14="http://schemas.microsoft.com/office/powerpoint/2010/main" val="656125256"/>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8" r:id="rId7"/>
    <p:sldLayoutId id="2147483709" r:id="rId8"/>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ndara" pitchFamily="34" charset="0"/>
        </a:defRPr>
      </a:lvl2pPr>
      <a:lvl3pPr algn="ctr" rtl="0" eaLnBrk="1" fontAlgn="base" hangingPunct="1">
        <a:spcBef>
          <a:spcPct val="0"/>
        </a:spcBef>
        <a:spcAft>
          <a:spcPct val="0"/>
        </a:spcAft>
        <a:defRPr sz="4400">
          <a:solidFill>
            <a:schemeClr val="tx1"/>
          </a:solidFill>
          <a:latin typeface="Candara" pitchFamily="34" charset="0"/>
        </a:defRPr>
      </a:lvl3pPr>
      <a:lvl4pPr algn="ctr" rtl="0" eaLnBrk="1" fontAlgn="base" hangingPunct="1">
        <a:spcBef>
          <a:spcPct val="0"/>
        </a:spcBef>
        <a:spcAft>
          <a:spcPct val="0"/>
        </a:spcAft>
        <a:defRPr sz="4400">
          <a:solidFill>
            <a:schemeClr val="tx1"/>
          </a:solidFill>
          <a:latin typeface="Candara" pitchFamily="34" charset="0"/>
        </a:defRPr>
      </a:lvl4pPr>
      <a:lvl5pPr algn="ctr" rtl="0" eaLnBrk="1" fontAlgn="base" hangingPunct="1">
        <a:spcBef>
          <a:spcPct val="0"/>
        </a:spcBef>
        <a:spcAft>
          <a:spcPct val="0"/>
        </a:spcAft>
        <a:defRPr sz="4400">
          <a:solidFill>
            <a:schemeClr val="tx1"/>
          </a:solidFill>
          <a:latin typeface="Candara" pitchFamily="34" charset="0"/>
        </a:defRPr>
      </a:lvl5pPr>
      <a:lvl6pPr marL="457200" algn="ctr" rtl="0" eaLnBrk="1" fontAlgn="base" hangingPunct="1">
        <a:spcBef>
          <a:spcPct val="0"/>
        </a:spcBef>
        <a:spcAft>
          <a:spcPct val="0"/>
        </a:spcAft>
        <a:defRPr sz="4400">
          <a:solidFill>
            <a:schemeClr val="tx1"/>
          </a:solidFill>
          <a:latin typeface="Candara" pitchFamily="34" charset="0"/>
        </a:defRPr>
      </a:lvl6pPr>
      <a:lvl7pPr marL="914400" algn="ctr" rtl="0" eaLnBrk="1" fontAlgn="base" hangingPunct="1">
        <a:spcBef>
          <a:spcPct val="0"/>
        </a:spcBef>
        <a:spcAft>
          <a:spcPct val="0"/>
        </a:spcAft>
        <a:defRPr sz="4400">
          <a:solidFill>
            <a:schemeClr val="tx1"/>
          </a:solidFill>
          <a:latin typeface="Candara" pitchFamily="34" charset="0"/>
        </a:defRPr>
      </a:lvl7pPr>
      <a:lvl8pPr marL="1371600" algn="ctr" rtl="0" eaLnBrk="1" fontAlgn="base" hangingPunct="1">
        <a:spcBef>
          <a:spcPct val="0"/>
        </a:spcBef>
        <a:spcAft>
          <a:spcPct val="0"/>
        </a:spcAft>
        <a:defRPr sz="4400">
          <a:solidFill>
            <a:schemeClr val="tx1"/>
          </a:solidFill>
          <a:latin typeface="Candara" pitchFamily="34" charset="0"/>
        </a:defRPr>
      </a:lvl8pPr>
      <a:lvl9pPr marL="1828800" algn="ctr" rtl="0" eaLnBrk="1" fontAlgn="base" hangingPunct="1">
        <a:spcBef>
          <a:spcPct val="0"/>
        </a:spcBef>
        <a:spcAft>
          <a:spcPct val="0"/>
        </a:spcAft>
        <a:defRPr sz="4400">
          <a:solidFill>
            <a:schemeClr val="tx1"/>
          </a:solidFill>
          <a:latin typeface="Candara"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4.xml"/><Relationship Id="rId5" Type="http://schemas.openxmlformats.org/officeDocument/2006/relationships/image" Target="../media/image6.pn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872574"/>
            <a:ext cx="7543800" cy="1810512"/>
          </a:xfrm>
        </p:spPr>
        <p:txBody>
          <a:bodyPr>
            <a:normAutofit/>
          </a:bodyPr>
          <a:lstStyle/>
          <a:p>
            <a:pPr algn="ctr"/>
            <a:r>
              <a:rPr lang="en-US" sz="5400" dirty="0"/>
              <a:t>MTN-037</a:t>
            </a:r>
            <a:br>
              <a:rPr lang="en-US" sz="5400" dirty="0"/>
            </a:br>
            <a:r>
              <a:rPr lang="en-US" sz="5400" dirty="0"/>
              <a:t>Screening and Enrollment</a:t>
            </a:r>
          </a:p>
        </p:txBody>
      </p:sp>
    </p:spTree>
    <p:custDataLst>
      <p:tags r:id="rId1"/>
    </p:custDataLst>
    <p:extLst>
      <p:ext uri="{BB962C8B-B14F-4D97-AF65-F5344CB8AC3E}">
        <p14:creationId xmlns:p14="http://schemas.microsoft.com/office/powerpoint/2010/main" val="3538478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sz="4000" kern="0" dirty="0"/>
              <a:t>Screening Procedures: Lab</a:t>
            </a:r>
            <a:endParaRPr lang="en-US" sz="4000" dirty="0"/>
          </a:p>
        </p:txBody>
      </p:sp>
      <p:graphicFrame>
        <p:nvGraphicFramePr>
          <p:cNvPr id="3" name="Diagram 2">
            <a:extLst>
              <a:ext uri="{FF2B5EF4-FFF2-40B4-BE49-F238E27FC236}">
                <a16:creationId xmlns:a16="http://schemas.microsoft.com/office/drawing/2014/main" id="{AAF0AAF3-0E6D-4EBB-BAEA-0F0A55510FC2}"/>
              </a:ext>
            </a:extLst>
          </p:cNvPr>
          <p:cNvGraphicFramePr/>
          <p:nvPr>
            <p:extLst>
              <p:ext uri="{D42A27DB-BD31-4B8C-83A1-F6EECF244321}">
                <p14:modId xmlns:p14="http://schemas.microsoft.com/office/powerpoint/2010/main" val="647800569"/>
              </p:ext>
            </p:extLst>
          </p:nvPr>
        </p:nvGraphicFramePr>
        <p:xfrm>
          <a:off x="1435864" y="1617338"/>
          <a:ext cx="7058140" cy="52131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861418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A499B5-46A3-4485-AAFF-66188B03C954}"/>
              </a:ext>
            </a:extLst>
          </p:cNvPr>
          <p:cNvSpPr>
            <a:spLocks noGrp="1"/>
          </p:cNvSpPr>
          <p:nvPr>
            <p:ph type="title"/>
          </p:nvPr>
        </p:nvSpPr>
        <p:spPr/>
        <p:txBody>
          <a:bodyPr/>
          <a:lstStyle/>
          <a:p>
            <a:r>
              <a:rPr lang="en-US" dirty="0"/>
              <a:t>Screening Visit Tools: Informed Consent Coversheet</a:t>
            </a:r>
          </a:p>
        </p:txBody>
      </p:sp>
      <p:pic>
        <p:nvPicPr>
          <p:cNvPr id="4" name="Picture 3">
            <a:extLst>
              <a:ext uri="{FF2B5EF4-FFF2-40B4-BE49-F238E27FC236}">
                <a16:creationId xmlns:a16="http://schemas.microsoft.com/office/drawing/2014/main" id="{12FA3808-9FB6-4EF4-B69E-F250B81EFB25}"/>
              </a:ext>
            </a:extLst>
          </p:cNvPr>
          <p:cNvPicPr>
            <a:picLocks noChangeAspect="1"/>
          </p:cNvPicPr>
          <p:nvPr/>
        </p:nvPicPr>
        <p:blipFill>
          <a:blip r:embed="rId4"/>
          <a:stretch>
            <a:fillRect/>
          </a:stretch>
        </p:blipFill>
        <p:spPr>
          <a:xfrm>
            <a:off x="1166812" y="1638300"/>
            <a:ext cx="6810375" cy="5219700"/>
          </a:xfrm>
          <a:prstGeom prst="rect">
            <a:avLst/>
          </a:prstGeom>
        </p:spPr>
      </p:pic>
    </p:spTree>
    <p:custDataLst>
      <p:tags r:id="rId1"/>
    </p:custDataLst>
    <p:extLst>
      <p:ext uri="{BB962C8B-B14F-4D97-AF65-F5344CB8AC3E}">
        <p14:creationId xmlns:p14="http://schemas.microsoft.com/office/powerpoint/2010/main" val="409509925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ACA201C-6B86-4D18-8761-10E0B55C1716}"/>
              </a:ext>
            </a:extLst>
          </p:cNvPr>
          <p:cNvSpPr>
            <a:spLocks noGrp="1"/>
          </p:cNvSpPr>
          <p:nvPr>
            <p:ph type="title"/>
          </p:nvPr>
        </p:nvSpPr>
        <p:spPr/>
        <p:txBody>
          <a:bodyPr/>
          <a:lstStyle/>
          <a:p>
            <a:r>
              <a:rPr lang="en-US"/>
              <a:t>IC Comprehension Assessment</a:t>
            </a:r>
          </a:p>
        </p:txBody>
      </p:sp>
      <p:pic>
        <p:nvPicPr>
          <p:cNvPr id="2" name="Picture 1">
            <a:extLst>
              <a:ext uri="{FF2B5EF4-FFF2-40B4-BE49-F238E27FC236}">
                <a16:creationId xmlns:a16="http://schemas.microsoft.com/office/drawing/2014/main" id="{42A33B84-C146-478F-B87D-FC98B123385C}"/>
              </a:ext>
            </a:extLst>
          </p:cNvPr>
          <p:cNvPicPr>
            <a:picLocks noChangeAspect="1"/>
          </p:cNvPicPr>
          <p:nvPr/>
        </p:nvPicPr>
        <p:blipFill>
          <a:blip r:embed="rId4"/>
          <a:stretch>
            <a:fillRect/>
          </a:stretch>
        </p:blipFill>
        <p:spPr>
          <a:xfrm>
            <a:off x="209323" y="1733855"/>
            <a:ext cx="6879959" cy="2816113"/>
          </a:xfrm>
          <a:prstGeom prst="rect">
            <a:avLst/>
          </a:prstGeom>
        </p:spPr>
      </p:pic>
      <p:pic>
        <p:nvPicPr>
          <p:cNvPr id="3" name="Picture 2">
            <a:extLst>
              <a:ext uri="{FF2B5EF4-FFF2-40B4-BE49-F238E27FC236}">
                <a16:creationId xmlns:a16="http://schemas.microsoft.com/office/drawing/2014/main" id="{F2DFDC16-B241-4119-BE19-2637A38AE2FB}"/>
              </a:ext>
            </a:extLst>
          </p:cNvPr>
          <p:cNvPicPr>
            <a:picLocks noChangeAspect="1"/>
          </p:cNvPicPr>
          <p:nvPr/>
        </p:nvPicPr>
        <p:blipFill>
          <a:blip r:embed="rId5"/>
          <a:stretch>
            <a:fillRect/>
          </a:stretch>
        </p:blipFill>
        <p:spPr>
          <a:xfrm>
            <a:off x="2752498" y="2867486"/>
            <a:ext cx="5631341" cy="3614535"/>
          </a:xfrm>
          <a:prstGeom prst="rect">
            <a:avLst/>
          </a:prstGeom>
        </p:spPr>
      </p:pic>
    </p:spTree>
    <p:custDataLst>
      <p:tags r:id="rId1"/>
    </p:custDataLst>
    <p:extLst>
      <p:ext uri="{BB962C8B-B14F-4D97-AF65-F5344CB8AC3E}">
        <p14:creationId xmlns:p14="http://schemas.microsoft.com/office/powerpoint/2010/main" val="2501005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4F479-0AA9-4C1F-A3D5-C2AB9298640C}"/>
              </a:ext>
            </a:extLst>
          </p:cNvPr>
          <p:cNvSpPr>
            <a:spLocks noGrp="1"/>
          </p:cNvSpPr>
          <p:nvPr>
            <p:ph type="title"/>
          </p:nvPr>
        </p:nvSpPr>
        <p:spPr/>
        <p:txBody>
          <a:bodyPr/>
          <a:lstStyle/>
          <a:p>
            <a:r>
              <a:rPr lang="en-US" dirty="0"/>
              <a:t>Screening Visit Checklist</a:t>
            </a:r>
          </a:p>
        </p:txBody>
      </p:sp>
      <p:pic>
        <p:nvPicPr>
          <p:cNvPr id="6" name="Content Placeholder 5">
            <a:extLst>
              <a:ext uri="{FF2B5EF4-FFF2-40B4-BE49-F238E27FC236}">
                <a16:creationId xmlns:a16="http://schemas.microsoft.com/office/drawing/2014/main" id="{5176F1A0-5EFD-4042-BC52-1816CCCD433F}"/>
              </a:ext>
            </a:extLst>
          </p:cNvPr>
          <p:cNvPicPr>
            <a:picLocks noGrp="1" noChangeAspect="1"/>
          </p:cNvPicPr>
          <p:nvPr>
            <p:ph idx="1"/>
          </p:nvPr>
        </p:nvPicPr>
        <p:blipFill>
          <a:blip r:embed="rId3"/>
          <a:stretch>
            <a:fillRect/>
          </a:stretch>
        </p:blipFill>
        <p:spPr>
          <a:xfrm>
            <a:off x="1066493" y="1600200"/>
            <a:ext cx="7011013" cy="4784725"/>
          </a:xfrm>
          <a:prstGeom prst="rect">
            <a:avLst/>
          </a:prstGeom>
        </p:spPr>
      </p:pic>
    </p:spTree>
    <p:extLst>
      <p:ext uri="{BB962C8B-B14F-4D97-AF65-F5344CB8AC3E}">
        <p14:creationId xmlns:p14="http://schemas.microsoft.com/office/powerpoint/2010/main" val="9369633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a:solidFill>
                  <a:schemeClr val="tx1"/>
                </a:solidFill>
              </a:rPr>
              <a:t>Screening Behavioral Eligibility Worksheet</a:t>
            </a:r>
          </a:p>
        </p:txBody>
      </p:sp>
      <p:sp>
        <p:nvSpPr>
          <p:cNvPr id="5" name="Text Placeholder 4"/>
          <p:cNvSpPr>
            <a:spLocks noGrp="1"/>
          </p:cNvSpPr>
          <p:nvPr>
            <p:ph type="body" sz="half" idx="2"/>
          </p:nvPr>
        </p:nvSpPr>
        <p:spPr/>
        <p:txBody>
          <a:bodyPr>
            <a:normAutofit/>
          </a:bodyPr>
          <a:lstStyle/>
          <a:p>
            <a:r>
              <a:rPr lang="en-US" sz="2400">
                <a:solidFill>
                  <a:schemeClr val="tx1"/>
                </a:solidFill>
              </a:rPr>
              <a:t>Recommended source document for assessing eligibility criteria which are based on self-report</a:t>
            </a:r>
          </a:p>
        </p:txBody>
      </p:sp>
      <p:pic>
        <p:nvPicPr>
          <p:cNvPr id="4" name="Picture 3">
            <a:extLst>
              <a:ext uri="{FF2B5EF4-FFF2-40B4-BE49-F238E27FC236}">
                <a16:creationId xmlns:a16="http://schemas.microsoft.com/office/drawing/2014/main" id="{9CF44DBA-62C2-4220-896F-9825FB44AC6D}"/>
              </a:ext>
            </a:extLst>
          </p:cNvPr>
          <p:cNvPicPr>
            <a:picLocks noChangeAspect="1"/>
          </p:cNvPicPr>
          <p:nvPr/>
        </p:nvPicPr>
        <p:blipFill>
          <a:blip r:embed="rId3"/>
          <a:stretch>
            <a:fillRect/>
          </a:stretch>
        </p:blipFill>
        <p:spPr>
          <a:xfrm>
            <a:off x="3116056" y="1669457"/>
            <a:ext cx="5871126" cy="3266100"/>
          </a:xfrm>
          <a:prstGeom prst="rect">
            <a:avLst/>
          </a:prstGeom>
        </p:spPr>
      </p:pic>
    </p:spTree>
    <p:extLst>
      <p:ext uri="{BB962C8B-B14F-4D97-AF65-F5344CB8AC3E}">
        <p14:creationId xmlns:p14="http://schemas.microsoft.com/office/powerpoint/2010/main" val="1092757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16A8167-2443-41C3-9665-1B33FB82D20F}"/>
              </a:ext>
            </a:extLst>
          </p:cNvPr>
          <p:cNvPicPr>
            <a:picLocks noChangeAspect="1"/>
          </p:cNvPicPr>
          <p:nvPr/>
        </p:nvPicPr>
        <p:blipFill rotWithShape="1">
          <a:blip r:embed="rId3"/>
          <a:srcRect t="11320"/>
          <a:stretch/>
        </p:blipFill>
        <p:spPr>
          <a:xfrm>
            <a:off x="807965" y="1696598"/>
            <a:ext cx="7686720" cy="5161402"/>
          </a:xfrm>
          <a:prstGeom prst="rect">
            <a:avLst/>
          </a:prstGeom>
        </p:spPr>
      </p:pic>
      <p:sp>
        <p:nvSpPr>
          <p:cNvPr id="4" name="Title 3">
            <a:extLst>
              <a:ext uri="{FF2B5EF4-FFF2-40B4-BE49-F238E27FC236}">
                <a16:creationId xmlns:a16="http://schemas.microsoft.com/office/drawing/2014/main" id="{D5307F47-1D3E-4949-B68F-CA666A145FC3}"/>
              </a:ext>
            </a:extLst>
          </p:cNvPr>
          <p:cNvSpPr>
            <a:spLocks noGrp="1"/>
          </p:cNvSpPr>
          <p:nvPr>
            <p:ph type="title"/>
          </p:nvPr>
        </p:nvSpPr>
        <p:spPr/>
        <p:txBody>
          <a:bodyPr/>
          <a:lstStyle/>
          <a:p>
            <a:r>
              <a:rPr lang="en-US"/>
              <a:t>Screening and Enrollment Log</a:t>
            </a:r>
          </a:p>
        </p:txBody>
      </p:sp>
      <p:sp>
        <p:nvSpPr>
          <p:cNvPr id="5" name="TextBox 4">
            <a:extLst>
              <a:ext uri="{FF2B5EF4-FFF2-40B4-BE49-F238E27FC236}">
                <a16:creationId xmlns:a16="http://schemas.microsoft.com/office/drawing/2014/main" id="{3347F0F4-51D0-43D8-93A5-6FDAFDC57CA7}"/>
              </a:ext>
            </a:extLst>
          </p:cNvPr>
          <p:cNvSpPr txBox="1"/>
          <p:nvPr/>
        </p:nvSpPr>
        <p:spPr>
          <a:xfrm flipH="1">
            <a:off x="952379" y="3200081"/>
            <a:ext cx="6869430" cy="1077218"/>
          </a:xfrm>
          <a:prstGeom prst="rect">
            <a:avLst/>
          </a:prstGeom>
          <a:solidFill>
            <a:schemeClr val="accent2">
              <a:lumMod val="20000"/>
              <a:lumOff val="80000"/>
            </a:schemeClr>
          </a:solidFill>
        </p:spPr>
        <p:txBody>
          <a:bodyPr wrap="square" rtlCol="0">
            <a:spAutoFit/>
          </a:bodyPr>
          <a:lstStyle/>
          <a:p>
            <a:pPr algn="ctr"/>
            <a:r>
              <a:rPr lang="en-US" sz="1600" b="1" dirty="0">
                <a:solidFill>
                  <a:srgbClr val="FF0000"/>
                </a:solidFill>
              </a:rPr>
              <a:t>List </a:t>
            </a:r>
            <a:r>
              <a:rPr lang="en-US" sz="1600" b="1" u="sng" dirty="0">
                <a:solidFill>
                  <a:srgbClr val="FF0000"/>
                </a:solidFill>
              </a:rPr>
              <a:t>ALL</a:t>
            </a:r>
            <a:r>
              <a:rPr lang="en-US" sz="1600" b="1" dirty="0">
                <a:solidFill>
                  <a:srgbClr val="FF0000"/>
                </a:solidFill>
              </a:rPr>
              <a:t> reasons the participant fails screening, especially if there is more than one reason.  </a:t>
            </a:r>
            <a:r>
              <a:rPr lang="en-US" b="1" dirty="0">
                <a:solidFill>
                  <a:srgbClr val="FF0000"/>
                </a:solidFill>
              </a:rPr>
              <a:t>Codes on the lower part of the log will help abbreviate documentation. </a:t>
            </a:r>
          </a:p>
          <a:p>
            <a:pPr algn="ctr"/>
            <a:endParaRPr lang="en-US" sz="1200" b="1" dirty="0">
              <a:solidFill>
                <a:srgbClr val="FF0000"/>
              </a:solidFill>
            </a:endParaRPr>
          </a:p>
        </p:txBody>
      </p:sp>
      <p:sp>
        <p:nvSpPr>
          <p:cNvPr id="6" name="Down Arrow Callout 7">
            <a:extLst>
              <a:ext uri="{FF2B5EF4-FFF2-40B4-BE49-F238E27FC236}">
                <a16:creationId xmlns:a16="http://schemas.microsoft.com/office/drawing/2014/main" id="{A6C6B61A-F35D-4496-BFE2-9FAC4C49C9DA}"/>
              </a:ext>
            </a:extLst>
          </p:cNvPr>
          <p:cNvSpPr/>
          <p:nvPr/>
        </p:nvSpPr>
        <p:spPr>
          <a:xfrm>
            <a:off x="6531025" y="1732210"/>
            <a:ext cx="1157842" cy="1296981"/>
          </a:xfrm>
          <a:prstGeom prst="downArrowCallout">
            <a:avLst>
              <a:gd name="adj1" fmla="val 25000"/>
              <a:gd name="adj2" fmla="val 25000"/>
              <a:gd name="adj3" fmla="val 25000"/>
              <a:gd name="adj4" fmla="val 52183"/>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24718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a:t>Required Documentation for Screen Failures</a:t>
            </a:r>
          </a:p>
        </p:txBody>
      </p:sp>
      <p:sp>
        <p:nvSpPr>
          <p:cNvPr id="4" name="Content Placeholder 3"/>
          <p:cNvSpPr>
            <a:spLocks noGrp="1"/>
          </p:cNvSpPr>
          <p:nvPr>
            <p:ph idx="1"/>
          </p:nvPr>
        </p:nvSpPr>
        <p:spPr/>
        <p:txBody>
          <a:bodyPr>
            <a:noAutofit/>
          </a:bodyPr>
          <a:lstStyle/>
          <a:p>
            <a:r>
              <a:rPr lang="en-US" sz="2000" dirty="0"/>
              <a:t>Completed ICF</a:t>
            </a:r>
          </a:p>
          <a:p>
            <a:r>
              <a:rPr lang="en-US" sz="2000" dirty="0"/>
              <a:t>Chart notes (if screening visit) or eligibility checklist (if enrollment visit) indicating date of ineligibility determination and reason</a:t>
            </a:r>
          </a:p>
          <a:p>
            <a:r>
              <a:rPr lang="en-US" sz="2000" dirty="0"/>
              <a:t>Documentation that any clinically significant abnormalities were provided to the participant, as well as any appropriate referrals</a:t>
            </a:r>
          </a:p>
          <a:p>
            <a:r>
              <a:rPr lang="en-US" sz="2000" dirty="0"/>
              <a:t>All source documentation completed up until ineligibility determination</a:t>
            </a:r>
          </a:p>
          <a:p>
            <a:pPr lvl="1"/>
            <a:r>
              <a:rPr lang="en-US" sz="1600" dirty="0"/>
              <a:t>Chart notes</a:t>
            </a:r>
          </a:p>
          <a:p>
            <a:pPr lvl="1"/>
            <a:r>
              <a:rPr lang="en-US" sz="1600" dirty="0"/>
              <a:t>Visit checklist</a:t>
            </a:r>
          </a:p>
          <a:p>
            <a:pPr lvl="1"/>
            <a:r>
              <a:rPr lang="en-US" sz="1600" dirty="0"/>
              <a:t>Eligibility criteria CRF</a:t>
            </a:r>
          </a:p>
          <a:p>
            <a:r>
              <a:rPr lang="en-US" sz="2000" dirty="0"/>
              <a:t>Screening and Enrollment Log, updated with date and reason for screen failure</a:t>
            </a:r>
          </a:p>
          <a:p>
            <a:endParaRPr lang="en-US" sz="2000" dirty="0"/>
          </a:p>
        </p:txBody>
      </p:sp>
    </p:spTree>
    <p:custDataLst>
      <p:tags r:id="rId1"/>
    </p:custDataLst>
    <p:extLst>
      <p:ext uri="{BB962C8B-B14F-4D97-AF65-F5344CB8AC3E}">
        <p14:creationId xmlns:p14="http://schemas.microsoft.com/office/powerpoint/2010/main" val="40830299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Enrollment Considerations</a:t>
            </a:r>
          </a:p>
        </p:txBody>
      </p:sp>
      <p:sp>
        <p:nvSpPr>
          <p:cNvPr id="4" name="Content Placeholder 3"/>
          <p:cNvSpPr>
            <a:spLocks noGrp="1"/>
          </p:cNvSpPr>
          <p:nvPr>
            <p:ph idx="1"/>
            <p:extLst/>
          </p:nvPr>
        </p:nvSpPr>
        <p:spPr/>
        <p:txBody>
          <a:bodyPr/>
          <a:lstStyle/>
          <a:p>
            <a:r>
              <a:rPr lang="en-US" sz="2800" dirty="0"/>
              <a:t>All procedures for this visit must be conducted on the same day and within 45 days of the screening visit.</a:t>
            </a:r>
          </a:p>
          <a:p>
            <a:r>
              <a:rPr lang="en-US" sz="2800" dirty="0"/>
              <a:t>The enrollment visit serves as the baseline visit for the study.</a:t>
            </a:r>
          </a:p>
          <a:p>
            <a:r>
              <a:rPr lang="en-US" sz="2800" dirty="0"/>
              <a:t>Final eligibility should be verified (by signing off on the Eligibility Checklist) prior to participant randomization.</a:t>
            </a:r>
          </a:p>
          <a:p>
            <a:r>
              <a:rPr lang="en-US" sz="2800" dirty="0"/>
              <a:t>Randomization to a post-dose sampling time and 48-hr sampling day is the act of enrollment into the study</a:t>
            </a:r>
          </a:p>
        </p:txBody>
      </p:sp>
    </p:spTree>
    <p:extLst>
      <p:ext uri="{BB962C8B-B14F-4D97-AF65-F5344CB8AC3E}">
        <p14:creationId xmlns:p14="http://schemas.microsoft.com/office/powerpoint/2010/main" val="10787234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2333" y="286505"/>
            <a:ext cx="8229600" cy="1143000"/>
          </a:xfrm>
        </p:spPr>
        <p:txBody>
          <a:bodyPr>
            <a:normAutofit/>
          </a:bodyPr>
          <a:lstStyle/>
          <a:p>
            <a:pPr algn="ctr"/>
            <a:r>
              <a:rPr lang="en-US" sz="4000" kern="0" dirty="0"/>
              <a:t>Enrollment Procedures: Administrative</a:t>
            </a:r>
            <a:endParaRPr lang="en-US" sz="4000" dirty="0"/>
          </a:p>
        </p:txBody>
      </p:sp>
      <p:grpSp>
        <p:nvGrpSpPr>
          <p:cNvPr id="12" name="Group 11">
            <a:extLst>
              <a:ext uri="{FF2B5EF4-FFF2-40B4-BE49-F238E27FC236}">
                <a16:creationId xmlns:a16="http://schemas.microsoft.com/office/drawing/2014/main" id="{D7DC17C3-690B-4601-84CF-1E78F354041B}"/>
              </a:ext>
            </a:extLst>
          </p:cNvPr>
          <p:cNvGrpSpPr/>
          <p:nvPr/>
        </p:nvGrpSpPr>
        <p:grpSpPr>
          <a:xfrm>
            <a:off x="963200" y="1908194"/>
            <a:ext cx="5782333" cy="4326525"/>
            <a:chOff x="963200" y="1908194"/>
            <a:chExt cx="5782333" cy="4326525"/>
          </a:xfrm>
        </p:grpSpPr>
        <p:sp>
          <p:nvSpPr>
            <p:cNvPr id="13" name="Diamond 12">
              <a:extLst>
                <a:ext uri="{FF2B5EF4-FFF2-40B4-BE49-F238E27FC236}">
                  <a16:creationId xmlns:a16="http://schemas.microsoft.com/office/drawing/2014/main" id="{F9A679B7-8840-4B56-B78C-45F6BD9766A3}"/>
                </a:ext>
              </a:extLst>
            </p:cNvPr>
            <p:cNvSpPr/>
            <p:nvPr/>
          </p:nvSpPr>
          <p:spPr>
            <a:xfrm>
              <a:off x="2419008" y="1908194"/>
              <a:ext cx="4326525" cy="4326525"/>
            </a:xfrm>
            <a:prstGeom prst="diamond">
              <a:avLst/>
            </a:prstGeom>
          </p:spPr>
          <p:style>
            <a:lnRef idx="0">
              <a:schemeClr val="accent3">
                <a:hueOff val="0"/>
                <a:satOff val="0"/>
                <a:lumOff val="0"/>
                <a:alphaOff val="0"/>
              </a:schemeClr>
            </a:lnRef>
            <a:fillRef idx="1">
              <a:schemeClr val="accent3">
                <a:tint val="40000"/>
                <a:hueOff val="0"/>
                <a:satOff val="0"/>
                <a:lumOff val="0"/>
                <a:alphaOff val="0"/>
              </a:schemeClr>
            </a:fillRef>
            <a:effectRef idx="0">
              <a:schemeClr val="accent3">
                <a:tint val="40000"/>
                <a:hueOff val="0"/>
                <a:satOff val="0"/>
                <a:lumOff val="0"/>
                <a:alphaOff val="0"/>
              </a:schemeClr>
            </a:effectRef>
            <a:fontRef idx="minor">
              <a:schemeClr val="dk1">
                <a:hueOff val="0"/>
                <a:satOff val="0"/>
                <a:lumOff val="0"/>
                <a:alphaOff val="0"/>
              </a:schemeClr>
            </a:fontRef>
          </p:style>
        </p:sp>
        <p:sp>
          <p:nvSpPr>
            <p:cNvPr id="14" name="Freeform: Shape 13">
              <a:extLst>
                <a:ext uri="{FF2B5EF4-FFF2-40B4-BE49-F238E27FC236}">
                  <a16:creationId xmlns:a16="http://schemas.microsoft.com/office/drawing/2014/main" id="{E411C541-EABE-4433-A2C7-C1D1D5F90430}"/>
                </a:ext>
              </a:extLst>
            </p:cNvPr>
            <p:cNvSpPr/>
            <p:nvPr/>
          </p:nvSpPr>
          <p:spPr>
            <a:xfrm>
              <a:off x="963200" y="3115488"/>
              <a:ext cx="1687344" cy="1687344"/>
            </a:xfrm>
            <a:custGeom>
              <a:avLst/>
              <a:gdLst>
                <a:gd name="connsiteX0" fmla="*/ 0 w 1687344"/>
                <a:gd name="connsiteY0" fmla="*/ 281230 h 1687344"/>
                <a:gd name="connsiteX1" fmla="*/ 281230 w 1687344"/>
                <a:gd name="connsiteY1" fmla="*/ 0 h 1687344"/>
                <a:gd name="connsiteX2" fmla="*/ 1406114 w 1687344"/>
                <a:gd name="connsiteY2" fmla="*/ 0 h 1687344"/>
                <a:gd name="connsiteX3" fmla="*/ 1687344 w 1687344"/>
                <a:gd name="connsiteY3" fmla="*/ 281230 h 1687344"/>
                <a:gd name="connsiteX4" fmla="*/ 1687344 w 1687344"/>
                <a:gd name="connsiteY4" fmla="*/ 1406114 h 1687344"/>
                <a:gd name="connsiteX5" fmla="*/ 1406114 w 1687344"/>
                <a:gd name="connsiteY5" fmla="*/ 1687344 h 1687344"/>
                <a:gd name="connsiteX6" fmla="*/ 281230 w 1687344"/>
                <a:gd name="connsiteY6" fmla="*/ 1687344 h 1687344"/>
                <a:gd name="connsiteX7" fmla="*/ 0 w 1687344"/>
                <a:gd name="connsiteY7" fmla="*/ 1406114 h 1687344"/>
                <a:gd name="connsiteX8" fmla="*/ 0 w 1687344"/>
                <a:gd name="connsiteY8" fmla="*/ 281230 h 16873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87344" h="1687344">
                  <a:moveTo>
                    <a:pt x="0" y="281230"/>
                  </a:moveTo>
                  <a:cubicBezTo>
                    <a:pt x="0" y="125911"/>
                    <a:pt x="125911" y="0"/>
                    <a:pt x="281230" y="0"/>
                  </a:cubicBezTo>
                  <a:lnTo>
                    <a:pt x="1406114" y="0"/>
                  </a:lnTo>
                  <a:cubicBezTo>
                    <a:pt x="1561433" y="0"/>
                    <a:pt x="1687344" y="125911"/>
                    <a:pt x="1687344" y="281230"/>
                  </a:cubicBezTo>
                  <a:lnTo>
                    <a:pt x="1687344" y="1406114"/>
                  </a:lnTo>
                  <a:cubicBezTo>
                    <a:pt x="1687344" y="1561433"/>
                    <a:pt x="1561433" y="1687344"/>
                    <a:pt x="1406114" y="1687344"/>
                  </a:cubicBezTo>
                  <a:lnTo>
                    <a:pt x="281230" y="1687344"/>
                  </a:lnTo>
                  <a:cubicBezTo>
                    <a:pt x="125911" y="1687344"/>
                    <a:pt x="0" y="1561433"/>
                    <a:pt x="0" y="1406114"/>
                  </a:cubicBezTo>
                  <a:lnTo>
                    <a:pt x="0" y="281230"/>
                  </a:lnTo>
                  <a:close/>
                </a:path>
              </a:pathLst>
            </a:custGeom>
          </p:spPr>
          <p:style>
            <a:lnRef idx="2">
              <a:schemeClr val="accent3">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143329" tIns="143329" rIns="143329" bIns="143329" numCol="1" spcCol="1270" anchor="ctr" anchorCtr="0">
              <a:noAutofit/>
            </a:bodyPr>
            <a:lstStyle/>
            <a:p>
              <a:pPr marL="0" lvl="0" indent="0" algn="ctr" defTabSz="711200">
                <a:lnSpc>
                  <a:spcPct val="90000"/>
                </a:lnSpc>
                <a:spcBef>
                  <a:spcPct val="0"/>
                </a:spcBef>
                <a:spcAft>
                  <a:spcPct val="35000"/>
                </a:spcAft>
                <a:buNone/>
              </a:pPr>
              <a:r>
                <a:rPr lang="en-US" sz="1600" b="0" kern="1200" dirty="0"/>
                <a:t>Review IC/Confirm Willingness to Participate</a:t>
              </a:r>
            </a:p>
          </p:txBody>
        </p:sp>
        <p:sp>
          <p:nvSpPr>
            <p:cNvPr id="15" name="Freeform: Shape 14">
              <a:extLst>
                <a:ext uri="{FF2B5EF4-FFF2-40B4-BE49-F238E27FC236}">
                  <a16:creationId xmlns:a16="http://schemas.microsoft.com/office/drawing/2014/main" id="{466CFD76-8D9B-4D11-8261-712F1FB44787}"/>
                </a:ext>
              </a:extLst>
            </p:cNvPr>
            <p:cNvSpPr/>
            <p:nvPr/>
          </p:nvSpPr>
          <p:spPr>
            <a:xfrm>
              <a:off x="2787545" y="2271816"/>
              <a:ext cx="1687344" cy="1687344"/>
            </a:xfrm>
            <a:custGeom>
              <a:avLst/>
              <a:gdLst>
                <a:gd name="connsiteX0" fmla="*/ 0 w 1687344"/>
                <a:gd name="connsiteY0" fmla="*/ 281230 h 1687344"/>
                <a:gd name="connsiteX1" fmla="*/ 281230 w 1687344"/>
                <a:gd name="connsiteY1" fmla="*/ 0 h 1687344"/>
                <a:gd name="connsiteX2" fmla="*/ 1406114 w 1687344"/>
                <a:gd name="connsiteY2" fmla="*/ 0 h 1687344"/>
                <a:gd name="connsiteX3" fmla="*/ 1687344 w 1687344"/>
                <a:gd name="connsiteY3" fmla="*/ 281230 h 1687344"/>
                <a:gd name="connsiteX4" fmla="*/ 1687344 w 1687344"/>
                <a:gd name="connsiteY4" fmla="*/ 1406114 h 1687344"/>
                <a:gd name="connsiteX5" fmla="*/ 1406114 w 1687344"/>
                <a:gd name="connsiteY5" fmla="*/ 1687344 h 1687344"/>
                <a:gd name="connsiteX6" fmla="*/ 281230 w 1687344"/>
                <a:gd name="connsiteY6" fmla="*/ 1687344 h 1687344"/>
                <a:gd name="connsiteX7" fmla="*/ 0 w 1687344"/>
                <a:gd name="connsiteY7" fmla="*/ 1406114 h 1687344"/>
                <a:gd name="connsiteX8" fmla="*/ 0 w 1687344"/>
                <a:gd name="connsiteY8" fmla="*/ 281230 h 16873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87344" h="1687344">
                  <a:moveTo>
                    <a:pt x="0" y="281230"/>
                  </a:moveTo>
                  <a:cubicBezTo>
                    <a:pt x="0" y="125911"/>
                    <a:pt x="125911" y="0"/>
                    <a:pt x="281230" y="0"/>
                  </a:cubicBezTo>
                  <a:lnTo>
                    <a:pt x="1406114" y="0"/>
                  </a:lnTo>
                  <a:cubicBezTo>
                    <a:pt x="1561433" y="0"/>
                    <a:pt x="1687344" y="125911"/>
                    <a:pt x="1687344" y="281230"/>
                  </a:cubicBezTo>
                  <a:lnTo>
                    <a:pt x="1687344" y="1406114"/>
                  </a:lnTo>
                  <a:cubicBezTo>
                    <a:pt x="1687344" y="1561433"/>
                    <a:pt x="1561433" y="1687344"/>
                    <a:pt x="1406114" y="1687344"/>
                  </a:cubicBezTo>
                  <a:lnTo>
                    <a:pt x="281230" y="1687344"/>
                  </a:lnTo>
                  <a:cubicBezTo>
                    <a:pt x="125911" y="1687344"/>
                    <a:pt x="0" y="1561433"/>
                    <a:pt x="0" y="1406114"/>
                  </a:cubicBezTo>
                  <a:lnTo>
                    <a:pt x="0" y="281230"/>
                  </a:lnTo>
                  <a:close/>
                </a:path>
              </a:pathLst>
            </a:custGeom>
          </p:spPr>
          <p:style>
            <a:lnRef idx="2">
              <a:schemeClr val="accent3">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143329" tIns="143329" rIns="143329" bIns="143329" numCol="1" spcCol="1270" anchor="ctr" anchorCtr="0">
              <a:noAutofit/>
            </a:bodyPr>
            <a:lstStyle/>
            <a:p>
              <a:pPr marL="0" lvl="0" indent="0" algn="ctr" defTabSz="711200">
                <a:lnSpc>
                  <a:spcPct val="90000"/>
                </a:lnSpc>
                <a:spcBef>
                  <a:spcPct val="0"/>
                </a:spcBef>
                <a:spcAft>
                  <a:spcPct val="35000"/>
                </a:spcAft>
                <a:buNone/>
              </a:pPr>
              <a:r>
                <a:rPr lang="en-US" sz="1600" b="0" kern="1200" dirty="0"/>
                <a:t>Review/Update Locator</a:t>
              </a:r>
            </a:p>
          </p:txBody>
        </p:sp>
        <p:sp>
          <p:nvSpPr>
            <p:cNvPr id="16" name="Freeform: Shape 15">
              <a:extLst>
                <a:ext uri="{FF2B5EF4-FFF2-40B4-BE49-F238E27FC236}">
                  <a16:creationId xmlns:a16="http://schemas.microsoft.com/office/drawing/2014/main" id="{3390F02B-A156-454A-92FB-DF406D167F90}"/>
                </a:ext>
              </a:extLst>
            </p:cNvPr>
            <p:cNvSpPr/>
            <p:nvPr/>
          </p:nvSpPr>
          <p:spPr>
            <a:xfrm>
              <a:off x="4620773" y="2271821"/>
              <a:ext cx="1687344" cy="1687344"/>
            </a:xfrm>
            <a:custGeom>
              <a:avLst/>
              <a:gdLst>
                <a:gd name="connsiteX0" fmla="*/ 0 w 1687344"/>
                <a:gd name="connsiteY0" fmla="*/ 281230 h 1687344"/>
                <a:gd name="connsiteX1" fmla="*/ 281230 w 1687344"/>
                <a:gd name="connsiteY1" fmla="*/ 0 h 1687344"/>
                <a:gd name="connsiteX2" fmla="*/ 1406114 w 1687344"/>
                <a:gd name="connsiteY2" fmla="*/ 0 h 1687344"/>
                <a:gd name="connsiteX3" fmla="*/ 1687344 w 1687344"/>
                <a:gd name="connsiteY3" fmla="*/ 281230 h 1687344"/>
                <a:gd name="connsiteX4" fmla="*/ 1687344 w 1687344"/>
                <a:gd name="connsiteY4" fmla="*/ 1406114 h 1687344"/>
                <a:gd name="connsiteX5" fmla="*/ 1406114 w 1687344"/>
                <a:gd name="connsiteY5" fmla="*/ 1687344 h 1687344"/>
                <a:gd name="connsiteX6" fmla="*/ 281230 w 1687344"/>
                <a:gd name="connsiteY6" fmla="*/ 1687344 h 1687344"/>
                <a:gd name="connsiteX7" fmla="*/ 0 w 1687344"/>
                <a:gd name="connsiteY7" fmla="*/ 1406114 h 1687344"/>
                <a:gd name="connsiteX8" fmla="*/ 0 w 1687344"/>
                <a:gd name="connsiteY8" fmla="*/ 281230 h 16873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87344" h="1687344">
                  <a:moveTo>
                    <a:pt x="0" y="281230"/>
                  </a:moveTo>
                  <a:cubicBezTo>
                    <a:pt x="0" y="125911"/>
                    <a:pt x="125911" y="0"/>
                    <a:pt x="281230" y="0"/>
                  </a:cubicBezTo>
                  <a:lnTo>
                    <a:pt x="1406114" y="0"/>
                  </a:lnTo>
                  <a:cubicBezTo>
                    <a:pt x="1561433" y="0"/>
                    <a:pt x="1687344" y="125911"/>
                    <a:pt x="1687344" y="281230"/>
                  </a:cubicBezTo>
                  <a:lnTo>
                    <a:pt x="1687344" y="1406114"/>
                  </a:lnTo>
                  <a:cubicBezTo>
                    <a:pt x="1687344" y="1561433"/>
                    <a:pt x="1561433" y="1687344"/>
                    <a:pt x="1406114" y="1687344"/>
                  </a:cubicBezTo>
                  <a:lnTo>
                    <a:pt x="281230" y="1687344"/>
                  </a:lnTo>
                  <a:cubicBezTo>
                    <a:pt x="125911" y="1687344"/>
                    <a:pt x="0" y="1561433"/>
                    <a:pt x="0" y="1406114"/>
                  </a:cubicBezTo>
                  <a:lnTo>
                    <a:pt x="0" y="281230"/>
                  </a:lnTo>
                  <a:close/>
                </a:path>
              </a:pathLst>
            </a:custGeom>
          </p:spPr>
          <p:style>
            <a:lnRef idx="2">
              <a:schemeClr val="accent3">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143329" tIns="143329" rIns="143329" bIns="143329" numCol="1" spcCol="1270" anchor="ctr" anchorCtr="0">
              <a:noAutofit/>
            </a:bodyPr>
            <a:lstStyle/>
            <a:p>
              <a:pPr marL="0" lvl="0" indent="0" algn="ctr" defTabSz="711200">
                <a:lnSpc>
                  <a:spcPct val="90000"/>
                </a:lnSpc>
                <a:spcBef>
                  <a:spcPct val="0"/>
                </a:spcBef>
                <a:spcAft>
                  <a:spcPct val="35000"/>
                </a:spcAft>
                <a:buNone/>
              </a:pPr>
              <a:r>
                <a:rPr lang="en-US" sz="1600" b="0" kern="1200" dirty="0"/>
                <a:t>Assess and Confirm Eligibility</a:t>
              </a:r>
            </a:p>
          </p:txBody>
        </p:sp>
        <p:sp>
          <p:nvSpPr>
            <p:cNvPr id="17" name="Freeform: Shape 16">
              <a:extLst>
                <a:ext uri="{FF2B5EF4-FFF2-40B4-BE49-F238E27FC236}">
                  <a16:creationId xmlns:a16="http://schemas.microsoft.com/office/drawing/2014/main" id="{9A744F12-8C4D-4C4F-AEDF-43F3F1058E42}"/>
                </a:ext>
              </a:extLst>
            </p:cNvPr>
            <p:cNvSpPr/>
            <p:nvPr/>
          </p:nvSpPr>
          <p:spPr>
            <a:xfrm>
              <a:off x="2766993" y="4115802"/>
              <a:ext cx="1687344" cy="1687344"/>
            </a:xfrm>
            <a:custGeom>
              <a:avLst/>
              <a:gdLst>
                <a:gd name="connsiteX0" fmla="*/ 0 w 1687344"/>
                <a:gd name="connsiteY0" fmla="*/ 281230 h 1687344"/>
                <a:gd name="connsiteX1" fmla="*/ 281230 w 1687344"/>
                <a:gd name="connsiteY1" fmla="*/ 0 h 1687344"/>
                <a:gd name="connsiteX2" fmla="*/ 1406114 w 1687344"/>
                <a:gd name="connsiteY2" fmla="*/ 0 h 1687344"/>
                <a:gd name="connsiteX3" fmla="*/ 1687344 w 1687344"/>
                <a:gd name="connsiteY3" fmla="*/ 281230 h 1687344"/>
                <a:gd name="connsiteX4" fmla="*/ 1687344 w 1687344"/>
                <a:gd name="connsiteY4" fmla="*/ 1406114 h 1687344"/>
                <a:gd name="connsiteX5" fmla="*/ 1406114 w 1687344"/>
                <a:gd name="connsiteY5" fmla="*/ 1687344 h 1687344"/>
                <a:gd name="connsiteX6" fmla="*/ 281230 w 1687344"/>
                <a:gd name="connsiteY6" fmla="*/ 1687344 h 1687344"/>
                <a:gd name="connsiteX7" fmla="*/ 0 w 1687344"/>
                <a:gd name="connsiteY7" fmla="*/ 1406114 h 1687344"/>
                <a:gd name="connsiteX8" fmla="*/ 0 w 1687344"/>
                <a:gd name="connsiteY8" fmla="*/ 281230 h 16873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87344" h="1687344">
                  <a:moveTo>
                    <a:pt x="0" y="281230"/>
                  </a:moveTo>
                  <a:cubicBezTo>
                    <a:pt x="0" y="125911"/>
                    <a:pt x="125911" y="0"/>
                    <a:pt x="281230" y="0"/>
                  </a:cubicBezTo>
                  <a:lnTo>
                    <a:pt x="1406114" y="0"/>
                  </a:lnTo>
                  <a:cubicBezTo>
                    <a:pt x="1561433" y="0"/>
                    <a:pt x="1687344" y="125911"/>
                    <a:pt x="1687344" y="281230"/>
                  </a:cubicBezTo>
                  <a:lnTo>
                    <a:pt x="1687344" y="1406114"/>
                  </a:lnTo>
                  <a:cubicBezTo>
                    <a:pt x="1687344" y="1561433"/>
                    <a:pt x="1561433" y="1687344"/>
                    <a:pt x="1406114" y="1687344"/>
                  </a:cubicBezTo>
                  <a:lnTo>
                    <a:pt x="281230" y="1687344"/>
                  </a:lnTo>
                  <a:cubicBezTo>
                    <a:pt x="125911" y="1687344"/>
                    <a:pt x="0" y="1561433"/>
                    <a:pt x="0" y="1406114"/>
                  </a:cubicBezTo>
                  <a:lnTo>
                    <a:pt x="0" y="281230"/>
                  </a:lnTo>
                  <a:close/>
                </a:path>
              </a:pathLst>
            </a:custGeom>
          </p:spPr>
          <p:style>
            <a:lnRef idx="2">
              <a:schemeClr val="accent3">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143329" tIns="143329" rIns="143329" bIns="143329" numCol="1" spcCol="1270" anchor="ctr" anchorCtr="0">
              <a:noAutofit/>
            </a:bodyPr>
            <a:lstStyle/>
            <a:p>
              <a:pPr marL="0" lvl="0" indent="0" algn="ctr" defTabSz="711200">
                <a:lnSpc>
                  <a:spcPct val="90000"/>
                </a:lnSpc>
                <a:spcBef>
                  <a:spcPct val="0"/>
                </a:spcBef>
                <a:spcAft>
                  <a:spcPct val="35000"/>
                </a:spcAft>
                <a:buNone/>
              </a:pPr>
              <a:r>
                <a:rPr lang="en-US" sz="1600" b="0" kern="1200" dirty="0"/>
                <a:t>Randomize to Rectal Tissue Sampling Schedule</a:t>
              </a:r>
            </a:p>
          </p:txBody>
        </p:sp>
      </p:grpSp>
      <p:sp>
        <p:nvSpPr>
          <p:cNvPr id="6" name="Freeform: Shape 5">
            <a:extLst>
              <a:ext uri="{FF2B5EF4-FFF2-40B4-BE49-F238E27FC236}">
                <a16:creationId xmlns:a16="http://schemas.microsoft.com/office/drawing/2014/main" id="{9FA91452-A26F-4759-ABE1-37EA1223B546}"/>
              </a:ext>
            </a:extLst>
          </p:cNvPr>
          <p:cNvSpPr/>
          <p:nvPr/>
        </p:nvSpPr>
        <p:spPr>
          <a:xfrm>
            <a:off x="6459242" y="3115485"/>
            <a:ext cx="1687344" cy="1687344"/>
          </a:xfrm>
          <a:custGeom>
            <a:avLst/>
            <a:gdLst>
              <a:gd name="connsiteX0" fmla="*/ 0 w 1687344"/>
              <a:gd name="connsiteY0" fmla="*/ 281230 h 1687344"/>
              <a:gd name="connsiteX1" fmla="*/ 281230 w 1687344"/>
              <a:gd name="connsiteY1" fmla="*/ 0 h 1687344"/>
              <a:gd name="connsiteX2" fmla="*/ 1406114 w 1687344"/>
              <a:gd name="connsiteY2" fmla="*/ 0 h 1687344"/>
              <a:gd name="connsiteX3" fmla="*/ 1687344 w 1687344"/>
              <a:gd name="connsiteY3" fmla="*/ 281230 h 1687344"/>
              <a:gd name="connsiteX4" fmla="*/ 1687344 w 1687344"/>
              <a:gd name="connsiteY4" fmla="*/ 1406114 h 1687344"/>
              <a:gd name="connsiteX5" fmla="*/ 1406114 w 1687344"/>
              <a:gd name="connsiteY5" fmla="*/ 1687344 h 1687344"/>
              <a:gd name="connsiteX6" fmla="*/ 281230 w 1687344"/>
              <a:gd name="connsiteY6" fmla="*/ 1687344 h 1687344"/>
              <a:gd name="connsiteX7" fmla="*/ 0 w 1687344"/>
              <a:gd name="connsiteY7" fmla="*/ 1406114 h 1687344"/>
              <a:gd name="connsiteX8" fmla="*/ 0 w 1687344"/>
              <a:gd name="connsiteY8" fmla="*/ 281230 h 16873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87344" h="1687344">
                <a:moveTo>
                  <a:pt x="0" y="281230"/>
                </a:moveTo>
                <a:cubicBezTo>
                  <a:pt x="0" y="125911"/>
                  <a:pt x="125911" y="0"/>
                  <a:pt x="281230" y="0"/>
                </a:cubicBezTo>
                <a:lnTo>
                  <a:pt x="1406114" y="0"/>
                </a:lnTo>
                <a:cubicBezTo>
                  <a:pt x="1561433" y="0"/>
                  <a:pt x="1687344" y="125911"/>
                  <a:pt x="1687344" y="281230"/>
                </a:cubicBezTo>
                <a:lnTo>
                  <a:pt x="1687344" y="1406114"/>
                </a:lnTo>
                <a:cubicBezTo>
                  <a:pt x="1687344" y="1561433"/>
                  <a:pt x="1561433" y="1687344"/>
                  <a:pt x="1406114" y="1687344"/>
                </a:cubicBezTo>
                <a:lnTo>
                  <a:pt x="281230" y="1687344"/>
                </a:lnTo>
                <a:cubicBezTo>
                  <a:pt x="125911" y="1687344"/>
                  <a:pt x="0" y="1561433"/>
                  <a:pt x="0" y="1406114"/>
                </a:cubicBezTo>
                <a:lnTo>
                  <a:pt x="0" y="281230"/>
                </a:lnTo>
                <a:close/>
              </a:path>
            </a:pathLst>
          </a:custGeom>
        </p:spPr>
        <p:style>
          <a:lnRef idx="2">
            <a:schemeClr val="accent3">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143329" tIns="143329" rIns="143329" bIns="143329" numCol="1" spcCol="1270" anchor="ctr" anchorCtr="0">
            <a:noAutofit/>
          </a:bodyPr>
          <a:lstStyle/>
          <a:p>
            <a:pPr marL="0" lvl="0" indent="0" algn="ctr" defTabSz="711200">
              <a:lnSpc>
                <a:spcPct val="90000"/>
              </a:lnSpc>
              <a:spcBef>
                <a:spcPct val="0"/>
              </a:spcBef>
              <a:spcAft>
                <a:spcPct val="35000"/>
              </a:spcAft>
              <a:buNone/>
            </a:pPr>
            <a:r>
              <a:rPr lang="en-US" sz="1600" kern="1200" dirty="0"/>
              <a:t>Provide Reimbursement</a:t>
            </a:r>
          </a:p>
        </p:txBody>
      </p:sp>
      <p:sp>
        <p:nvSpPr>
          <p:cNvPr id="9" name="Freeform: Shape 8">
            <a:extLst>
              <a:ext uri="{FF2B5EF4-FFF2-40B4-BE49-F238E27FC236}">
                <a16:creationId xmlns:a16="http://schemas.microsoft.com/office/drawing/2014/main" id="{1398E760-900A-4676-B86B-A9099877C856}"/>
              </a:ext>
            </a:extLst>
          </p:cNvPr>
          <p:cNvSpPr/>
          <p:nvPr/>
        </p:nvSpPr>
        <p:spPr>
          <a:xfrm>
            <a:off x="4600602" y="4137155"/>
            <a:ext cx="1687344" cy="1687344"/>
          </a:xfrm>
          <a:custGeom>
            <a:avLst/>
            <a:gdLst>
              <a:gd name="connsiteX0" fmla="*/ 0 w 1687344"/>
              <a:gd name="connsiteY0" fmla="*/ 281230 h 1687344"/>
              <a:gd name="connsiteX1" fmla="*/ 281230 w 1687344"/>
              <a:gd name="connsiteY1" fmla="*/ 0 h 1687344"/>
              <a:gd name="connsiteX2" fmla="*/ 1406114 w 1687344"/>
              <a:gd name="connsiteY2" fmla="*/ 0 h 1687344"/>
              <a:gd name="connsiteX3" fmla="*/ 1687344 w 1687344"/>
              <a:gd name="connsiteY3" fmla="*/ 281230 h 1687344"/>
              <a:gd name="connsiteX4" fmla="*/ 1687344 w 1687344"/>
              <a:gd name="connsiteY4" fmla="*/ 1406114 h 1687344"/>
              <a:gd name="connsiteX5" fmla="*/ 1406114 w 1687344"/>
              <a:gd name="connsiteY5" fmla="*/ 1687344 h 1687344"/>
              <a:gd name="connsiteX6" fmla="*/ 281230 w 1687344"/>
              <a:gd name="connsiteY6" fmla="*/ 1687344 h 1687344"/>
              <a:gd name="connsiteX7" fmla="*/ 0 w 1687344"/>
              <a:gd name="connsiteY7" fmla="*/ 1406114 h 1687344"/>
              <a:gd name="connsiteX8" fmla="*/ 0 w 1687344"/>
              <a:gd name="connsiteY8" fmla="*/ 281230 h 16873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87344" h="1687344">
                <a:moveTo>
                  <a:pt x="0" y="281230"/>
                </a:moveTo>
                <a:cubicBezTo>
                  <a:pt x="0" y="125911"/>
                  <a:pt x="125911" y="0"/>
                  <a:pt x="281230" y="0"/>
                </a:cubicBezTo>
                <a:lnTo>
                  <a:pt x="1406114" y="0"/>
                </a:lnTo>
                <a:cubicBezTo>
                  <a:pt x="1561433" y="0"/>
                  <a:pt x="1687344" y="125911"/>
                  <a:pt x="1687344" y="281230"/>
                </a:cubicBezTo>
                <a:lnTo>
                  <a:pt x="1687344" y="1406114"/>
                </a:lnTo>
                <a:cubicBezTo>
                  <a:pt x="1687344" y="1561433"/>
                  <a:pt x="1561433" y="1687344"/>
                  <a:pt x="1406114" y="1687344"/>
                </a:cubicBezTo>
                <a:lnTo>
                  <a:pt x="281230" y="1687344"/>
                </a:lnTo>
                <a:cubicBezTo>
                  <a:pt x="125911" y="1687344"/>
                  <a:pt x="0" y="1561433"/>
                  <a:pt x="0" y="1406114"/>
                </a:cubicBezTo>
                <a:lnTo>
                  <a:pt x="0" y="281230"/>
                </a:lnTo>
                <a:close/>
              </a:path>
            </a:pathLst>
          </a:custGeom>
        </p:spPr>
        <p:style>
          <a:lnRef idx="2">
            <a:schemeClr val="accent3">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143329" tIns="143329" rIns="143329" bIns="143329" numCol="1" spcCol="1270" anchor="ctr" anchorCtr="0">
            <a:noAutofit/>
          </a:bodyPr>
          <a:lstStyle/>
          <a:p>
            <a:pPr marL="0" lvl="0" indent="0" algn="ctr" defTabSz="711200">
              <a:lnSpc>
                <a:spcPct val="90000"/>
              </a:lnSpc>
              <a:spcBef>
                <a:spcPct val="0"/>
              </a:spcBef>
              <a:spcAft>
                <a:spcPct val="35000"/>
              </a:spcAft>
              <a:buNone/>
            </a:pPr>
            <a:r>
              <a:rPr lang="en-US" sz="1600" kern="1200" dirty="0"/>
              <a:t>Schedule Next Visit</a:t>
            </a:r>
          </a:p>
        </p:txBody>
      </p:sp>
    </p:spTree>
    <p:extLst>
      <p:ext uri="{BB962C8B-B14F-4D97-AF65-F5344CB8AC3E}">
        <p14:creationId xmlns:p14="http://schemas.microsoft.com/office/powerpoint/2010/main" val="20675842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solidFill>
                  <a:schemeClr val="tx1"/>
                </a:solidFill>
              </a:rPr>
              <a:t>Enrollment Behavioral Eligibility Worksheet</a:t>
            </a:r>
          </a:p>
        </p:txBody>
      </p:sp>
      <p:sp>
        <p:nvSpPr>
          <p:cNvPr id="5" name="Text Placeholder 4"/>
          <p:cNvSpPr>
            <a:spLocks noGrp="1"/>
          </p:cNvSpPr>
          <p:nvPr>
            <p:ph type="body" sz="half" idx="2"/>
          </p:nvPr>
        </p:nvSpPr>
        <p:spPr/>
        <p:txBody>
          <a:bodyPr>
            <a:normAutofit/>
          </a:bodyPr>
          <a:lstStyle/>
          <a:p>
            <a:r>
              <a:rPr lang="en-US" sz="2400" dirty="0">
                <a:solidFill>
                  <a:schemeClr val="tx1"/>
                </a:solidFill>
              </a:rPr>
              <a:t>Recommended source document for assessing eligibility criteria which are based on self-report</a:t>
            </a:r>
          </a:p>
        </p:txBody>
      </p:sp>
      <p:pic>
        <p:nvPicPr>
          <p:cNvPr id="4" name="Picture 3">
            <a:extLst>
              <a:ext uri="{FF2B5EF4-FFF2-40B4-BE49-F238E27FC236}">
                <a16:creationId xmlns:a16="http://schemas.microsoft.com/office/drawing/2014/main" id="{69A859F3-B754-4B97-9631-9E4332AB7237}"/>
              </a:ext>
            </a:extLst>
          </p:cNvPr>
          <p:cNvPicPr>
            <a:picLocks noChangeAspect="1"/>
          </p:cNvPicPr>
          <p:nvPr/>
        </p:nvPicPr>
        <p:blipFill rotWithShape="1">
          <a:blip r:embed="rId3"/>
          <a:srcRect l="6746" t="6682" r="5176"/>
          <a:stretch/>
        </p:blipFill>
        <p:spPr>
          <a:xfrm>
            <a:off x="3231715" y="826718"/>
            <a:ext cx="5565922" cy="5373078"/>
          </a:xfrm>
          <a:prstGeom prst="rect">
            <a:avLst/>
          </a:prstGeom>
        </p:spPr>
      </p:pic>
    </p:spTree>
    <p:extLst>
      <p:ext uri="{BB962C8B-B14F-4D97-AF65-F5344CB8AC3E}">
        <p14:creationId xmlns:p14="http://schemas.microsoft.com/office/powerpoint/2010/main" val="66835360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t>SSP Manual References</a:t>
            </a:r>
          </a:p>
        </p:txBody>
      </p:sp>
      <p:sp>
        <p:nvSpPr>
          <p:cNvPr id="3" name="Content Placeholder 2"/>
          <p:cNvSpPr>
            <a:spLocks noGrp="1"/>
          </p:cNvSpPr>
          <p:nvPr>
            <p:ph idx="1"/>
          </p:nvPr>
        </p:nvSpPr>
        <p:spPr/>
        <p:txBody>
          <a:bodyPr>
            <a:normAutofit/>
          </a:bodyPr>
          <a:lstStyle/>
          <a:p>
            <a:r>
              <a:rPr lang="en-US" sz="2800" dirty="0"/>
              <a:t>Protocol Sections 7.2 (Screening) and 7.3 (Enrollment) and Tables 11 (Screening Visit) and 12 (Enrollment Visit)</a:t>
            </a:r>
          </a:p>
          <a:p>
            <a:r>
              <a:rPr lang="en-US" sz="2800" dirty="0"/>
              <a:t>Section 4:  Informed Consent</a:t>
            </a:r>
          </a:p>
          <a:p>
            <a:r>
              <a:rPr lang="en-US" sz="2800" dirty="0"/>
              <a:t>Section 5: Study Procedures</a:t>
            </a:r>
          </a:p>
          <a:p>
            <a:r>
              <a:rPr lang="en-US" sz="2800" dirty="0"/>
              <a:t>Section 7: Behavioral Measures</a:t>
            </a:r>
          </a:p>
          <a:p>
            <a:r>
              <a:rPr lang="en-US" sz="2800" dirty="0"/>
              <a:t>Section 11: Counseling  Considerations</a:t>
            </a:r>
          </a:p>
        </p:txBody>
      </p:sp>
    </p:spTree>
    <p:extLst>
      <p:ext uri="{BB962C8B-B14F-4D97-AF65-F5344CB8AC3E}">
        <p14:creationId xmlns:p14="http://schemas.microsoft.com/office/powerpoint/2010/main" val="12921173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ctr"/>
            <a:r>
              <a:rPr lang="en-US" sz="4000" kern="0" dirty="0"/>
              <a:t>Enrollment: Behavioral/Counseling Procedures</a:t>
            </a:r>
            <a:endParaRPr lang="en-US" sz="4000" dirty="0"/>
          </a:p>
        </p:txBody>
      </p:sp>
      <p:sp>
        <p:nvSpPr>
          <p:cNvPr id="3" name="Content Placeholder 2">
            <a:extLst>
              <a:ext uri="{FF2B5EF4-FFF2-40B4-BE49-F238E27FC236}">
                <a16:creationId xmlns:a16="http://schemas.microsoft.com/office/drawing/2014/main" id="{F67D9A7E-909C-43D7-A00D-96F00399855A}"/>
              </a:ext>
            </a:extLst>
          </p:cNvPr>
          <p:cNvSpPr>
            <a:spLocks noGrp="1"/>
          </p:cNvSpPr>
          <p:nvPr>
            <p:ph idx="1"/>
          </p:nvPr>
        </p:nvSpPr>
        <p:spPr/>
        <p:txBody>
          <a:bodyPr/>
          <a:lstStyle/>
          <a:p>
            <a:r>
              <a:rPr lang="en-US" dirty="0"/>
              <a:t>HIV Pre-and Post Test</a:t>
            </a:r>
          </a:p>
          <a:p>
            <a:r>
              <a:rPr lang="en-US" dirty="0"/>
              <a:t>HIV/STI Risk Reduction (Including offering condoms)</a:t>
            </a:r>
          </a:p>
          <a:p>
            <a:r>
              <a:rPr lang="en-US" dirty="0"/>
              <a:t>Protocol Counseling (Protocol Adherence and Contraceptive Counseling components)</a:t>
            </a:r>
          </a:p>
          <a:p>
            <a:r>
              <a:rPr lang="en-US" dirty="0"/>
              <a:t>Behavioral Assessment (WSI/CASI)</a:t>
            </a:r>
          </a:p>
          <a:p>
            <a:endParaRPr lang="en-US" dirty="0"/>
          </a:p>
        </p:txBody>
      </p:sp>
    </p:spTree>
    <p:extLst>
      <p:ext uri="{BB962C8B-B14F-4D97-AF65-F5344CB8AC3E}">
        <p14:creationId xmlns:p14="http://schemas.microsoft.com/office/powerpoint/2010/main" val="20561907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sz="4000" kern="0" dirty="0"/>
              <a:t>Study Adherence </a:t>
            </a:r>
            <a:r>
              <a:rPr lang="en-US" sz="4000" kern="0"/>
              <a:t>Guideline</a:t>
            </a:r>
            <a:endParaRPr lang="en-US" sz="4000" dirty="0"/>
          </a:p>
        </p:txBody>
      </p:sp>
      <p:sp>
        <p:nvSpPr>
          <p:cNvPr id="3" name="Content Placeholder 2">
            <a:extLst>
              <a:ext uri="{FF2B5EF4-FFF2-40B4-BE49-F238E27FC236}">
                <a16:creationId xmlns:a16="http://schemas.microsoft.com/office/drawing/2014/main" id="{F67D9A7E-909C-43D7-A00D-96F00399855A}"/>
              </a:ext>
            </a:extLst>
          </p:cNvPr>
          <p:cNvSpPr>
            <a:spLocks noGrp="1"/>
          </p:cNvSpPr>
          <p:nvPr>
            <p:ph idx="1"/>
          </p:nvPr>
        </p:nvSpPr>
        <p:spPr/>
        <p:txBody>
          <a:bodyPr/>
          <a:lstStyle/>
          <a:p>
            <a:r>
              <a:rPr lang="en-US" sz="2800" dirty="0"/>
              <a:t>Reviewed as part of protocol adherence counseling</a:t>
            </a:r>
          </a:p>
          <a:p>
            <a:r>
              <a:rPr lang="en-US" sz="2800" dirty="0"/>
              <a:t>Contains information on study visit scheduling, prohibited medications and practices, contraceptive requirements, and site contact information</a:t>
            </a:r>
          </a:p>
          <a:p>
            <a:endParaRPr lang="en-US" sz="2800" dirty="0"/>
          </a:p>
        </p:txBody>
      </p:sp>
      <p:pic>
        <p:nvPicPr>
          <p:cNvPr id="2" name="Picture 1">
            <a:extLst>
              <a:ext uri="{FF2B5EF4-FFF2-40B4-BE49-F238E27FC236}">
                <a16:creationId xmlns:a16="http://schemas.microsoft.com/office/drawing/2014/main" id="{32F4A0B0-4075-496C-8F72-0247914B7584}"/>
              </a:ext>
            </a:extLst>
          </p:cNvPr>
          <p:cNvPicPr>
            <a:picLocks noChangeAspect="1"/>
          </p:cNvPicPr>
          <p:nvPr/>
        </p:nvPicPr>
        <p:blipFill>
          <a:blip r:embed="rId3"/>
          <a:stretch>
            <a:fillRect/>
          </a:stretch>
        </p:blipFill>
        <p:spPr>
          <a:xfrm>
            <a:off x="1778162" y="3417895"/>
            <a:ext cx="5587676" cy="3150099"/>
          </a:xfrm>
          <a:prstGeom prst="rect">
            <a:avLst/>
          </a:prstGeom>
        </p:spPr>
      </p:pic>
    </p:spTree>
    <p:extLst>
      <p:ext uri="{BB962C8B-B14F-4D97-AF65-F5344CB8AC3E}">
        <p14:creationId xmlns:p14="http://schemas.microsoft.com/office/powerpoint/2010/main" val="10684690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sz="4000" kern="0"/>
              <a:t>WSI/CASI</a:t>
            </a:r>
            <a:endParaRPr lang="en-US" sz="4000" dirty="0"/>
          </a:p>
        </p:txBody>
      </p:sp>
      <p:sp>
        <p:nvSpPr>
          <p:cNvPr id="3" name="Content Placeholder 2">
            <a:extLst>
              <a:ext uri="{FF2B5EF4-FFF2-40B4-BE49-F238E27FC236}">
                <a16:creationId xmlns:a16="http://schemas.microsoft.com/office/drawing/2014/main" id="{F67D9A7E-909C-43D7-A00D-96F00399855A}"/>
              </a:ext>
            </a:extLst>
          </p:cNvPr>
          <p:cNvSpPr>
            <a:spLocks noGrp="1"/>
          </p:cNvSpPr>
          <p:nvPr>
            <p:ph idx="1"/>
          </p:nvPr>
        </p:nvSpPr>
        <p:spPr/>
        <p:txBody>
          <a:bodyPr/>
          <a:lstStyle/>
          <a:p>
            <a:r>
              <a:rPr lang="en-US" dirty="0"/>
              <a:t>Administered any time before randomization</a:t>
            </a:r>
          </a:p>
          <a:p>
            <a:r>
              <a:rPr lang="en-US" dirty="0"/>
              <a:t>Collects information on motivations for joining the study, rectal and menstrual practices, pregnancy history, contraception use, sexual behavior, substance use, product acceptability, concerns about the gel applicator</a:t>
            </a:r>
          </a:p>
          <a:p>
            <a:r>
              <a:rPr lang="en-US" dirty="0"/>
              <a:t>Detailed instructions available in SSP Section 7</a:t>
            </a:r>
          </a:p>
          <a:p>
            <a:endParaRPr lang="en-US" dirty="0"/>
          </a:p>
        </p:txBody>
      </p:sp>
    </p:spTree>
    <p:extLst>
      <p:ext uri="{BB962C8B-B14F-4D97-AF65-F5344CB8AC3E}">
        <p14:creationId xmlns:p14="http://schemas.microsoft.com/office/powerpoint/2010/main" val="24014914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sz="4000" kern="0" dirty="0"/>
              <a:t>Enrollment Procedures: Clinical</a:t>
            </a:r>
            <a:endParaRPr lang="en-US" sz="4000" dirty="0"/>
          </a:p>
        </p:txBody>
      </p:sp>
      <p:graphicFrame>
        <p:nvGraphicFramePr>
          <p:cNvPr id="5" name="Content Placeholder 4">
            <a:extLst>
              <a:ext uri="{FF2B5EF4-FFF2-40B4-BE49-F238E27FC236}">
                <a16:creationId xmlns:a16="http://schemas.microsoft.com/office/drawing/2014/main" id="{797AB22D-4C19-4083-A3C0-84AB4F1AB3AA}"/>
              </a:ext>
            </a:extLst>
          </p:cNvPr>
          <p:cNvGraphicFramePr>
            <a:graphicFrameLocks noGrp="1"/>
          </p:cNvGraphicFramePr>
          <p:nvPr>
            <p:ph idx="1"/>
            <p:extLst>
              <p:ext uri="{D42A27DB-BD31-4B8C-83A1-F6EECF244321}">
                <p14:modId xmlns:p14="http://schemas.microsoft.com/office/powerpoint/2010/main" val="3789364882"/>
              </p:ext>
            </p:extLst>
          </p:nvPr>
        </p:nvGraphicFramePr>
        <p:xfrm>
          <a:off x="457200" y="1600199"/>
          <a:ext cx="8229600" cy="512008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464245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sz="4000" kern="0" dirty="0"/>
              <a:t>Enrollment Procedures: Lab</a:t>
            </a:r>
            <a:endParaRPr lang="en-US" sz="4000" dirty="0"/>
          </a:p>
        </p:txBody>
      </p:sp>
      <p:graphicFrame>
        <p:nvGraphicFramePr>
          <p:cNvPr id="3" name="Diagram 2">
            <a:extLst>
              <a:ext uri="{FF2B5EF4-FFF2-40B4-BE49-F238E27FC236}">
                <a16:creationId xmlns:a16="http://schemas.microsoft.com/office/drawing/2014/main" id="{AAF0AAF3-0E6D-4EBB-BAEA-0F0A55510FC2}"/>
              </a:ext>
            </a:extLst>
          </p:cNvPr>
          <p:cNvGraphicFramePr/>
          <p:nvPr>
            <p:extLst>
              <p:ext uri="{D42A27DB-BD31-4B8C-83A1-F6EECF244321}">
                <p14:modId xmlns:p14="http://schemas.microsoft.com/office/powerpoint/2010/main" val="93294223"/>
              </p:ext>
            </p:extLst>
          </p:nvPr>
        </p:nvGraphicFramePr>
        <p:xfrm>
          <a:off x="472613" y="1664412"/>
          <a:ext cx="8383712" cy="516604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020678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B5D2C5A-91D8-4F95-99BD-A4218C4660FA}"/>
              </a:ext>
            </a:extLst>
          </p:cNvPr>
          <p:cNvSpPr>
            <a:spLocks noGrp="1"/>
          </p:cNvSpPr>
          <p:nvPr>
            <p:ph type="title"/>
          </p:nvPr>
        </p:nvSpPr>
        <p:spPr/>
        <p:txBody>
          <a:bodyPr/>
          <a:lstStyle/>
          <a:p>
            <a:r>
              <a:rPr lang="en-US" dirty="0"/>
              <a:t>Eligibility Determination</a:t>
            </a:r>
          </a:p>
        </p:txBody>
      </p:sp>
      <p:sp>
        <p:nvSpPr>
          <p:cNvPr id="6" name="Content Placeholder 5">
            <a:extLst>
              <a:ext uri="{FF2B5EF4-FFF2-40B4-BE49-F238E27FC236}">
                <a16:creationId xmlns:a16="http://schemas.microsoft.com/office/drawing/2014/main" id="{2B650DD7-1A40-489F-9824-A2F6F7CA8992}"/>
              </a:ext>
            </a:extLst>
          </p:cNvPr>
          <p:cNvSpPr>
            <a:spLocks noGrp="1"/>
          </p:cNvSpPr>
          <p:nvPr>
            <p:ph idx="1"/>
          </p:nvPr>
        </p:nvSpPr>
        <p:spPr>
          <a:xfrm>
            <a:off x="457199" y="1587674"/>
            <a:ext cx="8491591" cy="4785232"/>
          </a:xfrm>
        </p:spPr>
        <p:txBody>
          <a:bodyPr/>
          <a:lstStyle/>
          <a:p>
            <a:r>
              <a:rPr lang="en-US" sz="1900" dirty="0"/>
              <a:t>Completed at the Enrollment Visit and documented on the Eligibility Checklist.</a:t>
            </a:r>
          </a:p>
          <a:p>
            <a:r>
              <a:rPr lang="en-US" sz="1900" dirty="0"/>
              <a:t>All inclusion criteria must be marked “yes” and all exclusion criteria must be marked “no.”</a:t>
            </a:r>
          </a:p>
          <a:p>
            <a:r>
              <a:rPr lang="en-US" sz="1900" dirty="0"/>
              <a:t>May require referencing information collected at both the enrollment and the screening visits. </a:t>
            </a:r>
            <a:r>
              <a:rPr lang="en-US" sz="1900" i="1" dirty="0"/>
              <a:t>Note: The Eligibility Checklist is </a:t>
            </a:r>
            <a:r>
              <a:rPr lang="en-US" sz="1900" dirty="0"/>
              <a:t>only</a:t>
            </a:r>
            <a:r>
              <a:rPr lang="en-US" sz="1900" i="1" dirty="0"/>
              <a:t> completed at the Enrollment Visit </a:t>
            </a:r>
            <a:endParaRPr lang="en-US" sz="1900" dirty="0"/>
          </a:p>
          <a:p>
            <a:r>
              <a:rPr lang="en-US" sz="1900" dirty="0"/>
              <a:t>After evaluating eligibility, the </a:t>
            </a:r>
            <a:r>
              <a:rPr lang="en-US" sz="1900" dirty="0" err="1"/>
              <a:t>IoR</a:t>
            </a:r>
            <a:r>
              <a:rPr lang="en-US" sz="1900" dirty="0"/>
              <a:t> (or designee) and a second staff member must sign and date the Eligibility Checklist.</a:t>
            </a:r>
          </a:p>
          <a:p>
            <a:endParaRPr lang="en-US" sz="1900" dirty="0"/>
          </a:p>
        </p:txBody>
      </p:sp>
      <p:pic>
        <p:nvPicPr>
          <p:cNvPr id="4" name="Picture 3">
            <a:extLst>
              <a:ext uri="{FF2B5EF4-FFF2-40B4-BE49-F238E27FC236}">
                <a16:creationId xmlns:a16="http://schemas.microsoft.com/office/drawing/2014/main" id="{94E67CE9-C838-4836-8C21-3D821727DCBC}"/>
              </a:ext>
            </a:extLst>
          </p:cNvPr>
          <p:cNvPicPr>
            <a:picLocks noChangeAspect="1"/>
          </p:cNvPicPr>
          <p:nvPr/>
        </p:nvPicPr>
        <p:blipFill>
          <a:blip r:embed="rId3"/>
          <a:stretch>
            <a:fillRect/>
          </a:stretch>
        </p:blipFill>
        <p:spPr>
          <a:xfrm>
            <a:off x="574772" y="4288349"/>
            <a:ext cx="8256444" cy="2316237"/>
          </a:xfrm>
          <a:prstGeom prst="rect">
            <a:avLst/>
          </a:prstGeom>
        </p:spPr>
      </p:pic>
    </p:spTree>
    <p:extLst>
      <p:ext uri="{BB962C8B-B14F-4D97-AF65-F5344CB8AC3E}">
        <p14:creationId xmlns:p14="http://schemas.microsoft.com/office/powerpoint/2010/main" val="32086131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B5D2C5A-91D8-4F95-99BD-A4218C4660FA}"/>
              </a:ext>
            </a:extLst>
          </p:cNvPr>
          <p:cNvSpPr>
            <a:spLocks noGrp="1"/>
          </p:cNvSpPr>
          <p:nvPr>
            <p:ph type="title"/>
          </p:nvPr>
        </p:nvSpPr>
        <p:spPr/>
        <p:txBody>
          <a:bodyPr/>
          <a:lstStyle/>
          <a:p>
            <a:r>
              <a:rPr lang="en-US" dirty="0"/>
              <a:t>Randomization</a:t>
            </a:r>
          </a:p>
        </p:txBody>
      </p:sp>
      <p:sp>
        <p:nvSpPr>
          <p:cNvPr id="6" name="Content Placeholder 5">
            <a:extLst>
              <a:ext uri="{FF2B5EF4-FFF2-40B4-BE49-F238E27FC236}">
                <a16:creationId xmlns:a16="http://schemas.microsoft.com/office/drawing/2014/main" id="{2B650DD7-1A40-489F-9824-A2F6F7CA8992}"/>
              </a:ext>
            </a:extLst>
          </p:cNvPr>
          <p:cNvSpPr>
            <a:spLocks noGrp="1"/>
          </p:cNvSpPr>
          <p:nvPr>
            <p:ph idx="1"/>
          </p:nvPr>
        </p:nvSpPr>
        <p:spPr>
          <a:xfrm>
            <a:off x="457199" y="1587674"/>
            <a:ext cx="8491591" cy="4785232"/>
          </a:xfrm>
        </p:spPr>
        <p:txBody>
          <a:bodyPr/>
          <a:lstStyle/>
          <a:p>
            <a:pPr marL="0" indent="0" algn="ctr">
              <a:buNone/>
            </a:pPr>
            <a:r>
              <a:rPr lang="en-US" dirty="0"/>
              <a:t>Post-dose sampling time assignment (1:1:1:1)</a:t>
            </a:r>
          </a:p>
          <a:p>
            <a:pPr marL="0" indent="0" algn="ctr">
              <a:buNone/>
            </a:pPr>
            <a:endParaRPr lang="en-US" sz="3600" dirty="0"/>
          </a:p>
          <a:p>
            <a:pPr marL="0" indent="0" algn="ctr">
              <a:buNone/>
            </a:pPr>
            <a:endParaRPr lang="en-US" sz="3600" dirty="0"/>
          </a:p>
          <a:p>
            <a:pPr marL="0" indent="0" algn="ctr">
              <a:buNone/>
            </a:pPr>
            <a:endParaRPr lang="en-US" sz="3600" dirty="0"/>
          </a:p>
          <a:p>
            <a:pPr marL="0" indent="0" algn="ctr">
              <a:buNone/>
            </a:pPr>
            <a:endParaRPr lang="en-US" sz="3600" dirty="0"/>
          </a:p>
          <a:p>
            <a:pPr marL="0" indent="0" algn="ctr">
              <a:buNone/>
            </a:pPr>
            <a:endParaRPr lang="en-US" sz="3600" dirty="0"/>
          </a:p>
          <a:p>
            <a:pPr marL="0" indent="0" algn="ctr">
              <a:buNone/>
            </a:pPr>
            <a:endParaRPr lang="en-US" sz="3600" dirty="0"/>
          </a:p>
          <a:p>
            <a:pPr marL="0" indent="0" algn="ctr">
              <a:buNone/>
            </a:pPr>
            <a:r>
              <a:rPr lang="en-US" sz="2400" dirty="0"/>
              <a:t>Time-point assignment is maintained throughout study follow-up</a:t>
            </a:r>
          </a:p>
        </p:txBody>
      </p:sp>
      <p:graphicFrame>
        <p:nvGraphicFramePr>
          <p:cNvPr id="7" name="Diagram 6">
            <a:extLst>
              <a:ext uri="{FF2B5EF4-FFF2-40B4-BE49-F238E27FC236}">
                <a16:creationId xmlns:a16="http://schemas.microsoft.com/office/drawing/2014/main" id="{1337FD20-F34B-4A07-8376-5B793DD19751}"/>
              </a:ext>
            </a:extLst>
          </p:cNvPr>
          <p:cNvGraphicFramePr/>
          <p:nvPr>
            <p:extLst>
              <p:ext uri="{D42A27DB-BD31-4B8C-83A1-F6EECF244321}">
                <p14:modId xmlns:p14="http://schemas.microsoft.com/office/powerpoint/2010/main" val="4146662265"/>
              </p:ext>
            </p:extLst>
          </p:nvPr>
        </p:nvGraphicFramePr>
        <p:xfrm>
          <a:off x="1869896" y="2288358"/>
          <a:ext cx="5667053" cy="37322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955175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B5D2C5A-91D8-4F95-99BD-A4218C4660FA}"/>
              </a:ext>
            </a:extLst>
          </p:cNvPr>
          <p:cNvSpPr>
            <a:spLocks noGrp="1"/>
          </p:cNvSpPr>
          <p:nvPr>
            <p:ph type="title"/>
          </p:nvPr>
        </p:nvSpPr>
        <p:spPr/>
        <p:txBody>
          <a:bodyPr/>
          <a:lstStyle/>
          <a:p>
            <a:r>
              <a:rPr lang="en-US" dirty="0"/>
              <a:t>Randomization</a:t>
            </a:r>
          </a:p>
        </p:txBody>
      </p:sp>
      <p:sp>
        <p:nvSpPr>
          <p:cNvPr id="6" name="Content Placeholder 5">
            <a:extLst>
              <a:ext uri="{FF2B5EF4-FFF2-40B4-BE49-F238E27FC236}">
                <a16:creationId xmlns:a16="http://schemas.microsoft.com/office/drawing/2014/main" id="{2B650DD7-1A40-489F-9824-A2F6F7CA8992}"/>
              </a:ext>
            </a:extLst>
          </p:cNvPr>
          <p:cNvSpPr>
            <a:spLocks noGrp="1"/>
          </p:cNvSpPr>
          <p:nvPr>
            <p:ph idx="1"/>
          </p:nvPr>
        </p:nvSpPr>
        <p:spPr>
          <a:xfrm>
            <a:off x="457199" y="1587674"/>
            <a:ext cx="8491591" cy="4785232"/>
          </a:xfrm>
        </p:spPr>
        <p:txBody>
          <a:bodyPr/>
          <a:lstStyle/>
          <a:p>
            <a:pPr marL="0" indent="0" algn="ctr">
              <a:buNone/>
            </a:pPr>
            <a:r>
              <a:rPr lang="en-US" dirty="0"/>
              <a:t>48-hr sampling day assignment (1:1:1)</a:t>
            </a:r>
          </a:p>
          <a:p>
            <a:pPr marL="0" indent="0" algn="ctr">
              <a:buNone/>
            </a:pPr>
            <a:endParaRPr lang="en-US" sz="3600" dirty="0"/>
          </a:p>
          <a:p>
            <a:pPr marL="0" indent="0" algn="ctr">
              <a:buNone/>
            </a:pPr>
            <a:endParaRPr lang="en-US" sz="3600" dirty="0"/>
          </a:p>
          <a:p>
            <a:pPr marL="0" indent="0" algn="ctr">
              <a:buNone/>
            </a:pPr>
            <a:endParaRPr lang="en-US" sz="3600" dirty="0"/>
          </a:p>
          <a:p>
            <a:pPr marL="0" indent="0" algn="ctr">
              <a:buNone/>
            </a:pPr>
            <a:endParaRPr lang="en-US" sz="3600" dirty="0"/>
          </a:p>
          <a:p>
            <a:pPr marL="0" indent="0" algn="ctr">
              <a:buNone/>
            </a:pPr>
            <a:endParaRPr lang="en-US" sz="3600" dirty="0"/>
          </a:p>
          <a:p>
            <a:pPr marL="0" indent="0" algn="ctr">
              <a:buNone/>
            </a:pPr>
            <a:endParaRPr lang="en-US" sz="3600" dirty="0"/>
          </a:p>
          <a:p>
            <a:pPr marL="0" indent="0" algn="ctr">
              <a:buNone/>
            </a:pPr>
            <a:endParaRPr lang="en-US" sz="2400" dirty="0"/>
          </a:p>
        </p:txBody>
      </p:sp>
      <p:graphicFrame>
        <p:nvGraphicFramePr>
          <p:cNvPr id="7" name="Diagram 6">
            <a:extLst>
              <a:ext uri="{FF2B5EF4-FFF2-40B4-BE49-F238E27FC236}">
                <a16:creationId xmlns:a16="http://schemas.microsoft.com/office/drawing/2014/main" id="{1337FD20-F34B-4A07-8376-5B793DD19751}"/>
              </a:ext>
            </a:extLst>
          </p:cNvPr>
          <p:cNvGraphicFramePr/>
          <p:nvPr>
            <p:extLst>
              <p:ext uri="{D42A27DB-BD31-4B8C-83A1-F6EECF244321}">
                <p14:modId xmlns:p14="http://schemas.microsoft.com/office/powerpoint/2010/main" val="1670116781"/>
              </p:ext>
            </p:extLst>
          </p:nvPr>
        </p:nvGraphicFramePr>
        <p:xfrm>
          <a:off x="1869896" y="2288358"/>
          <a:ext cx="5667053" cy="37322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865480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a:t>Post-</a:t>
            </a:r>
            <a:r>
              <a:rPr lang="en-US"/>
              <a:t>Randomization Procedures</a:t>
            </a:r>
          </a:p>
        </p:txBody>
      </p:sp>
      <p:sp>
        <p:nvSpPr>
          <p:cNvPr id="4" name="Content Placeholder 3"/>
          <p:cNvSpPr>
            <a:spLocks noGrp="1"/>
          </p:cNvSpPr>
          <p:nvPr>
            <p:ph idx="1"/>
          </p:nvPr>
        </p:nvSpPr>
        <p:spPr/>
        <p:txBody>
          <a:bodyPr/>
          <a:lstStyle/>
          <a:p>
            <a:r>
              <a:rPr lang="en-US" sz="2800" dirty="0"/>
              <a:t>Disclose/explain participant’s sample collection assignments</a:t>
            </a:r>
          </a:p>
          <a:p>
            <a:r>
              <a:rPr lang="en-US" sz="2800" dirty="0"/>
              <a:t>Provide any materials not already given to the participant (e.g. contact information, condoms, other study instructions)</a:t>
            </a:r>
          </a:p>
          <a:p>
            <a:r>
              <a:rPr lang="en-US" sz="2800" dirty="0"/>
              <a:t>Provide reimbursement</a:t>
            </a:r>
          </a:p>
          <a:p>
            <a:r>
              <a:rPr lang="en-US" sz="2800" dirty="0"/>
              <a:t>Update study visit calendar with 48-hr post-dose assignment and schedule next visit</a:t>
            </a:r>
          </a:p>
          <a:p>
            <a:pPr marL="0" indent="0">
              <a:buNone/>
            </a:pPr>
            <a:r>
              <a:rPr lang="en-US" sz="2800" i="1" dirty="0"/>
              <a:t>Note: First study product administration happens at V3</a:t>
            </a:r>
          </a:p>
          <a:p>
            <a:endParaRPr lang="en-US" sz="2800" dirty="0"/>
          </a:p>
        </p:txBody>
      </p:sp>
    </p:spTree>
    <p:extLst>
      <p:ext uri="{BB962C8B-B14F-4D97-AF65-F5344CB8AC3E}">
        <p14:creationId xmlns:p14="http://schemas.microsoft.com/office/powerpoint/2010/main" val="17527808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4F479-0AA9-4C1F-A3D5-C2AB9298640C}"/>
              </a:ext>
            </a:extLst>
          </p:cNvPr>
          <p:cNvSpPr>
            <a:spLocks noGrp="1"/>
          </p:cNvSpPr>
          <p:nvPr>
            <p:ph type="title"/>
          </p:nvPr>
        </p:nvSpPr>
        <p:spPr/>
        <p:txBody>
          <a:bodyPr/>
          <a:lstStyle/>
          <a:p>
            <a:r>
              <a:rPr lang="en-US" dirty="0"/>
              <a:t>Enrollment Visit Checklist</a:t>
            </a:r>
          </a:p>
        </p:txBody>
      </p:sp>
      <p:pic>
        <p:nvPicPr>
          <p:cNvPr id="5" name="Picture 4">
            <a:extLst>
              <a:ext uri="{FF2B5EF4-FFF2-40B4-BE49-F238E27FC236}">
                <a16:creationId xmlns:a16="http://schemas.microsoft.com/office/drawing/2014/main" id="{A6527A89-2775-4B79-BC16-944516BF6F14}"/>
              </a:ext>
            </a:extLst>
          </p:cNvPr>
          <p:cNvPicPr>
            <a:picLocks noChangeAspect="1"/>
          </p:cNvPicPr>
          <p:nvPr/>
        </p:nvPicPr>
        <p:blipFill>
          <a:blip r:embed="rId3"/>
          <a:stretch>
            <a:fillRect/>
          </a:stretch>
        </p:blipFill>
        <p:spPr>
          <a:xfrm>
            <a:off x="1153327" y="1741817"/>
            <a:ext cx="6837345" cy="5849340"/>
          </a:xfrm>
          <a:prstGeom prst="rect">
            <a:avLst/>
          </a:prstGeom>
        </p:spPr>
      </p:pic>
    </p:spTree>
    <p:extLst>
      <p:ext uri="{BB962C8B-B14F-4D97-AF65-F5344CB8AC3E}">
        <p14:creationId xmlns:p14="http://schemas.microsoft.com/office/powerpoint/2010/main" val="35823564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572D6B6A-4FFC-4427-BA90-91088B2DB5D9}"/>
              </a:ext>
            </a:extLst>
          </p:cNvPr>
          <p:cNvSpPr>
            <a:spLocks noGrp="1"/>
          </p:cNvSpPr>
          <p:nvPr>
            <p:ph type="title"/>
          </p:nvPr>
        </p:nvSpPr>
        <p:spPr/>
        <p:txBody>
          <a:bodyPr/>
          <a:lstStyle/>
          <a:p>
            <a:r>
              <a:rPr lang="en-US" altLang="en-US">
                <a:ea typeface="MS PGothic" panose="020B0600070205080204" pitchFamily="34" charset="-128"/>
              </a:rPr>
              <a:t>Screening Considerations</a:t>
            </a:r>
          </a:p>
        </p:txBody>
      </p:sp>
      <p:sp>
        <p:nvSpPr>
          <p:cNvPr id="4" name="Content Placeholder 3">
            <a:extLst>
              <a:ext uri="{FF2B5EF4-FFF2-40B4-BE49-F238E27FC236}">
                <a16:creationId xmlns:a16="http://schemas.microsoft.com/office/drawing/2014/main" id="{652CDF9B-8451-4041-A499-C8D651972ECC}"/>
              </a:ext>
            </a:extLst>
          </p:cNvPr>
          <p:cNvSpPr>
            <a:spLocks noGrp="1"/>
          </p:cNvSpPr>
          <p:nvPr>
            <p:ph idx="1"/>
          </p:nvPr>
        </p:nvSpPr>
        <p:spPr/>
        <p:txBody>
          <a:bodyPr/>
          <a:lstStyle/>
          <a:p>
            <a:r>
              <a:rPr lang="en-US" sz="2800" dirty="0"/>
              <a:t>Conducted to determine participant eligibility</a:t>
            </a:r>
          </a:p>
          <a:p>
            <a:r>
              <a:rPr lang="en-US" sz="2800" dirty="0"/>
              <a:t>Administration of Informed Consent must be done before any other procedure</a:t>
            </a:r>
          </a:p>
          <a:p>
            <a:r>
              <a:rPr lang="en-US" sz="2800" dirty="0"/>
              <a:t>Screening process will be discontinued when ineligibility is determined</a:t>
            </a:r>
          </a:p>
          <a:p>
            <a:r>
              <a:rPr lang="en-US" sz="2800" dirty="0"/>
              <a:t>Participants may re-screen one time</a:t>
            </a:r>
          </a:p>
          <a:p>
            <a:endParaRPr lang="en-US" sz="2800" dirty="0"/>
          </a:p>
        </p:txBody>
      </p:sp>
    </p:spTree>
    <p:custDataLst>
      <p:tags r:id="rId1"/>
    </p:custDataLst>
    <p:extLst>
      <p:ext uri="{BB962C8B-B14F-4D97-AF65-F5344CB8AC3E}">
        <p14:creationId xmlns:p14="http://schemas.microsoft.com/office/powerpoint/2010/main" val="2776665240"/>
      </p:ext>
    </p:extLst>
  </p:cSld>
  <p:clrMapOvr>
    <a:masterClrMapping/>
  </p:clrMapOvr>
  <p:transition spd="slow"/>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515144E5-D6C4-4C2D-B6D6-04CCA309380E}"/>
              </a:ext>
            </a:extLst>
          </p:cNvPr>
          <p:cNvPicPr>
            <a:picLocks noChangeAspect="1"/>
          </p:cNvPicPr>
          <p:nvPr/>
        </p:nvPicPr>
        <p:blipFill rotWithShape="1">
          <a:blip r:embed="rId3"/>
          <a:srcRect t="11320"/>
          <a:stretch/>
        </p:blipFill>
        <p:spPr>
          <a:xfrm>
            <a:off x="807965" y="1696598"/>
            <a:ext cx="7686720" cy="5161402"/>
          </a:xfrm>
          <a:prstGeom prst="rect">
            <a:avLst/>
          </a:prstGeom>
        </p:spPr>
      </p:pic>
      <p:sp>
        <p:nvSpPr>
          <p:cNvPr id="4" name="Title 3">
            <a:extLst>
              <a:ext uri="{FF2B5EF4-FFF2-40B4-BE49-F238E27FC236}">
                <a16:creationId xmlns:a16="http://schemas.microsoft.com/office/drawing/2014/main" id="{D5307F47-1D3E-4949-B68F-CA666A145FC3}"/>
              </a:ext>
            </a:extLst>
          </p:cNvPr>
          <p:cNvSpPr>
            <a:spLocks noGrp="1"/>
          </p:cNvSpPr>
          <p:nvPr>
            <p:ph type="title"/>
          </p:nvPr>
        </p:nvSpPr>
        <p:spPr/>
        <p:txBody>
          <a:bodyPr/>
          <a:lstStyle/>
          <a:p>
            <a:r>
              <a:rPr lang="en-US" dirty="0"/>
              <a:t>Screening and Enrollment Log</a:t>
            </a:r>
          </a:p>
        </p:txBody>
      </p:sp>
      <p:sp>
        <p:nvSpPr>
          <p:cNvPr id="6" name="Down Arrow Callout 7">
            <a:extLst>
              <a:ext uri="{FF2B5EF4-FFF2-40B4-BE49-F238E27FC236}">
                <a16:creationId xmlns:a16="http://schemas.microsoft.com/office/drawing/2014/main" id="{A6C6B61A-F35D-4496-BFE2-9FAC4C49C9DA}"/>
              </a:ext>
            </a:extLst>
          </p:cNvPr>
          <p:cNvSpPr/>
          <p:nvPr/>
        </p:nvSpPr>
        <p:spPr>
          <a:xfrm>
            <a:off x="4299106" y="1743802"/>
            <a:ext cx="1166746" cy="1349145"/>
          </a:xfrm>
          <a:prstGeom prst="downArrowCallout">
            <a:avLst>
              <a:gd name="adj1" fmla="val 25000"/>
              <a:gd name="adj2" fmla="val 25000"/>
              <a:gd name="adj3" fmla="val 25000"/>
              <a:gd name="adj4" fmla="val 32226"/>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Down Arrow Callout 7">
            <a:extLst>
              <a:ext uri="{FF2B5EF4-FFF2-40B4-BE49-F238E27FC236}">
                <a16:creationId xmlns:a16="http://schemas.microsoft.com/office/drawing/2014/main" id="{179E6F64-337A-4FB6-AE9D-5F58A8AB6CE4}"/>
              </a:ext>
            </a:extLst>
          </p:cNvPr>
          <p:cNvSpPr/>
          <p:nvPr/>
        </p:nvSpPr>
        <p:spPr>
          <a:xfrm>
            <a:off x="5465852" y="1743802"/>
            <a:ext cx="2229492" cy="2006265"/>
          </a:xfrm>
          <a:prstGeom prst="downArrowCallout">
            <a:avLst>
              <a:gd name="adj1" fmla="val 14862"/>
              <a:gd name="adj2" fmla="val 25000"/>
              <a:gd name="adj3" fmla="val 25000"/>
              <a:gd name="adj4" fmla="val 21782"/>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6341680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a:t>Questions? Comments?</a:t>
            </a:r>
          </a:p>
        </p:txBody>
      </p:sp>
    </p:spTree>
    <p:extLst>
      <p:ext uri="{BB962C8B-B14F-4D97-AF65-F5344CB8AC3E}">
        <p14:creationId xmlns:p14="http://schemas.microsoft.com/office/powerpoint/2010/main" val="14371216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sz="4000" b="1" kern="0" dirty="0"/>
              <a:t>Screening Procedures: Administrative</a:t>
            </a:r>
            <a:endParaRPr lang="en-US" sz="4000" dirty="0"/>
          </a:p>
        </p:txBody>
      </p:sp>
      <p:graphicFrame>
        <p:nvGraphicFramePr>
          <p:cNvPr id="7" name="Diagram 6"/>
          <p:cNvGraphicFramePr/>
          <p:nvPr>
            <p:extLst>
              <p:ext uri="{D42A27DB-BD31-4B8C-83A1-F6EECF244321}">
                <p14:modId xmlns:p14="http://schemas.microsoft.com/office/powerpoint/2010/main" val="433728092"/>
              </p:ext>
            </p:extLst>
          </p:nvPr>
        </p:nvGraphicFramePr>
        <p:xfrm>
          <a:off x="-833718" y="2046256"/>
          <a:ext cx="5943600" cy="43265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8" name="Diagram 7"/>
          <p:cNvGraphicFramePr/>
          <p:nvPr>
            <p:extLst>
              <p:ext uri="{D42A27DB-BD31-4B8C-83A1-F6EECF244321}">
                <p14:modId xmlns:p14="http://schemas.microsoft.com/office/powerpoint/2010/main" val="2390453346"/>
              </p:ext>
            </p:extLst>
          </p:nvPr>
        </p:nvGraphicFramePr>
        <p:xfrm>
          <a:off x="3550023" y="2046255"/>
          <a:ext cx="6347012" cy="4326525"/>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5" name="TextBox 4"/>
          <p:cNvSpPr txBox="1"/>
          <p:nvPr/>
        </p:nvSpPr>
        <p:spPr>
          <a:xfrm>
            <a:off x="6859803" y="3651380"/>
            <a:ext cx="1287310" cy="307777"/>
          </a:xfrm>
          <a:prstGeom prst="rect">
            <a:avLst/>
          </a:prstGeom>
          <a:noFill/>
        </p:spPr>
        <p:txBody>
          <a:bodyPr wrap="square" rtlCol="0">
            <a:spAutoFit/>
          </a:bodyPr>
          <a:lstStyle/>
          <a:p>
            <a:pPr algn="ctr"/>
            <a:r>
              <a:rPr lang="en-US" sz="1400" i="1">
                <a:solidFill>
                  <a:schemeClr val="bg1"/>
                </a:solidFill>
              </a:rPr>
              <a:t>*  If indicated</a:t>
            </a:r>
          </a:p>
        </p:txBody>
      </p:sp>
    </p:spTree>
    <p:extLst>
      <p:ext uri="{BB962C8B-B14F-4D97-AF65-F5344CB8AC3E}">
        <p14:creationId xmlns:p14="http://schemas.microsoft.com/office/powerpoint/2010/main" val="5058273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ctr"/>
            <a:r>
              <a:rPr lang="en-US" sz="4000" kern="0" dirty="0"/>
              <a:t>Screening: Behavioral/Counseling Procedures</a:t>
            </a:r>
            <a:endParaRPr lang="en-US" sz="4000" dirty="0"/>
          </a:p>
        </p:txBody>
      </p:sp>
      <p:sp>
        <p:nvSpPr>
          <p:cNvPr id="3" name="Content Placeholder 2">
            <a:extLst>
              <a:ext uri="{FF2B5EF4-FFF2-40B4-BE49-F238E27FC236}">
                <a16:creationId xmlns:a16="http://schemas.microsoft.com/office/drawing/2014/main" id="{F67D9A7E-909C-43D7-A00D-96F00399855A}"/>
              </a:ext>
            </a:extLst>
          </p:cNvPr>
          <p:cNvSpPr>
            <a:spLocks noGrp="1"/>
          </p:cNvSpPr>
          <p:nvPr>
            <p:ph idx="1"/>
          </p:nvPr>
        </p:nvSpPr>
        <p:spPr/>
        <p:txBody>
          <a:bodyPr/>
          <a:lstStyle/>
          <a:p>
            <a:r>
              <a:rPr lang="en-US" dirty="0"/>
              <a:t>HIV Pre-and Post Test</a:t>
            </a:r>
          </a:p>
          <a:p>
            <a:r>
              <a:rPr lang="en-US" dirty="0"/>
              <a:t>HIV/STI Risk Reduction (Including offering condoms)</a:t>
            </a:r>
          </a:p>
          <a:p>
            <a:r>
              <a:rPr lang="en-US" dirty="0"/>
              <a:t>Protocol Counseling</a:t>
            </a:r>
          </a:p>
          <a:p>
            <a:endParaRPr lang="en-US" dirty="0"/>
          </a:p>
        </p:txBody>
      </p:sp>
    </p:spTree>
    <p:extLst>
      <p:ext uri="{BB962C8B-B14F-4D97-AF65-F5344CB8AC3E}">
        <p14:creationId xmlns:p14="http://schemas.microsoft.com/office/powerpoint/2010/main" val="13007860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8366A4-C374-45D9-9E5D-FEEECBB9B161}"/>
              </a:ext>
            </a:extLst>
          </p:cNvPr>
          <p:cNvSpPr>
            <a:spLocks noGrp="1"/>
          </p:cNvSpPr>
          <p:nvPr>
            <p:ph type="title"/>
          </p:nvPr>
        </p:nvSpPr>
        <p:spPr>
          <a:xfrm>
            <a:off x="457200" y="230570"/>
            <a:ext cx="8229600" cy="1143000"/>
          </a:xfrm>
        </p:spPr>
        <p:txBody>
          <a:bodyPr/>
          <a:lstStyle/>
          <a:p>
            <a:r>
              <a:rPr lang="en-US" dirty="0"/>
              <a:t>Pre/Post and Risk Reduction Counseling</a:t>
            </a:r>
          </a:p>
        </p:txBody>
      </p:sp>
      <p:sp>
        <p:nvSpPr>
          <p:cNvPr id="3" name="Content Placeholder 2">
            <a:extLst>
              <a:ext uri="{FF2B5EF4-FFF2-40B4-BE49-F238E27FC236}">
                <a16:creationId xmlns:a16="http://schemas.microsoft.com/office/drawing/2014/main" id="{F0BEEFBB-F4AE-4E4A-A2C5-7F71C7344A4B}"/>
              </a:ext>
            </a:extLst>
          </p:cNvPr>
          <p:cNvSpPr>
            <a:spLocks noGrp="1"/>
          </p:cNvSpPr>
          <p:nvPr>
            <p:ph idx="1"/>
          </p:nvPr>
        </p:nvSpPr>
        <p:spPr/>
        <p:txBody>
          <a:bodyPr/>
          <a:lstStyle/>
          <a:p>
            <a:r>
              <a:rPr lang="en-US" dirty="0"/>
              <a:t>Must occur any time HIV testing is being done (Screening, Enrollment, Visit 8, and if indicated)</a:t>
            </a:r>
          </a:p>
          <a:p>
            <a:r>
              <a:rPr lang="en-US" dirty="0"/>
              <a:t>Documented on HIV Pre/Post Test and Risk Reduction Counseling Worksheet or site-specific form</a:t>
            </a:r>
          </a:p>
        </p:txBody>
      </p:sp>
      <p:pic>
        <p:nvPicPr>
          <p:cNvPr id="4" name="Picture 3">
            <a:extLst>
              <a:ext uri="{FF2B5EF4-FFF2-40B4-BE49-F238E27FC236}">
                <a16:creationId xmlns:a16="http://schemas.microsoft.com/office/drawing/2014/main" id="{80983D55-F93A-42C5-A674-14A3F67562CA}"/>
              </a:ext>
            </a:extLst>
          </p:cNvPr>
          <p:cNvPicPr>
            <a:picLocks noChangeAspect="1"/>
          </p:cNvPicPr>
          <p:nvPr/>
        </p:nvPicPr>
        <p:blipFill rotWithShape="1">
          <a:blip r:embed="rId2"/>
          <a:srcRect b="25782"/>
          <a:stretch/>
        </p:blipFill>
        <p:spPr>
          <a:xfrm>
            <a:off x="4572000" y="4256731"/>
            <a:ext cx="4357171" cy="2524151"/>
          </a:xfrm>
          <a:prstGeom prst="rect">
            <a:avLst/>
          </a:prstGeom>
          <a:ln>
            <a:solidFill>
              <a:schemeClr val="tx1"/>
            </a:solidFill>
          </a:ln>
        </p:spPr>
      </p:pic>
    </p:spTree>
    <p:extLst>
      <p:ext uri="{BB962C8B-B14F-4D97-AF65-F5344CB8AC3E}">
        <p14:creationId xmlns:p14="http://schemas.microsoft.com/office/powerpoint/2010/main" val="42736876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8366A4-C374-45D9-9E5D-FEEECBB9B161}"/>
              </a:ext>
            </a:extLst>
          </p:cNvPr>
          <p:cNvSpPr>
            <a:spLocks noGrp="1"/>
          </p:cNvSpPr>
          <p:nvPr>
            <p:ph type="title"/>
          </p:nvPr>
        </p:nvSpPr>
        <p:spPr/>
        <p:txBody>
          <a:bodyPr/>
          <a:lstStyle/>
          <a:p>
            <a:r>
              <a:rPr lang="en-US" dirty="0"/>
              <a:t>Protocol Counseling</a:t>
            </a:r>
          </a:p>
        </p:txBody>
      </p:sp>
      <p:sp>
        <p:nvSpPr>
          <p:cNvPr id="3" name="Content Placeholder 2">
            <a:extLst>
              <a:ext uri="{FF2B5EF4-FFF2-40B4-BE49-F238E27FC236}">
                <a16:creationId xmlns:a16="http://schemas.microsoft.com/office/drawing/2014/main" id="{F0BEEFBB-F4AE-4E4A-A2C5-7F71C7344A4B}"/>
              </a:ext>
            </a:extLst>
          </p:cNvPr>
          <p:cNvSpPr>
            <a:spLocks noGrp="1"/>
          </p:cNvSpPr>
          <p:nvPr>
            <p:ph idx="1"/>
          </p:nvPr>
        </p:nvSpPr>
        <p:spPr/>
        <p:txBody>
          <a:bodyPr/>
          <a:lstStyle/>
          <a:p>
            <a:r>
              <a:rPr lang="en-US" dirty="0"/>
              <a:t>Starts at screening</a:t>
            </a:r>
          </a:p>
          <a:p>
            <a:r>
              <a:rPr lang="en-US" dirty="0"/>
              <a:t>Three components: </a:t>
            </a:r>
          </a:p>
          <a:p>
            <a:pPr lvl="1"/>
            <a:r>
              <a:rPr lang="en-US" dirty="0"/>
              <a:t>Contraceptive counseling begins at screening (cis-females only)</a:t>
            </a:r>
          </a:p>
          <a:p>
            <a:pPr lvl="1"/>
            <a:r>
              <a:rPr lang="en-US" dirty="0"/>
              <a:t>Protocol Adherence counseling begins at enrollment (use Study Adherence Guidelines to guide conversation)</a:t>
            </a:r>
          </a:p>
          <a:p>
            <a:pPr lvl="1"/>
            <a:r>
              <a:rPr lang="en-US" dirty="0"/>
              <a:t>Product Use counseling provided at each Dosing Visit</a:t>
            </a:r>
          </a:p>
          <a:p>
            <a:r>
              <a:rPr lang="en-US" dirty="0"/>
              <a:t>Document on Protocol Counseling Worksheet</a:t>
            </a:r>
          </a:p>
          <a:p>
            <a:endParaRPr lang="en-US" dirty="0"/>
          </a:p>
        </p:txBody>
      </p:sp>
    </p:spTree>
    <p:extLst>
      <p:ext uri="{BB962C8B-B14F-4D97-AF65-F5344CB8AC3E}">
        <p14:creationId xmlns:p14="http://schemas.microsoft.com/office/powerpoint/2010/main" val="4236855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41ACCA-5874-4631-8280-7475B5734C1A}"/>
              </a:ext>
            </a:extLst>
          </p:cNvPr>
          <p:cNvSpPr>
            <a:spLocks noGrp="1"/>
          </p:cNvSpPr>
          <p:nvPr>
            <p:ph type="title"/>
          </p:nvPr>
        </p:nvSpPr>
        <p:spPr/>
        <p:txBody>
          <a:bodyPr/>
          <a:lstStyle/>
          <a:p>
            <a:r>
              <a:rPr lang="en-US" dirty="0"/>
              <a:t>Protocol Counseling Worksheet</a:t>
            </a:r>
          </a:p>
        </p:txBody>
      </p:sp>
      <p:pic>
        <p:nvPicPr>
          <p:cNvPr id="4" name="Content Placeholder 3">
            <a:extLst>
              <a:ext uri="{FF2B5EF4-FFF2-40B4-BE49-F238E27FC236}">
                <a16:creationId xmlns:a16="http://schemas.microsoft.com/office/drawing/2014/main" id="{69AEA0CD-F2F0-4055-8ACB-7EC25DBEDCFD}"/>
              </a:ext>
            </a:extLst>
          </p:cNvPr>
          <p:cNvPicPr>
            <a:picLocks noGrp="1" noChangeAspect="1"/>
          </p:cNvPicPr>
          <p:nvPr>
            <p:ph idx="1"/>
          </p:nvPr>
        </p:nvPicPr>
        <p:blipFill>
          <a:blip r:embed="rId2"/>
          <a:stretch>
            <a:fillRect/>
          </a:stretch>
        </p:blipFill>
        <p:spPr>
          <a:xfrm>
            <a:off x="1008311" y="1896372"/>
            <a:ext cx="7127377" cy="4306124"/>
          </a:xfrm>
          <a:prstGeom prst="rect">
            <a:avLst/>
          </a:prstGeom>
        </p:spPr>
      </p:pic>
    </p:spTree>
    <p:extLst>
      <p:ext uri="{BB962C8B-B14F-4D97-AF65-F5344CB8AC3E}">
        <p14:creationId xmlns:p14="http://schemas.microsoft.com/office/powerpoint/2010/main" val="29522055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sz="4000" kern="0" dirty="0"/>
              <a:t>Screening Procedures: Clinical</a:t>
            </a:r>
            <a:endParaRPr lang="en-US" sz="4000" dirty="0"/>
          </a:p>
        </p:txBody>
      </p:sp>
      <p:graphicFrame>
        <p:nvGraphicFramePr>
          <p:cNvPr id="5" name="Content Placeholder 4">
            <a:extLst>
              <a:ext uri="{FF2B5EF4-FFF2-40B4-BE49-F238E27FC236}">
                <a16:creationId xmlns:a16="http://schemas.microsoft.com/office/drawing/2014/main" id="{797AB22D-4C19-4083-A3C0-84AB4F1AB3AA}"/>
              </a:ext>
            </a:extLst>
          </p:cNvPr>
          <p:cNvGraphicFramePr>
            <a:graphicFrameLocks noGrp="1"/>
          </p:cNvGraphicFramePr>
          <p:nvPr>
            <p:ph idx="1"/>
            <p:extLst>
              <p:ext uri="{D42A27DB-BD31-4B8C-83A1-F6EECF244321}">
                <p14:modId xmlns:p14="http://schemas.microsoft.com/office/powerpoint/2010/main" val="2569923059"/>
              </p:ext>
            </p:extLst>
          </p:nvPr>
        </p:nvGraphicFramePr>
        <p:xfrm>
          <a:off x="457200" y="1600199"/>
          <a:ext cx="8229600" cy="512008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5523036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OPREFERENCE" val="False"/>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Lst>
</file>

<file path=ppt/tags/tag4.xml><?xml version="1.0" encoding="utf-8"?>
<p:tagLst xmlns:a="http://schemas.openxmlformats.org/drawingml/2006/main" xmlns:r="http://schemas.openxmlformats.org/officeDocument/2006/relationships" xmlns:p="http://schemas.openxmlformats.org/presentationml/2006/main">
  <p:tag name="NOPREFERENCE" val="False"/>
</p:tagLst>
</file>

<file path=ppt/tags/tag5.xml><?xml version="1.0" encoding="utf-8"?>
<p:tagLst xmlns:a="http://schemas.openxmlformats.org/drawingml/2006/main" xmlns:r="http://schemas.openxmlformats.org/officeDocument/2006/relationships" xmlns:p="http://schemas.openxmlformats.org/presentationml/2006/main">
  <p:tag name="NOPREFERENCE" val="False"/>
</p:tagLst>
</file>

<file path=ppt/theme/theme1.xml><?xml version="1.0" encoding="utf-8"?>
<a:theme xmlns:a="http://schemas.openxmlformats.org/drawingml/2006/main" name="MTN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MTN Theme" id="{709B0485-A65A-414B-A370-D3DCBD560368}" vid="{855CC926-B0EC-4274-ACF4-B5BEA77AB8F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ay xmlns="975598FC-0B43-447B-B2FC-07CD0CEDA6BA" xsi:nil="true"/>
    <TrainingType xmlns="975598FC-0B43-447B-B2FC-07CD0CEDA6BA" xsi:nil="true"/>
    <Status xmlns="975598FC-0B43-447B-B2FC-07CD0CEDA6BA" xsi:nil="true"/>
    <DocType xmlns="975598FC-0B43-447B-B2FC-07CD0CEDA6BA"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3A3DD90FC4DDB47850D210F5A816319" ma:contentTypeVersion="" ma:contentTypeDescription="Create a new document." ma:contentTypeScope="" ma:versionID="e2951d219e550e2a2a9ac89617c4f55d">
  <xsd:schema xmlns:xsd="http://www.w3.org/2001/XMLSchema" xmlns:xs="http://www.w3.org/2001/XMLSchema" xmlns:p="http://schemas.microsoft.com/office/2006/metadata/properties" xmlns:ns2="975598FC-0B43-447B-B2FC-07CD0CEDA6BA" xmlns:ns3="975598fc-0b43-447b-b2fc-07cd0ceda6ba" targetNamespace="http://schemas.microsoft.com/office/2006/metadata/properties" ma:root="true" ma:fieldsID="cf626fbe08640bb730b145a794abe752" ns2:_="" ns3:_="">
    <xsd:import namespace="975598FC-0B43-447B-B2FC-07CD0CEDA6BA"/>
    <xsd:import namespace="975598fc-0b43-447b-b2fc-07cd0ceda6ba"/>
    <xsd:element name="properties">
      <xsd:complexType>
        <xsd:sequence>
          <xsd:element name="documentManagement">
            <xsd:complexType>
              <xsd:all>
                <xsd:element ref="ns2:TrainingType" minOccurs="0"/>
                <xsd:element ref="ns2:DocType" minOccurs="0"/>
                <xsd:element ref="ns2:Day" minOccurs="0"/>
                <xsd:element ref="ns2:Status" minOccurs="0"/>
                <xsd:element ref="ns3:MediaServiceMetadata" minOccurs="0"/>
                <xsd:element ref="ns3:MediaServiceFastMetadata"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75598FC-0B43-447B-B2FC-07CD0CEDA6BA" elementFormDefault="qualified">
    <xsd:import namespace="http://schemas.microsoft.com/office/2006/documentManagement/types"/>
    <xsd:import namespace="http://schemas.microsoft.com/office/infopath/2007/PartnerControls"/>
    <xsd:element name="TrainingType" ma:index="8" nillable="true" ma:displayName="TrainingType" ma:format="Dropdown" ma:internalName="TrainingType">
      <xsd:simpleType>
        <xsd:restriction base="dms:Choice">
          <xsd:enumeration value="Study Specific"/>
          <xsd:enumeration value="Refresher"/>
          <xsd:enumeration value="Other"/>
        </xsd:restriction>
      </xsd:simpleType>
    </xsd:element>
    <xsd:element name="DocType" ma:index="9" nillable="true" ma:displayName="DocType" ma:format="Dropdown" ma:internalName="DocType">
      <xsd:simpleType>
        <xsd:restriction base="dms:Choice">
          <xsd:enumeration value="Agenda"/>
          <xsd:enumeration value="Attendee List"/>
          <xsd:enumeration value="Evaluations"/>
          <xsd:enumeration value="Presentations"/>
          <xsd:enumeration value="Logistics"/>
          <xsd:enumeration value="Handouts"/>
          <xsd:enumeration value="Report"/>
          <xsd:enumeration value="Other"/>
        </xsd:restriction>
      </xsd:simpleType>
    </xsd:element>
    <xsd:element name="Day" ma:index="10" nillable="true" ma:displayName="Day" ma:internalName="Day">
      <xsd:simpleType>
        <xsd:restriction base="dms:Text">
          <xsd:maxLength value="255"/>
        </xsd:restriction>
      </xsd:simpleType>
    </xsd:element>
    <xsd:element name="Status" ma:index="11" nillable="true" ma:displayName="Status" ma:list="{E87F1074-72E7-4362-BE01-4DC326FF670D}" ma:internalName="Status" ma:showField="Titl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75598fc-0b43-447b-b2fc-07cd0ceda6ba" elementFormDefault="qualified">
    <xsd:import namespace="http://schemas.microsoft.com/office/2006/documentManagement/types"/>
    <xsd:import namespace="http://schemas.microsoft.com/office/infopath/2007/PartnerControls"/>
    <xsd:element name="MediaServiceMetadata" ma:index="12" nillable="true" ma:displayName="MediaServiceMetadata" ma:hidden="true" ma:internalName="MediaServiceMetadata" ma:readOnly="true">
      <xsd:simpleType>
        <xsd:restriction base="dms:Note"/>
      </xsd:simpleType>
    </xsd:element>
    <xsd:element name="MediaServiceFastMetadata" ma:index="13" nillable="true" ma:displayName="MediaServiceFastMetadata" ma:hidden="true" ma:internalName="MediaServiceFastMetadata" ma:readOnly="true">
      <xsd:simpleType>
        <xsd:restriction base="dms:Note"/>
      </xsd:simpleType>
    </xsd:element>
    <xsd:element name="MediaServiceDateTaken" ma:index="14"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2CEA5A1-ABCA-485B-829D-3F912DF59812}">
  <ds:schemaRefs>
    <ds:schemaRef ds:uri="http://purl.org/dc/terms/"/>
    <ds:schemaRef ds:uri="http://schemas.openxmlformats.org/package/2006/metadata/core-properties"/>
    <ds:schemaRef ds:uri="http://purl.org/dc/dcmitype/"/>
    <ds:schemaRef ds:uri="http://schemas.microsoft.com/office/infopath/2007/PartnerControls"/>
    <ds:schemaRef ds:uri="975598FC-0B43-447B-B2FC-07CD0CEDA6BA"/>
    <ds:schemaRef ds:uri="http://purl.org/dc/elements/1.1/"/>
    <ds:schemaRef ds:uri="http://schemas.microsoft.com/office/2006/metadata/properties"/>
    <ds:schemaRef ds:uri="http://schemas.microsoft.com/office/2006/documentManagement/types"/>
    <ds:schemaRef ds:uri="975598fc-0b43-447b-b2fc-07cd0ceda6ba"/>
    <ds:schemaRef ds:uri="http://www.w3.org/XML/1998/namespace"/>
  </ds:schemaRefs>
</ds:datastoreItem>
</file>

<file path=customXml/itemProps2.xml><?xml version="1.0" encoding="utf-8"?>
<ds:datastoreItem xmlns:ds="http://schemas.openxmlformats.org/officeDocument/2006/customXml" ds:itemID="{9D459564-D1A3-4C8A-9F81-D16D96542A73}"/>
</file>

<file path=customXml/itemProps3.xml><?xml version="1.0" encoding="utf-8"?>
<ds:datastoreItem xmlns:ds="http://schemas.openxmlformats.org/officeDocument/2006/customXml" ds:itemID="{9D9E8034-0707-409D-86E9-756EA2B6BEB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1328</TotalTime>
  <Words>2371</Words>
  <Application>Microsoft Office PowerPoint</Application>
  <PresentationFormat>On-screen Show (4:3)</PresentationFormat>
  <Paragraphs>253</Paragraphs>
  <Slides>31</Slides>
  <Notes>24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31</vt:i4>
      </vt:variant>
    </vt:vector>
  </HeadingPairs>
  <TitlesOfParts>
    <vt:vector size="39" baseType="lpstr">
      <vt:lpstr>MS PGothic</vt:lpstr>
      <vt:lpstr>MS PGothic</vt:lpstr>
      <vt:lpstr>Arial</vt:lpstr>
      <vt:lpstr>Calibri</vt:lpstr>
      <vt:lpstr>Calibri Light</vt:lpstr>
      <vt:lpstr>Candara</vt:lpstr>
      <vt:lpstr>Times New Roman</vt:lpstr>
      <vt:lpstr>MTN Theme</vt:lpstr>
      <vt:lpstr>MTN-037 Screening and Enrollment</vt:lpstr>
      <vt:lpstr>SSP Manual References</vt:lpstr>
      <vt:lpstr>Screening Considerations</vt:lpstr>
      <vt:lpstr>Screening Procedures: Administrative</vt:lpstr>
      <vt:lpstr>Screening: Behavioral/Counseling Procedures</vt:lpstr>
      <vt:lpstr>Pre/Post and Risk Reduction Counseling</vt:lpstr>
      <vt:lpstr>Protocol Counseling</vt:lpstr>
      <vt:lpstr>Protocol Counseling Worksheet</vt:lpstr>
      <vt:lpstr>Screening Procedures: Clinical</vt:lpstr>
      <vt:lpstr>Screening Procedures: Lab</vt:lpstr>
      <vt:lpstr>Screening Visit Tools: Informed Consent Coversheet</vt:lpstr>
      <vt:lpstr>IC Comprehension Assessment</vt:lpstr>
      <vt:lpstr>Screening Visit Checklist</vt:lpstr>
      <vt:lpstr>Screening Behavioral Eligibility Worksheet</vt:lpstr>
      <vt:lpstr>Screening and Enrollment Log</vt:lpstr>
      <vt:lpstr>Required Documentation for Screen Failures</vt:lpstr>
      <vt:lpstr>Enrollment Considerations</vt:lpstr>
      <vt:lpstr>Enrollment Procedures: Administrative</vt:lpstr>
      <vt:lpstr>Enrollment Behavioral Eligibility Worksheet</vt:lpstr>
      <vt:lpstr>Enrollment: Behavioral/Counseling Procedures</vt:lpstr>
      <vt:lpstr>Study Adherence Guideline</vt:lpstr>
      <vt:lpstr>WSI/CASI</vt:lpstr>
      <vt:lpstr>Enrollment Procedures: Clinical</vt:lpstr>
      <vt:lpstr>Enrollment Procedures: Lab</vt:lpstr>
      <vt:lpstr>Eligibility Determination</vt:lpstr>
      <vt:lpstr>Randomization</vt:lpstr>
      <vt:lpstr>Randomization</vt:lpstr>
      <vt:lpstr>Post-Randomization Procedures</vt:lpstr>
      <vt:lpstr>Enrollment Visit Checklist</vt:lpstr>
      <vt:lpstr>Screening and Enrollment Log</vt:lpstr>
      <vt:lpstr>Questions? Comments?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MTN-026 Screening Procedures</dc:title>
  <dc:creator>Rachel Scheckter</dc:creator>
  <cp:lastModifiedBy>Rachel Scheckter</cp:lastModifiedBy>
  <cp:revision>16</cp:revision>
  <dcterms:modified xsi:type="dcterms:W3CDTF">2018-04-06T16:45:28Z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0x010100E3A3DD90FC4DDB47850D210F5A816319</vt:lpwstr>
  </property>
</Properties>
</file>