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5.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4"/>
  </p:sldMasterIdLst>
  <p:notesMasterIdLst>
    <p:notesMasterId r:id="rId36"/>
  </p:notesMasterIdLst>
  <p:sldIdLst>
    <p:sldId id="292" r:id="rId5"/>
    <p:sldId id="293" r:id="rId6"/>
    <p:sldId id="325" r:id="rId7"/>
    <p:sldId id="294" r:id="rId8"/>
    <p:sldId id="312" r:id="rId9"/>
    <p:sldId id="370" r:id="rId10"/>
    <p:sldId id="371" r:id="rId11"/>
    <p:sldId id="372" r:id="rId12"/>
    <p:sldId id="295" r:id="rId13"/>
    <p:sldId id="373" r:id="rId14"/>
    <p:sldId id="298" r:id="rId15"/>
    <p:sldId id="299" r:id="rId16"/>
    <p:sldId id="318" r:id="rId17"/>
    <p:sldId id="328" r:id="rId18"/>
    <p:sldId id="333" r:id="rId19"/>
    <p:sldId id="310" r:id="rId20"/>
    <p:sldId id="335" r:id="rId21"/>
    <p:sldId id="374" r:id="rId22"/>
    <p:sldId id="339" r:id="rId23"/>
    <p:sldId id="378" r:id="rId24"/>
    <p:sldId id="379" r:id="rId25"/>
    <p:sldId id="380" r:id="rId26"/>
    <p:sldId id="376" r:id="rId27"/>
    <p:sldId id="377" r:id="rId28"/>
    <p:sldId id="315" r:id="rId29"/>
    <p:sldId id="381" r:id="rId30"/>
    <p:sldId id="382" r:id="rId31"/>
    <p:sldId id="347" r:id="rId32"/>
    <p:sldId id="338" r:id="rId33"/>
    <p:sldId id="348" r:id="rId34"/>
    <p:sldId id="314"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ilazarid Gomez Feliciano" initials="KGF" lastIdx="1" clrIdx="0">
    <p:extLst>
      <p:ext uri="{19B8F6BF-5375-455C-9EA6-DF929625EA0E}">
        <p15:presenceInfo xmlns:p15="http://schemas.microsoft.com/office/powerpoint/2012/main" userId="Kailazarid Gomez Feliciano" providerId="None"/>
      </p:ext>
    </p:extLst>
  </p:cmAuthor>
  <p:cmAuthor id="2" name="Sherri Johnson" initials="SJ" lastIdx="1" clrIdx="1">
    <p:extLst>
      <p:ext uri="{19B8F6BF-5375-455C-9EA6-DF929625EA0E}">
        <p15:presenceInfo xmlns:p15="http://schemas.microsoft.com/office/powerpoint/2012/main" userId="S-1-5-21-3803739944-511804359-1636214392-2728" providerId="AD"/>
      </p:ext>
    </p:extLst>
  </p:cmAuthor>
  <p:cmAuthor id="3" name="Nicole Macagna" initials="NM" lastIdx="12" clrIdx="2">
    <p:extLst>
      <p:ext uri="{19B8F6BF-5375-455C-9EA6-DF929625EA0E}">
        <p15:presenceInfo xmlns:p15="http://schemas.microsoft.com/office/powerpoint/2012/main" userId="S-1-5-21-3003367119-45151493-406046460-47741" providerId="AD"/>
      </p:ext>
    </p:extLst>
  </p:cmAuthor>
  <p:cmAuthor id="4" name="Philip Andrew" initials="PA" lastIdx="1" clrIdx="3">
    <p:extLst>
      <p:ext uri="{19B8F6BF-5375-455C-9EA6-DF929625EA0E}">
        <p15:presenceInfo xmlns:p15="http://schemas.microsoft.com/office/powerpoint/2012/main" userId="S-1-5-21-3003367119-45151493-406046460-40591" providerId="AD"/>
      </p:ext>
    </p:extLst>
  </p:cmAuthor>
  <p:cmAuthor id="5" name="Rachel Scheckter" initials="RS" lastIdx="1" clrIdx="4">
    <p:extLst>
      <p:ext uri="{19B8F6BF-5375-455C-9EA6-DF929625EA0E}">
        <p15:presenceInfo xmlns:p15="http://schemas.microsoft.com/office/powerpoint/2012/main" userId="Rachel Scheckter" providerId="None"/>
      </p:ext>
    </p:extLst>
  </p:cmAuthor>
  <p:cmAuthor id="6" name="Tara McClure" initials="TM" lastIdx="4" clrIdx="5">
    <p:extLst>
      <p:ext uri="{19B8F6BF-5375-455C-9EA6-DF929625EA0E}">
        <p15:presenceInfo xmlns:p15="http://schemas.microsoft.com/office/powerpoint/2012/main" userId="S-1-5-21-3003367119-45151493-406046460-414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837" autoAdjust="0"/>
  </p:normalViewPr>
  <p:slideViewPr>
    <p:cSldViewPr snapToGrid="0">
      <p:cViewPr varScale="1">
        <p:scale>
          <a:sx n="93" d="100"/>
          <a:sy n="93" d="100"/>
        </p:scale>
        <p:origin x="11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3910BD-01BC-42E0-AA82-D2760EBBE669}" type="doc">
      <dgm:prSet loTypeId="urn:microsoft.com/office/officeart/2005/8/layout/matrix3" loCatId="matrix" qsTypeId="urn:microsoft.com/office/officeart/2005/8/quickstyle/simple1" qsCatId="simple" csTypeId="urn:microsoft.com/office/officeart/2005/8/colors/accent3_1" csCatId="accent3" phldr="1"/>
      <dgm:spPr/>
      <dgm:t>
        <a:bodyPr/>
        <a:lstStyle/>
        <a:p>
          <a:endParaRPr lang="en-US"/>
        </a:p>
      </dgm:t>
    </dgm:pt>
    <dgm:pt modelId="{80FC1BED-D161-41B6-BA8D-17112FF9F1EB}">
      <dgm:prSet custT="1"/>
      <dgm:spPr/>
      <dgm:t>
        <a:bodyPr/>
        <a:lstStyle/>
        <a:p>
          <a:r>
            <a:rPr lang="en-US" sz="1600" b="0" dirty="0"/>
            <a:t>Collect Locator Information</a:t>
          </a:r>
        </a:p>
      </dgm:t>
    </dgm:pt>
    <dgm:pt modelId="{7EB5EFDD-C29D-4BCB-95B6-27A14C8C951E}" type="parTrans" cxnId="{14995F22-D699-4C4C-9E9A-B8B4BCF58E42}">
      <dgm:prSet/>
      <dgm:spPr/>
      <dgm:t>
        <a:bodyPr/>
        <a:lstStyle/>
        <a:p>
          <a:endParaRPr lang="en-US" sz="1800" b="0"/>
        </a:p>
      </dgm:t>
    </dgm:pt>
    <dgm:pt modelId="{DD4AE1FA-7D01-43E7-8267-C1598DB39AB5}" type="sibTrans" cxnId="{14995F22-D699-4C4C-9E9A-B8B4BCF58E42}">
      <dgm:prSet/>
      <dgm:spPr/>
      <dgm:t>
        <a:bodyPr/>
        <a:lstStyle/>
        <a:p>
          <a:endParaRPr lang="en-US" sz="1800" b="0"/>
        </a:p>
      </dgm:t>
    </dgm:pt>
    <dgm:pt modelId="{F19AF548-766E-414A-B290-8DFDF6ABD5D1}">
      <dgm:prSet custT="1"/>
      <dgm:spPr/>
      <dgm:t>
        <a:bodyPr/>
        <a:lstStyle/>
        <a:p>
          <a:r>
            <a:rPr lang="en-US" sz="1600" b="0" dirty="0"/>
            <a:t>Obtain Written Informed Consent</a:t>
          </a:r>
        </a:p>
      </dgm:t>
    </dgm:pt>
    <dgm:pt modelId="{587A87B7-6288-4771-8571-C33D6089246D}" type="parTrans" cxnId="{5FDBCE62-4D76-499E-970C-FEFBF31BFC53}">
      <dgm:prSet/>
      <dgm:spPr/>
      <dgm:t>
        <a:bodyPr/>
        <a:lstStyle/>
        <a:p>
          <a:endParaRPr lang="en-US" sz="1800" b="0"/>
        </a:p>
      </dgm:t>
    </dgm:pt>
    <dgm:pt modelId="{17F23CB1-CD5F-4831-B350-A28D534C6AAD}" type="sibTrans" cxnId="{5FDBCE62-4D76-499E-970C-FEFBF31BFC53}">
      <dgm:prSet/>
      <dgm:spPr/>
      <dgm:t>
        <a:bodyPr/>
        <a:lstStyle/>
        <a:p>
          <a:endParaRPr lang="en-US" sz="1800" b="0"/>
        </a:p>
      </dgm:t>
    </dgm:pt>
    <dgm:pt modelId="{29F964BF-9929-43E9-982D-ADA1B330A45D}">
      <dgm:prSet custT="1"/>
      <dgm:spPr/>
      <dgm:t>
        <a:bodyPr/>
        <a:lstStyle/>
        <a:p>
          <a:r>
            <a:rPr lang="en-US" sz="1600" b="0" dirty="0"/>
            <a:t>Assess Consent Form Comprehension</a:t>
          </a:r>
        </a:p>
      </dgm:t>
    </dgm:pt>
    <dgm:pt modelId="{71204246-6D1D-4B2B-A858-C048AB261AE3}" type="parTrans" cxnId="{D8B09B4D-FFCA-4F5C-BA63-FD4DA48728EE}">
      <dgm:prSet/>
      <dgm:spPr/>
      <dgm:t>
        <a:bodyPr/>
        <a:lstStyle/>
        <a:p>
          <a:endParaRPr lang="en-US" sz="1800" b="0"/>
        </a:p>
      </dgm:t>
    </dgm:pt>
    <dgm:pt modelId="{CE71188F-9156-4C87-8BB3-0E9EAE3F835C}" type="sibTrans" cxnId="{D8B09B4D-FFCA-4F5C-BA63-FD4DA48728EE}">
      <dgm:prSet/>
      <dgm:spPr/>
      <dgm:t>
        <a:bodyPr/>
        <a:lstStyle/>
        <a:p>
          <a:endParaRPr lang="en-US" sz="1800" b="0"/>
        </a:p>
      </dgm:t>
    </dgm:pt>
    <dgm:pt modelId="{A31F5AEC-6CC0-42F7-9887-A9CA6CE82B05}">
      <dgm:prSet custT="1"/>
      <dgm:spPr/>
      <dgm:t>
        <a:bodyPr/>
        <a:lstStyle/>
        <a:p>
          <a:r>
            <a:rPr lang="en-US" sz="1600" b="0" dirty="0"/>
            <a:t>Assign PTID</a:t>
          </a:r>
        </a:p>
      </dgm:t>
    </dgm:pt>
    <dgm:pt modelId="{1D844092-13D5-4F40-8708-C77459A3B3D2}" type="parTrans" cxnId="{BBE490FB-A262-4021-B414-163B4BAFF079}">
      <dgm:prSet/>
      <dgm:spPr/>
      <dgm:t>
        <a:bodyPr/>
        <a:lstStyle/>
        <a:p>
          <a:endParaRPr lang="en-US" sz="1800" b="0"/>
        </a:p>
      </dgm:t>
    </dgm:pt>
    <dgm:pt modelId="{B65E3F67-AD38-43F8-B11B-3399FEDBAF8A}" type="sibTrans" cxnId="{BBE490FB-A262-4021-B414-163B4BAFF079}">
      <dgm:prSet/>
      <dgm:spPr/>
      <dgm:t>
        <a:bodyPr/>
        <a:lstStyle/>
        <a:p>
          <a:endParaRPr lang="en-US" sz="1800" b="0"/>
        </a:p>
      </dgm:t>
    </dgm:pt>
    <dgm:pt modelId="{400A4B4D-AD00-49C9-9635-2AA671FFCFCF}">
      <dgm:prSet/>
      <dgm:spPr/>
      <dgm:t>
        <a:bodyPr/>
        <a:lstStyle/>
        <a:p>
          <a:endParaRPr lang="en-US" b="0"/>
        </a:p>
      </dgm:t>
    </dgm:pt>
    <dgm:pt modelId="{2FB110EC-3A40-49E1-AB10-25F6CBD05490}" type="parTrans" cxnId="{FEACC5C5-24DC-4307-AE9E-52BD2DD4E6D4}">
      <dgm:prSet/>
      <dgm:spPr/>
      <dgm:t>
        <a:bodyPr/>
        <a:lstStyle/>
        <a:p>
          <a:endParaRPr lang="en-US" sz="1800" b="0"/>
        </a:p>
      </dgm:t>
    </dgm:pt>
    <dgm:pt modelId="{9F2DDC50-E6DE-4388-9CA9-610EC52CB62A}" type="sibTrans" cxnId="{FEACC5C5-24DC-4307-AE9E-52BD2DD4E6D4}">
      <dgm:prSet/>
      <dgm:spPr/>
      <dgm:t>
        <a:bodyPr/>
        <a:lstStyle/>
        <a:p>
          <a:endParaRPr lang="en-US" sz="1800" b="0"/>
        </a:p>
      </dgm:t>
    </dgm:pt>
    <dgm:pt modelId="{11B64F76-2C8D-4064-96D9-66B8A0B0E472}">
      <dgm:prSet/>
      <dgm:spPr/>
      <dgm:t>
        <a:bodyPr/>
        <a:lstStyle/>
        <a:p>
          <a:endParaRPr lang="en-US" b="0"/>
        </a:p>
      </dgm:t>
    </dgm:pt>
    <dgm:pt modelId="{BF3ACE08-FB83-497D-A235-CA02C86257D9}" type="parTrans" cxnId="{6A5A4AD9-5FD0-45E0-8075-EAD2D93114B3}">
      <dgm:prSet/>
      <dgm:spPr/>
      <dgm:t>
        <a:bodyPr/>
        <a:lstStyle/>
        <a:p>
          <a:endParaRPr lang="en-US" sz="1800" b="0"/>
        </a:p>
      </dgm:t>
    </dgm:pt>
    <dgm:pt modelId="{77AB0DAF-295E-43CC-A865-B636A9F33AEE}" type="sibTrans" cxnId="{6A5A4AD9-5FD0-45E0-8075-EAD2D93114B3}">
      <dgm:prSet/>
      <dgm:spPr/>
      <dgm:t>
        <a:bodyPr/>
        <a:lstStyle/>
        <a:p>
          <a:endParaRPr lang="en-US" sz="1800" b="0"/>
        </a:p>
      </dgm:t>
    </dgm:pt>
    <dgm:pt modelId="{937B5D53-F0BD-490B-A78D-B0FE7F0BC749}">
      <dgm:prSet/>
      <dgm:spPr/>
      <dgm:t>
        <a:bodyPr/>
        <a:lstStyle/>
        <a:p>
          <a:endParaRPr lang="en-US" b="0"/>
        </a:p>
      </dgm:t>
    </dgm:pt>
    <dgm:pt modelId="{170BB9C3-6116-4687-BD1A-91CB5359BCB5}" type="parTrans" cxnId="{EEE5E74B-C47A-41E4-8853-C6E2CE82FEC2}">
      <dgm:prSet/>
      <dgm:spPr/>
      <dgm:t>
        <a:bodyPr/>
        <a:lstStyle/>
        <a:p>
          <a:endParaRPr lang="en-US" sz="1800" b="0"/>
        </a:p>
      </dgm:t>
    </dgm:pt>
    <dgm:pt modelId="{15746A85-FC33-4AC6-A9C8-1B375E0D68D4}" type="sibTrans" cxnId="{EEE5E74B-C47A-41E4-8853-C6E2CE82FEC2}">
      <dgm:prSet/>
      <dgm:spPr/>
      <dgm:t>
        <a:bodyPr/>
        <a:lstStyle/>
        <a:p>
          <a:endParaRPr lang="en-US" sz="1800" b="0"/>
        </a:p>
      </dgm:t>
    </dgm:pt>
    <dgm:pt modelId="{1957B7C9-B120-4615-B5E2-3774C48AE281}">
      <dgm:prSet/>
      <dgm:spPr/>
      <dgm:t>
        <a:bodyPr/>
        <a:lstStyle/>
        <a:p>
          <a:endParaRPr lang="en-US" b="0"/>
        </a:p>
      </dgm:t>
    </dgm:pt>
    <dgm:pt modelId="{EA4F5C17-F18A-40D5-B59C-34886A030426}" type="parTrans" cxnId="{BFF7E552-78D8-49D0-9901-281E62A5A6C5}">
      <dgm:prSet/>
      <dgm:spPr/>
      <dgm:t>
        <a:bodyPr/>
        <a:lstStyle/>
        <a:p>
          <a:endParaRPr lang="en-US" sz="1800" b="0"/>
        </a:p>
      </dgm:t>
    </dgm:pt>
    <dgm:pt modelId="{C43AD85B-50D7-480B-B210-868CCF7CD488}" type="sibTrans" cxnId="{BFF7E552-78D8-49D0-9901-281E62A5A6C5}">
      <dgm:prSet/>
      <dgm:spPr/>
      <dgm:t>
        <a:bodyPr/>
        <a:lstStyle/>
        <a:p>
          <a:endParaRPr lang="en-US" sz="1800" b="0"/>
        </a:p>
      </dgm:t>
    </dgm:pt>
    <dgm:pt modelId="{325D37F5-9623-409B-847C-0B76F12673CD}">
      <dgm:prSet/>
      <dgm:spPr/>
      <dgm:t>
        <a:bodyPr/>
        <a:lstStyle/>
        <a:p>
          <a:endParaRPr lang="en-US" b="0"/>
        </a:p>
      </dgm:t>
    </dgm:pt>
    <dgm:pt modelId="{BE62CB87-ECD9-4689-A75E-C2AC0CD861E0}" type="parTrans" cxnId="{AD299E8E-4918-4167-B8B4-DFE104D7280F}">
      <dgm:prSet/>
      <dgm:spPr/>
      <dgm:t>
        <a:bodyPr/>
        <a:lstStyle/>
        <a:p>
          <a:endParaRPr lang="en-US" sz="1800" b="0"/>
        </a:p>
      </dgm:t>
    </dgm:pt>
    <dgm:pt modelId="{1A504F49-27A4-42FB-BD7D-0E78F9D06A7D}" type="sibTrans" cxnId="{AD299E8E-4918-4167-B8B4-DFE104D7280F}">
      <dgm:prSet/>
      <dgm:spPr/>
      <dgm:t>
        <a:bodyPr/>
        <a:lstStyle/>
        <a:p>
          <a:endParaRPr lang="en-US" sz="1800" b="0"/>
        </a:p>
      </dgm:t>
    </dgm:pt>
    <dgm:pt modelId="{5FF4CBEA-E341-4E06-8373-08E7F2488B4E}" type="pres">
      <dgm:prSet presAssocID="{993910BD-01BC-42E0-AA82-D2760EBBE669}" presName="matrix" presStyleCnt="0">
        <dgm:presLayoutVars>
          <dgm:chMax val="1"/>
          <dgm:dir/>
          <dgm:resizeHandles val="exact"/>
        </dgm:presLayoutVars>
      </dgm:prSet>
      <dgm:spPr/>
    </dgm:pt>
    <dgm:pt modelId="{E6A9DE48-B9A0-4CED-A4A6-7937F3593A1A}" type="pres">
      <dgm:prSet presAssocID="{993910BD-01BC-42E0-AA82-D2760EBBE669}" presName="diamond" presStyleLbl="bgShp" presStyleIdx="0" presStyleCnt="1"/>
      <dgm:spPr/>
    </dgm:pt>
    <dgm:pt modelId="{3C7B88F9-9FEE-4695-85FD-599A9D845CD6}" type="pres">
      <dgm:prSet presAssocID="{993910BD-01BC-42E0-AA82-D2760EBBE669}" presName="quad1" presStyleLbl="node1" presStyleIdx="0" presStyleCnt="4">
        <dgm:presLayoutVars>
          <dgm:chMax val="0"/>
          <dgm:chPref val="0"/>
          <dgm:bulletEnabled val="1"/>
        </dgm:presLayoutVars>
      </dgm:prSet>
      <dgm:spPr/>
    </dgm:pt>
    <dgm:pt modelId="{5A8E8459-FCB8-460F-9120-53D128DB90F6}" type="pres">
      <dgm:prSet presAssocID="{993910BD-01BC-42E0-AA82-D2760EBBE669}" presName="quad2" presStyleLbl="node1" presStyleIdx="1" presStyleCnt="4">
        <dgm:presLayoutVars>
          <dgm:chMax val="0"/>
          <dgm:chPref val="0"/>
          <dgm:bulletEnabled val="1"/>
        </dgm:presLayoutVars>
      </dgm:prSet>
      <dgm:spPr/>
    </dgm:pt>
    <dgm:pt modelId="{0FCD5902-3786-47BB-B789-444E3A81AF2F}" type="pres">
      <dgm:prSet presAssocID="{993910BD-01BC-42E0-AA82-D2760EBBE669}" presName="quad3" presStyleLbl="node1" presStyleIdx="2" presStyleCnt="4">
        <dgm:presLayoutVars>
          <dgm:chMax val="0"/>
          <dgm:chPref val="0"/>
          <dgm:bulletEnabled val="1"/>
        </dgm:presLayoutVars>
      </dgm:prSet>
      <dgm:spPr/>
    </dgm:pt>
    <dgm:pt modelId="{3FE5A441-D0AB-41A1-98C5-F60BF63A3C6E}" type="pres">
      <dgm:prSet presAssocID="{993910BD-01BC-42E0-AA82-D2760EBBE669}" presName="quad4" presStyleLbl="node1" presStyleIdx="3" presStyleCnt="4">
        <dgm:presLayoutVars>
          <dgm:chMax val="0"/>
          <dgm:chPref val="0"/>
          <dgm:bulletEnabled val="1"/>
        </dgm:presLayoutVars>
      </dgm:prSet>
      <dgm:spPr/>
    </dgm:pt>
  </dgm:ptLst>
  <dgm:cxnLst>
    <dgm:cxn modelId="{A35EA80D-55A2-4CD4-9B49-12DEDDFBB3F7}" type="presOf" srcId="{29F964BF-9929-43E9-982D-ADA1B330A45D}" destId="{0FCD5902-3786-47BB-B789-444E3A81AF2F}" srcOrd="0" destOrd="0" presId="urn:microsoft.com/office/officeart/2005/8/layout/matrix3"/>
    <dgm:cxn modelId="{0F29AD1F-BF12-463A-AA3F-315696C33D9B}" type="presOf" srcId="{A31F5AEC-6CC0-42F7-9887-A9CA6CE82B05}" destId="{3FE5A441-D0AB-41A1-98C5-F60BF63A3C6E}" srcOrd="0" destOrd="0" presId="urn:microsoft.com/office/officeart/2005/8/layout/matrix3"/>
    <dgm:cxn modelId="{14995F22-D699-4C4C-9E9A-B8B4BCF58E42}" srcId="{993910BD-01BC-42E0-AA82-D2760EBBE669}" destId="{80FC1BED-D161-41B6-BA8D-17112FF9F1EB}" srcOrd="0" destOrd="0" parTransId="{7EB5EFDD-C29D-4BCB-95B6-27A14C8C951E}" sibTransId="{DD4AE1FA-7D01-43E7-8267-C1598DB39AB5}"/>
    <dgm:cxn modelId="{A8EFA542-48EE-4C0E-9167-17727552AC73}" type="presOf" srcId="{F19AF548-766E-414A-B290-8DFDF6ABD5D1}" destId="{5A8E8459-FCB8-460F-9120-53D128DB90F6}" srcOrd="0" destOrd="0" presId="urn:microsoft.com/office/officeart/2005/8/layout/matrix3"/>
    <dgm:cxn modelId="{5FDBCE62-4D76-499E-970C-FEFBF31BFC53}" srcId="{993910BD-01BC-42E0-AA82-D2760EBBE669}" destId="{F19AF548-766E-414A-B290-8DFDF6ABD5D1}" srcOrd="1" destOrd="0" parTransId="{587A87B7-6288-4771-8571-C33D6089246D}" sibTransId="{17F23CB1-CD5F-4831-B350-A28D534C6AAD}"/>
    <dgm:cxn modelId="{EEE5E74B-C47A-41E4-8853-C6E2CE82FEC2}" srcId="{993910BD-01BC-42E0-AA82-D2760EBBE669}" destId="{937B5D53-F0BD-490B-A78D-B0FE7F0BC749}" srcOrd="6" destOrd="0" parTransId="{170BB9C3-6116-4687-BD1A-91CB5359BCB5}" sibTransId="{15746A85-FC33-4AC6-A9C8-1B375E0D68D4}"/>
    <dgm:cxn modelId="{D8B09B4D-FFCA-4F5C-BA63-FD4DA48728EE}" srcId="{993910BD-01BC-42E0-AA82-D2760EBBE669}" destId="{29F964BF-9929-43E9-982D-ADA1B330A45D}" srcOrd="2" destOrd="0" parTransId="{71204246-6D1D-4B2B-A858-C048AB261AE3}" sibTransId="{CE71188F-9156-4C87-8BB3-0E9EAE3F835C}"/>
    <dgm:cxn modelId="{BFF7E552-78D8-49D0-9901-281E62A5A6C5}" srcId="{993910BD-01BC-42E0-AA82-D2760EBBE669}" destId="{1957B7C9-B120-4615-B5E2-3774C48AE281}" srcOrd="7" destOrd="0" parTransId="{EA4F5C17-F18A-40D5-B59C-34886A030426}" sibTransId="{C43AD85B-50D7-480B-B210-868CCF7CD488}"/>
    <dgm:cxn modelId="{A7431786-0440-4FE4-98C7-62922E6ADC23}" type="presOf" srcId="{993910BD-01BC-42E0-AA82-D2760EBBE669}" destId="{5FF4CBEA-E341-4E06-8373-08E7F2488B4E}" srcOrd="0" destOrd="0" presId="urn:microsoft.com/office/officeart/2005/8/layout/matrix3"/>
    <dgm:cxn modelId="{AD299E8E-4918-4167-B8B4-DFE104D7280F}" srcId="{993910BD-01BC-42E0-AA82-D2760EBBE669}" destId="{325D37F5-9623-409B-847C-0B76F12673CD}" srcOrd="8" destOrd="0" parTransId="{BE62CB87-ECD9-4689-A75E-C2AC0CD861E0}" sibTransId="{1A504F49-27A4-42FB-BD7D-0E78F9D06A7D}"/>
    <dgm:cxn modelId="{2BD16C94-E6AA-432D-9924-D80FCFD5155B}" type="presOf" srcId="{80FC1BED-D161-41B6-BA8D-17112FF9F1EB}" destId="{3C7B88F9-9FEE-4695-85FD-599A9D845CD6}" srcOrd="0" destOrd="0" presId="urn:microsoft.com/office/officeart/2005/8/layout/matrix3"/>
    <dgm:cxn modelId="{FEACC5C5-24DC-4307-AE9E-52BD2DD4E6D4}" srcId="{993910BD-01BC-42E0-AA82-D2760EBBE669}" destId="{400A4B4D-AD00-49C9-9635-2AA671FFCFCF}" srcOrd="4" destOrd="0" parTransId="{2FB110EC-3A40-49E1-AB10-25F6CBD05490}" sibTransId="{9F2DDC50-E6DE-4388-9CA9-610EC52CB62A}"/>
    <dgm:cxn modelId="{6A5A4AD9-5FD0-45E0-8075-EAD2D93114B3}" srcId="{993910BD-01BC-42E0-AA82-D2760EBBE669}" destId="{11B64F76-2C8D-4064-96D9-66B8A0B0E472}" srcOrd="5" destOrd="0" parTransId="{BF3ACE08-FB83-497D-A235-CA02C86257D9}" sibTransId="{77AB0DAF-295E-43CC-A865-B636A9F33AEE}"/>
    <dgm:cxn modelId="{BBE490FB-A262-4021-B414-163B4BAFF079}" srcId="{993910BD-01BC-42E0-AA82-D2760EBBE669}" destId="{A31F5AEC-6CC0-42F7-9887-A9CA6CE82B05}" srcOrd="3" destOrd="0" parTransId="{1D844092-13D5-4F40-8708-C77459A3B3D2}" sibTransId="{B65E3F67-AD38-43F8-B11B-3399FEDBAF8A}"/>
    <dgm:cxn modelId="{26B3C778-6942-44ED-B70D-F7650F6EF5A9}" type="presParOf" srcId="{5FF4CBEA-E341-4E06-8373-08E7F2488B4E}" destId="{E6A9DE48-B9A0-4CED-A4A6-7937F3593A1A}" srcOrd="0" destOrd="0" presId="urn:microsoft.com/office/officeart/2005/8/layout/matrix3"/>
    <dgm:cxn modelId="{3A32E92C-B67B-4B40-A2F8-9D581C30DA2E}" type="presParOf" srcId="{5FF4CBEA-E341-4E06-8373-08E7F2488B4E}" destId="{3C7B88F9-9FEE-4695-85FD-599A9D845CD6}" srcOrd="1" destOrd="0" presId="urn:microsoft.com/office/officeart/2005/8/layout/matrix3"/>
    <dgm:cxn modelId="{54ED8EA3-989C-4FC5-B5F5-25797D992D5E}" type="presParOf" srcId="{5FF4CBEA-E341-4E06-8373-08E7F2488B4E}" destId="{5A8E8459-FCB8-460F-9120-53D128DB90F6}" srcOrd="2" destOrd="0" presId="urn:microsoft.com/office/officeart/2005/8/layout/matrix3"/>
    <dgm:cxn modelId="{52A60415-5C0D-4208-BD8B-8CF97DDFDC76}" type="presParOf" srcId="{5FF4CBEA-E341-4E06-8373-08E7F2488B4E}" destId="{0FCD5902-3786-47BB-B789-444E3A81AF2F}" srcOrd="3" destOrd="0" presId="urn:microsoft.com/office/officeart/2005/8/layout/matrix3"/>
    <dgm:cxn modelId="{C178E42F-8D88-42C3-A531-FEB8ACD4C93A}" type="presParOf" srcId="{5FF4CBEA-E341-4E06-8373-08E7F2488B4E}" destId="{3FE5A441-D0AB-41A1-98C5-F60BF63A3C6E}"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368F0B95-FE23-4B41-B0CB-60E7A82160D8}" type="doc">
      <dgm:prSet loTypeId="urn:microsoft.com/office/officeart/2005/8/layout/matrix3" loCatId="matrix" qsTypeId="urn:microsoft.com/office/officeart/2005/8/quickstyle/simple1" qsCatId="simple" csTypeId="urn:microsoft.com/office/officeart/2005/8/colors/accent3_1" csCatId="accent3" phldr="1"/>
      <dgm:spPr/>
      <dgm:t>
        <a:bodyPr/>
        <a:lstStyle/>
        <a:p>
          <a:endParaRPr lang="en-US"/>
        </a:p>
      </dgm:t>
    </dgm:pt>
    <dgm:pt modelId="{6FF4DC30-38C7-4483-AD46-B830D011DDDE}">
      <dgm:prSet/>
      <dgm:spPr/>
      <dgm:t>
        <a:bodyPr/>
        <a:lstStyle/>
        <a:p>
          <a:r>
            <a:rPr lang="en-US" dirty="0"/>
            <a:t>Schedule Next Visit</a:t>
          </a:r>
        </a:p>
      </dgm:t>
    </dgm:pt>
    <dgm:pt modelId="{43249810-2DDE-4891-A0AE-AB77B0D03F17}" type="sibTrans" cxnId="{05CF983E-9E21-49A5-A12E-89A836051645}">
      <dgm:prSet/>
      <dgm:spPr/>
      <dgm:t>
        <a:bodyPr/>
        <a:lstStyle/>
        <a:p>
          <a:endParaRPr lang="en-US"/>
        </a:p>
      </dgm:t>
    </dgm:pt>
    <dgm:pt modelId="{60237A1A-BD6E-4336-BE66-DD795C5A599E}" type="parTrans" cxnId="{05CF983E-9E21-49A5-A12E-89A836051645}">
      <dgm:prSet/>
      <dgm:spPr/>
      <dgm:t>
        <a:bodyPr/>
        <a:lstStyle/>
        <a:p>
          <a:endParaRPr lang="en-US"/>
        </a:p>
      </dgm:t>
    </dgm:pt>
    <dgm:pt modelId="{7A32425C-82E9-418D-A10F-30F651293309}">
      <dgm:prSet/>
      <dgm:spPr/>
      <dgm:t>
        <a:bodyPr/>
        <a:lstStyle/>
        <a:p>
          <a:r>
            <a:rPr lang="en-US" dirty="0"/>
            <a:t>Assess Eligibility</a:t>
          </a:r>
        </a:p>
      </dgm:t>
    </dgm:pt>
    <dgm:pt modelId="{7D5D9ED0-C7F4-4AED-85E2-73D2AA38B1B3}" type="sibTrans" cxnId="{DBF8B9D3-6C2D-4A75-B16B-759E0892A4AE}">
      <dgm:prSet/>
      <dgm:spPr/>
      <dgm:t>
        <a:bodyPr/>
        <a:lstStyle/>
        <a:p>
          <a:endParaRPr lang="en-US"/>
        </a:p>
      </dgm:t>
    </dgm:pt>
    <dgm:pt modelId="{06B312ED-9892-487D-B1EE-41C143539583}" type="parTrans" cxnId="{DBF8B9D3-6C2D-4A75-B16B-759E0892A4AE}">
      <dgm:prSet/>
      <dgm:spPr/>
      <dgm:t>
        <a:bodyPr/>
        <a:lstStyle/>
        <a:p>
          <a:endParaRPr lang="en-US"/>
        </a:p>
      </dgm:t>
    </dgm:pt>
    <dgm:pt modelId="{F6711D0A-3828-4555-A145-8710A3C6A637}">
      <dgm:prSet/>
      <dgm:spPr/>
      <dgm:t>
        <a:bodyPr/>
        <a:lstStyle/>
        <a:p>
          <a:r>
            <a:rPr lang="en-US" dirty="0"/>
            <a:t>Provide Reimbursement</a:t>
          </a:r>
        </a:p>
      </dgm:t>
    </dgm:pt>
    <dgm:pt modelId="{4682EEE7-CA5B-46A3-B098-CCB6599365B2}" type="sibTrans" cxnId="{63F103C4-B71C-4128-9231-199A46E037B2}">
      <dgm:prSet/>
      <dgm:spPr/>
      <dgm:t>
        <a:bodyPr/>
        <a:lstStyle/>
        <a:p>
          <a:endParaRPr lang="en-US"/>
        </a:p>
      </dgm:t>
    </dgm:pt>
    <dgm:pt modelId="{C74FD73E-BAE2-48FD-AD37-0B89D5EE97B5}" type="parTrans" cxnId="{63F103C4-B71C-4128-9231-199A46E037B2}">
      <dgm:prSet/>
      <dgm:spPr/>
      <dgm:t>
        <a:bodyPr/>
        <a:lstStyle/>
        <a:p>
          <a:endParaRPr lang="en-US"/>
        </a:p>
      </dgm:t>
    </dgm:pt>
    <dgm:pt modelId="{73A0F64B-7118-417B-A554-5BC3F8781794}">
      <dgm:prSet phldrT="[Text]"/>
      <dgm:spPr/>
      <dgm:t>
        <a:bodyPr/>
        <a:lstStyle/>
        <a:p>
          <a:r>
            <a:rPr lang="en-US" dirty="0"/>
            <a:t>Collect Demographic Information</a:t>
          </a:r>
        </a:p>
      </dgm:t>
    </dgm:pt>
    <dgm:pt modelId="{D47505CC-70F7-440A-B9CD-F83F7ECBF9EF}" type="sibTrans" cxnId="{5FCCAF61-A5B2-4617-80AA-FA3B595ADDAF}">
      <dgm:prSet/>
      <dgm:spPr/>
      <dgm:t>
        <a:bodyPr/>
        <a:lstStyle/>
        <a:p>
          <a:endParaRPr lang="en-US"/>
        </a:p>
      </dgm:t>
    </dgm:pt>
    <dgm:pt modelId="{9A28242C-3D8B-4429-836F-616F5825BB7F}" type="parTrans" cxnId="{5FCCAF61-A5B2-4617-80AA-FA3B595ADDAF}">
      <dgm:prSet/>
      <dgm:spPr/>
      <dgm:t>
        <a:bodyPr/>
        <a:lstStyle/>
        <a:p>
          <a:endParaRPr lang="en-US"/>
        </a:p>
      </dgm:t>
    </dgm:pt>
    <dgm:pt modelId="{7C001090-D632-49DD-A25B-C5312DDC60FF}">
      <dgm:prSet/>
      <dgm:spPr/>
      <dgm:t>
        <a:bodyPr/>
        <a:lstStyle/>
        <a:p>
          <a:endParaRPr lang="en-US"/>
        </a:p>
      </dgm:t>
    </dgm:pt>
    <dgm:pt modelId="{4ECE11D2-96FE-4F7A-A382-D3196E6C3A70}" type="sibTrans" cxnId="{6037A25A-AAF1-46DB-B3FA-5B90C81B9BC3}">
      <dgm:prSet/>
      <dgm:spPr/>
      <dgm:t>
        <a:bodyPr/>
        <a:lstStyle/>
        <a:p>
          <a:endParaRPr lang="en-US"/>
        </a:p>
      </dgm:t>
    </dgm:pt>
    <dgm:pt modelId="{9867E494-A1AC-4C05-8710-27C48DA26716}" type="parTrans" cxnId="{6037A25A-AAF1-46DB-B3FA-5B90C81B9BC3}">
      <dgm:prSet/>
      <dgm:spPr/>
      <dgm:t>
        <a:bodyPr/>
        <a:lstStyle/>
        <a:p>
          <a:endParaRPr lang="en-US"/>
        </a:p>
      </dgm:t>
    </dgm:pt>
    <dgm:pt modelId="{DC0AE751-7001-4001-8022-9688F7919BF5}" type="pres">
      <dgm:prSet presAssocID="{368F0B95-FE23-4B41-B0CB-60E7A82160D8}" presName="matrix" presStyleCnt="0">
        <dgm:presLayoutVars>
          <dgm:chMax val="1"/>
          <dgm:dir/>
          <dgm:resizeHandles val="exact"/>
        </dgm:presLayoutVars>
      </dgm:prSet>
      <dgm:spPr/>
    </dgm:pt>
    <dgm:pt modelId="{F6C43B17-FF63-43C2-BCB9-C62BFE10E140}" type="pres">
      <dgm:prSet presAssocID="{368F0B95-FE23-4B41-B0CB-60E7A82160D8}" presName="diamond" presStyleLbl="bgShp" presStyleIdx="0" presStyleCnt="1"/>
      <dgm:spPr/>
    </dgm:pt>
    <dgm:pt modelId="{A61832E8-49F1-404E-A534-6823D46A458D}" type="pres">
      <dgm:prSet presAssocID="{368F0B95-FE23-4B41-B0CB-60E7A82160D8}" presName="quad1" presStyleLbl="node1" presStyleIdx="0" presStyleCnt="4">
        <dgm:presLayoutVars>
          <dgm:chMax val="0"/>
          <dgm:chPref val="0"/>
          <dgm:bulletEnabled val="1"/>
        </dgm:presLayoutVars>
      </dgm:prSet>
      <dgm:spPr/>
    </dgm:pt>
    <dgm:pt modelId="{C1F70C06-F32E-495D-B596-9F44D024E9D6}" type="pres">
      <dgm:prSet presAssocID="{368F0B95-FE23-4B41-B0CB-60E7A82160D8}" presName="quad2" presStyleLbl="node1" presStyleIdx="1" presStyleCnt="4">
        <dgm:presLayoutVars>
          <dgm:chMax val="0"/>
          <dgm:chPref val="0"/>
          <dgm:bulletEnabled val="1"/>
        </dgm:presLayoutVars>
      </dgm:prSet>
      <dgm:spPr/>
    </dgm:pt>
    <dgm:pt modelId="{63784787-BE00-4B7E-BF39-CF07F46EFA27}" type="pres">
      <dgm:prSet presAssocID="{368F0B95-FE23-4B41-B0CB-60E7A82160D8}" presName="quad3" presStyleLbl="node1" presStyleIdx="2" presStyleCnt="4">
        <dgm:presLayoutVars>
          <dgm:chMax val="0"/>
          <dgm:chPref val="0"/>
          <dgm:bulletEnabled val="1"/>
        </dgm:presLayoutVars>
      </dgm:prSet>
      <dgm:spPr/>
    </dgm:pt>
    <dgm:pt modelId="{AB9A667B-2792-4C85-9934-74B836BBA9E9}" type="pres">
      <dgm:prSet presAssocID="{368F0B95-FE23-4B41-B0CB-60E7A82160D8}" presName="quad4" presStyleLbl="node1" presStyleIdx="3" presStyleCnt="4">
        <dgm:presLayoutVars>
          <dgm:chMax val="0"/>
          <dgm:chPref val="0"/>
          <dgm:bulletEnabled val="1"/>
        </dgm:presLayoutVars>
      </dgm:prSet>
      <dgm:spPr/>
    </dgm:pt>
  </dgm:ptLst>
  <dgm:cxnLst>
    <dgm:cxn modelId="{B4723E08-BEB6-46E0-934C-C15335836945}" type="presOf" srcId="{368F0B95-FE23-4B41-B0CB-60E7A82160D8}" destId="{DC0AE751-7001-4001-8022-9688F7919BF5}" srcOrd="0" destOrd="0" presId="urn:microsoft.com/office/officeart/2005/8/layout/matrix3"/>
    <dgm:cxn modelId="{05CF983E-9E21-49A5-A12E-89A836051645}" srcId="{368F0B95-FE23-4B41-B0CB-60E7A82160D8}" destId="{6FF4DC30-38C7-4483-AD46-B830D011DDDE}" srcOrd="3" destOrd="0" parTransId="{60237A1A-BD6E-4336-BE66-DD795C5A599E}" sibTransId="{43249810-2DDE-4891-A0AE-AB77B0D03F17}"/>
    <dgm:cxn modelId="{5FCCAF61-A5B2-4617-80AA-FA3B595ADDAF}" srcId="{368F0B95-FE23-4B41-B0CB-60E7A82160D8}" destId="{73A0F64B-7118-417B-A554-5BC3F8781794}" srcOrd="0" destOrd="0" parTransId="{9A28242C-3D8B-4429-836F-616F5825BB7F}" sibTransId="{D47505CC-70F7-440A-B9CD-F83F7ECBF9EF}"/>
    <dgm:cxn modelId="{6037A25A-AAF1-46DB-B3FA-5B90C81B9BC3}" srcId="{368F0B95-FE23-4B41-B0CB-60E7A82160D8}" destId="{7C001090-D632-49DD-A25B-C5312DDC60FF}" srcOrd="4" destOrd="0" parTransId="{9867E494-A1AC-4C05-8710-27C48DA26716}" sibTransId="{4ECE11D2-96FE-4F7A-A382-D3196E6C3A70}"/>
    <dgm:cxn modelId="{0AA9449F-CA98-4CC2-9902-8AAB21659759}" type="presOf" srcId="{7A32425C-82E9-418D-A10F-30F651293309}" destId="{C1F70C06-F32E-495D-B596-9F44D024E9D6}" srcOrd="0" destOrd="0" presId="urn:microsoft.com/office/officeart/2005/8/layout/matrix3"/>
    <dgm:cxn modelId="{5A9ABBB8-8DC7-4EF0-A2A2-503C2C3231F0}" type="presOf" srcId="{F6711D0A-3828-4555-A145-8710A3C6A637}" destId="{63784787-BE00-4B7E-BF39-CF07F46EFA27}" srcOrd="0" destOrd="0" presId="urn:microsoft.com/office/officeart/2005/8/layout/matrix3"/>
    <dgm:cxn modelId="{63F103C4-B71C-4128-9231-199A46E037B2}" srcId="{368F0B95-FE23-4B41-B0CB-60E7A82160D8}" destId="{F6711D0A-3828-4555-A145-8710A3C6A637}" srcOrd="2" destOrd="0" parTransId="{C74FD73E-BAE2-48FD-AD37-0B89D5EE97B5}" sibTransId="{4682EEE7-CA5B-46A3-B098-CCB6599365B2}"/>
    <dgm:cxn modelId="{E2FE29C4-E3FF-4D49-9D5D-737B77B6AF8F}" type="presOf" srcId="{73A0F64B-7118-417B-A554-5BC3F8781794}" destId="{A61832E8-49F1-404E-A534-6823D46A458D}" srcOrd="0" destOrd="0" presId="urn:microsoft.com/office/officeart/2005/8/layout/matrix3"/>
    <dgm:cxn modelId="{DBF8B9D3-6C2D-4A75-B16B-759E0892A4AE}" srcId="{368F0B95-FE23-4B41-B0CB-60E7A82160D8}" destId="{7A32425C-82E9-418D-A10F-30F651293309}" srcOrd="1" destOrd="0" parTransId="{06B312ED-9892-487D-B1EE-41C143539583}" sibTransId="{7D5D9ED0-C7F4-4AED-85E2-73D2AA38B1B3}"/>
    <dgm:cxn modelId="{0F48F6D5-DAFF-4F53-8D10-851B975C7BF4}" type="presOf" srcId="{6FF4DC30-38C7-4483-AD46-B830D011DDDE}" destId="{AB9A667B-2792-4C85-9934-74B836BBA9E9}" srcOrd="0" destOrd="0" presId="urn:microsoft.com/office/officeart/2005/8/layout/matrix3"/>
    <dgm:cxn modelId="{E98EEF0C-3A9D-4025-9F25-50D7ABA317CD}" type="presParOf" srcId="{DC0AE751-7001-4001-8022-9688F7919BF5}" destId="{F6C43B17-FF63-43C2-BCB9-C62BFE10E140}" srcOrd="0" destOrd="0" presId="urn:microsoft.com/office/officeart/2005/8/layout/matrix3"/>
    <dgm:cxn modelId="{B9B592EC-BF39-4549-8B29-ABBD401AD63F}" type="presParOf" srcId="{DC0AE751-7001-4001-8022-9688F7919BF5}" destId="{A61832E8-49F1-404E-A534-6823D46A458D}" srcOrd="1" destOrd="0" presId="urn:microsoft.com/office/officeart/2005/8/layout/matrix3"/>
    <dgm:cxn modelId="{E1996247-1083-44EF-98C5-AF92B361EEE9}" type="presParOf" srcId="{DC0AE751-7001-4001-8022-9688F7919BF5}" destId="{C1F70C06-F32E-495D-B596-9F44D024E9D6}" srcOrd="2" destOrd="0" presId="urn:microsoft.com/office/officeart/2005/8/layout/matrix3"/>
    <dgm:cxn modelId="{C01D397B-7349-4DA8-B4CC-370C3F34A012}" type="presParOf" srcId="{DC0AE751-7001-4001-8022-9688F7919BF5}" destId="{63784787-BE00-4B7E-BF39-CF07F46EFA27}" srcOrd="3" destOrd="0" presId="urn:microsoft.com/office/officeart/2005/8/layout/matrix3"/>
    <dgm:cxn modelId="{EADD186A-3769-4A2D-B917-6F9293696095}" type="presParOf" srcId="{DC0AE751-7001-4001-8022-9688F7919BF5}" destId="{AB9A667B-2792-4C85-9934-74B836BBA9E9}" srcOrd="4" destOrd="0" presId="urn:microsoft.com/office/officeart/2005/8/layout/matrix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5E5EA6-5985-4A35-94AD-E8C9890DF52A}" type="doc">
      <dgm:prSet loTypeId="urn:microsoft.com/office/officeart/2008/layout/VerticalCurvedList" loCatId="list" qsTypeId="urn:microsoft.com/office/officeart/2005/8/quickstyle/simple5" qsCatId="simple" csTypeId="urn:microsoft.com/office/officeart/2005/8/colors/accent3_1" csCatId="accent3" phldr="1"/>
      <dgm:spPr/>
      <dgm:t>
        <a:bodyPr/>
        <a:lstStyle/>
        <a:p>
          <a:endParaRPr lang="en-US"/>
        </a:p>
      </dgm:t>
    </dgm:pt>
    <dgm:pt modelId="{F36B0082-D948-4C77-99D4-B9A06FECAAA3}">
      <dgm:prSet/>
      <dgm:spPr/>
      <dgm:t>
        <a:bodyPr/>
        <a:lstStyle/>
        <a:p>
          <a:r>
            <a:rPr lang="en-US" dirty="0"/>
            <a:t>Collect Medical History</a:t>
          </a:r>
        </a:p>
      </dgm:t>
    </dgm:pt>
    <dgm:pt modelId="{4BF89961-96A4-416D-BF9A-52C02D910C4F}" type="parTrans" cxnId="{9A164D60-766D-4BC3-A3A9-F0B10578A6DB}">
      <dgm:prSet/>
      <dgm:spPr/>
      <dgm:t>
        <a:bodyPr/>
        <a:lstStyle/>
        <a:p>
          <a:endParaRPr lang="en-US"/>
        </a:p>
      </dgm:t>
    </dgm:pt>
    <dgm:pt modelId="{39088A22-09F1-4A15-BF5F-DB2D922DC09E}" type="sibTrans" cxnId="{9A164D60-766D-4BC3-A3A9-F0B10578A6DB}">
      <dgm:prSet/>
      <dgm:spPr/>
      <dgm:t>
        <a:bodyPr/>
        <a:lstStyle/>
        <a:p>
          <a:endParaRPr lang="en-US"/>
        </a:p>
      </dgm:t>
    </dgm:pt>
    <dgm:pt modelId="{FD6DB1CD-C1D3-4119-BE1F-F5A59C5024D7}">
      <dgm:prSet/>
      <dgm:spPr/>
      <dgm:t>
        <a:bodyPr/>
        <a:lstStyle/>
        <a:p>
          <a:r>
            <a:rPr lang="en-US" dirty="0"/>
            <a:t>Perform Physical Exam and Rectal Exam</a:t>
          </a:r>
        </a:p>
      </dgm:t>
    </dgm:pt>
    <dgm:pt modelId="{A838D2A6-AF1A-4B53-A4A2-C59A5B5B6028}" type="parTrans" cxnId="{F8C09BB3-E7B5-4307-8CB8-A6DE76512DAE}">
      <dgm:prSet/>
      <dgm:spPr/>
      <dgm:t>
        <a:bodyPr/>
        <a:lstStyle/>
        <a:p>
          <a:endParaRPr lang="en-US"/>
        </a:p>
      </dgm:t>
    </dgm:pt>
    <dgm:pt modelId="{448FA2A0-28FE-4CC7-8E2C-298352C7A4F2}" type="sibTrans" cxnId="{F8C09BB3-E7B5-4307-8CB8-A6DE76512DAE}">
      <dgm:prSet/>
      <dgm:spPr/>
      <dgm:t>
        <a:bodyPr/>
        <a:lstStyle/>
        <a:p>
          <a:endParaRPr lang="en-US"/>
        </a:p>
      </dgm:t>
    </dgm:pt>
    <dgm:pt modelId="{ECA08E4A-F67E-417F-84C6-9AF819F897F7}">
      <dgm:prSet/>
      <dgm:spPr/>
      <dgm:t>
        <a:bodyPr/>
        <a:lstStyle/>
        <a:p>
          <a:r>
            <a:rPr lang="en-US" dirty="0">
              <a:solidFill>
                <a:schemeClr val="bg1">
                  <a:lumMod val="50000"/>
                </a:schemeClr>
              </a:solidFill>
            </a:rPr>
            <a:t>Perform Male Genital Exam*</a:t>
          </a:r>
        </a:p>
      </dgm:t>
    </dgm:pt>
    <dgm:pt modelId="{0AF55ED5-2A10-46C1-840E-99CFBCD14DBF}" type="parTrans" cxnId="{D3918FCF-01D4-4F3B-9A90-A7D104970B51}">
      <dgm:prSet/>
      <dgm:spPr/>
      <dgm:t>
        <a:bodyPr/>
        <a:lstStyle/>
        <a:p>
          <a:endParaRPr lang="en-US"/>
        </a:p>
      </dgm:t>
    </dgm:pt>
    <dgm:pt modelId="{EEB9FD4B-17D6-4ADC-A7BA-A626E15E828F}" type="sibTrans" cxnId="{D3918FCF-01D4-4F3B-9A90-A7D104970B51}">
      <dgm:prSet/>
      <dgm:spPr/>
      <dgm:t>
        <a:bodyPr/>
        <a:lstStyle/>
        <a:p>
          <a:endParaRPr lang="en-US"/>
        </a:p>
      </dgm:t>
    </dgm:pt>
    <dgm:pt modelId="{4411CE46-C705-4572-BDDC-EAF722A72E84}">
      <dgm:prSet/>
      <dgm:spPr/>
      <dgm:t>
        <a:bodyPr/>
        <a:lstStyle/>
        <a:p>
          <a:r>
            <a:rPr lang="en-US" dirty="0">
              <a:solidFill>
                <a:schemeClr val="bg1">
                  <a:lumMod val="50000"/>
                </a:schemeClr>
              </a:solidFill>
            </a:rPr>
            <a:t>Perform Pelvic Exam*</a:t>
          </a:r>
          <a:r>
            <a:rPr lang="en-US" dirty="0">
              <a:solidFill>
                <a:srgbClr val="FF0066"/>
              </a:solidFill>
            </a:rPr>
            <a:t>♀</a:t>
          </a:r>
        </a:p>
      </dgm:t>
    </dgm:pt>
    <dgm:pt modelId="{938650AA-C570-4EF2-B168-3A49C5B87898}" type="parTrans" cxnId="{B6E41590-6385-44DC-B8EE-573835214864}">
      <dgm:prSet/>
      <dgm:spPr/>
      <dgm:t>
        <a:bodyPr/>
        <a:lstStyle/>
        <a:p>
          <a:endParaRPr lang="en-US"/>
        </a:p>
      </dgm:t>
    </dgm:pt>
    <dgm:pt modelId="{A577C785-0A21-4EAF-A344-42609CC111A5}" type="sibTrans" cxnId="{B6E41590-6385-44DC-B8EE-573835214864}">
      <dgm:prSet/>
      <dgm:spPr/>
      <dgm:t>
        <a:bodyPr/>
        <a:lstStyle/>
        <a:p>
          <a:endParaRPr lang="en-US"/>
        </a:p>
      </dgm:t>
    </dgm:pt>
    <dgm:pt modelId="{44F5DE9C-3A5E-4A16-A445-417F9DF76016}">
      <dgm:prSet/>
      <dgm:spPr/>
      <dgm:t>
        <a:bodyPr/>
        <a:lstStyle/>
        <a:p>
          <a:r>
            <a:rPr lang="en-US" dirty="0"/>
            <a:t>Collect Concomitant Medications</a:t>
          </a:r>
        </a:p>
      </dgm:t>
    </dgm:pt>
    <dgm:pt modelId="{E2EEC80E-206F-4C55-A1A2-0657DF748AC1}" type="parTrans" cxnId="{14A24224-694E-4685-992D-300BF917627E}">
      <dgm:prSet/>
      <dgm:spPr/>
      <dgm:t>
        <a:bodyPr/>
        <a:lstStyle/>
        <a:p>
          <a:endParaRPr lang="en-US"/>
        </a:p>
      </dgm:t>
    </dgm:pt>
    <dgm:pt modelId="{02D94B77-E5D6-427E-A8C5-0FE5EA694A5A}" type="sibTrans" cxnId="{14A24224-694E-4685-992D-300BF917627E}">
      <dgm:prSet/>
      <dgm:spPr/>
      <dgm:t>
        <a:bodyPr/>
        <a:lstStyle/>
        <a:p>
          <a:endParaRPr lang="en-US"/>
        </a:p>
      </dgm:t>
    </dgm:pt>
    <dgm:pt modelId="{AFB48CBE-CFFA-4098-95A5-B435E28366B2}">
      <dgm:prSet/>
      <dgm:spPr/>
      <dgm:t>
        <a:bodyPr/>
        <a:lstStyle/>
        <a:p>
          <a:r>
            <a:rPr lang="en-US" dirty="0">
              <a:solidFill>
                <a:schemeClr val="bg1">
                  <a:lumMod val="50000"/>
                </a:schemeClr>
              </a:solidFill>
            </a:rPr>
            <a:t>Treat/Prescribe Treatment for RTI/UTI/STI*</a:t>
          </a:r>
          <a:endParaRPr lang="en-US" dirty="0"/>
        </a:p>
      </dgm:t>
    </dgm:pt>
    <dgm:pt modelId="{888D8DAB-206A-437C-93EA-673B2E077731}" type="parTrans" cxnId="{3743B954-7A42-4877-ABC6-3FB6831A7B9E}">
      <dgm:prSet/>
      <dgm:spPr/>
      <dgm:t>
        <a:bodyPr/>
        <a:lstStyle/>
        <a:p>
          <a:endParaRPr lang="en-US"/>
        </a:p>
      </dgm:t>
    </dgm:pt>
    <dgm:pt modelId="{48191B7E-E03B-4AF3-93F4-9C50D5797B79}" type="sibTrans" cxnId="{3743B954-7A42-4877-ABC6-3FB6831A7B9E}">
      <dgm:prSet/>
      <dgm:spPr/>
      <dgm:t>
        <a:bodyPr/>
        <a:lstStyle/>
        <a:p>
          <a:endParaRPr lang="en-US"/>
        </a:p>
      </dgm:t>
    </dgm:pt>
    <dgm:pt modelId="{148F258D-A710-471B-A44E-70ABA5DCCE34}">
      <dgm:prSet/>
      <dgm:spPr/>
      <dgm:t>
        <a:bodyPr/>
        <a:lstStyle/>
        <a:p>
          <a:r>
            <a:rPr lang="en-US" dirty="0">
              <a:solidFill>
                <a:schemeClr val="tx1"/>
              </a:solidFill>
            </a:rPr>
            <a:t>Disclose Available Test Results</a:t>
          </a:r>
        </a:p>
      </dgm:t>
    </dgm:pt>
    <dgm:pt modelId="{F782CFA8-F9CC-4D75-85F8-D80540570C17}" type="parTrans" cxnId="{B0AA38A9-A4C1-49FC-8764-ADB25B5716F9}">
      <dgm:prSet/>
      <dgm:spPr/>
      <dgm:t>
        <a:bodyPr/>
        <a:lstStyle/>
        <a:p>
          <a:endParaRPr lang="en-US"/>
        </a:p>
      </dgm:t>
    </dgm:pt>
    <dgm:pt modelId="{44341888-6811-4198-9D71-E87480EFC729}" type="sibTrans" cxnId="{B0AA38A9-A4C1-49FC-8764-ADB25B5716F9}">
      <dgm:prSet/>
      <dgm:spPr/>
      <dgm:t>
        <a:bodyPr/>
        <a:lstStyle/>
        <a:p>
          <a:endParaRPr lang="en-US"/>
        </a:p>
      </dgm:t>
    </dgm:pt>
    <dgm:pt modelId="{B870510D-3B54-43F8-A5C4-DF4F5CF0CC09}">
      <dgm:prSet/>
      <dgm:spPr/>
      <dgm:t>
        <a:bodyPr/>
        <a:lstStyle/>
        <a:p>
          <a:endParaRPr lang="en-US"/>
        </a:p>
      </dgm:t>
    </dgm:pt>
    <dgm:pt modelId="{1935988B-3E35-43F6-9CCE-4498228B8171}" type="parTrans" cxnId="{C3B834D5-2FFD-4B07-A0E5-4D506077E287}">
      <dgm:prSet/>
      <dgm:spPr/>
      <dgm:t>
        <a:bodyPr/>
        <a:lstStyle/>
        <a:p>
          <a:endParaRPr lang="en-US"/>
        </a:p>
      </dgm:t>
    </dgm:pt>
    <dgm:pt modelId="{6F02800B-F90C-46C8-B037-3918CECFDA49}" type="sibTrans" cxnId="{C3B834D5-2FFD-4B07-A0E5-4D506077E287}">
      <dgm:prSet/>
      <dgm:spPr/>
      <dgm:t>
        <a:bodyPr/>
        <a:lstStyle/>
        <a:p>
          <a:endParaRPr lang="en-US"/>
        </a:p>
      </dgm:t>
    </dgm:pt>
    <dgm:pt modelId="{FD4528C5-53E4-43F8-BC10-D7C68784D9BD}">
      <dgm:prSet/>
      <dgm:spPr/>
      <dgm:t>
        <a:bodyPr/>
        <a:lstStyle/>
        <a:p>
          <a:endParaRPr lang="en-US"/>
        </a:p>
      </dgm:t>
    </dgm:pt>
    <dgm:pt modelId="{E58AADCB-BEA8-4C38-B1B6-FE2E3073D24F}" type="parTrans" cxnId="{A4169CCF-7E34-4AB9-B811-7A0AF040B079}">
      <dgm:prSet/>
      <dgm:spPr/>
      <dgm:t>
        <a:bodyPr/>
        <a:lstStyle/>
        <a:p>
          <a:endParaRPr lang="en-US"/>
        </a:p>
      </dgm:t>
    </dgm:pt>
    <dgm:pt modelId="{E6998BD9-B0A6-45DD-8985-0CF4245A61A7}" type="sibTrans" cxnId="{A4169CCF-7E34-4AB9-B811-7A0AF040B079}">
      <dgm:prSet/>
      <dgm:spPr/>
      <dgm:t>
        <a:bodyPr/>
        <a:lstStyle/>
        <a:p>
          <a:endParaRPr lang="en-US"/>
        </a:p>
      </dgm:t>
    </dgm:pt>
    <dgm:pt modelId="{3355AB43-4D26-4C59-816D-C114C62A805C}">
      <dgm:prSet/>
      <dgm:spPr/>
      <dgm:t>
        <a:bodyPr/>
        <a:lstStyle/>
        <a:p>
          <a:endParaRPr lang="en-US" dirty="0"/>
        </a:p>
      </dgm:t>
    </dgm:pt>
    <dgm:pt modelId="{894E4645-3493-4D2E-B9D0-B3938DE4625F}" type="parTrans" cxnId="{921C411F-ECFA-4CA7-BB81-68A193092544}">
      <dgm:prSet/>
      <dgm:spPr/>
      <dgm:t>
        <a:bodyPr/>
        <a:lstStyle/>
        <a:p>
          <a:endParaRPr lang="en-US"/>
        </a:p>
      </dgm:t>
    </dgm:pt>
    <dgm:pt modelId="{6F19E66B-5697-4442-8ABB-4975DBA7F350}" type="sibTrans" cxnId="{921C411F-ECFA-4CA7-BB81-68A193092544}">
      <dgm:prSet/>
      <dgm:spPr/>
      <dgm:t>
        <a:bodyPr/>
        <a:lstStyle/>
        <a:p>
          <a:endParaRPr lang="en-US"/>
        </a:p>
      </dgm:t>
    </dgm:pt>
    <dgm:pt modelId="{1D6C921E-2BA2-4929-9CF6-AA32974D55DA}" type="pres">
      <dgm:prSet presAssocID="{0A5E5EA6-5985-4A35-94AD-E8C9890DF52A}" presName="Name0" presStyleCnt="0">
        <dgm:presLayoutVars>
          <dgm:chMax val="7"/>
          <dgm:chPref val="7"/>
          <dgm:dir/>
        </dgm:presLayoutVars>
      </dgm:prSet>
      <dgm:spPr/>
    </dgm:pt>
    <dgm:pt modelId="{7C553E7B-253D-4779-A0E5-233E2F900ECD}" type="pres">
      <dgm:prSet presAssocID="{0A5E5EA6-5985-4A35-94AD-E8C9890DF52A}" presName="Name1" presStyleCnt="0"/>
      <dgm:spPr/>
    </dgm:pt>
    <dgm:pt modelId="{D7F81757-3F05-4FA6-8A6A-E633DD922126}" type="pres">
      <dgm:prSet presAssocID="{0A5E5EA6-5985-4A35-94AD-E8C9890DF52A}" presName="cycle" presStyleCnt="0"/>
      <dgm:spPr/>
    </dgm:pt>
    <dgm:pt modelId="{DD9F0C26-7DC5-4E06-8452-DD51F788E425}" type="pres">
      <dgm:prSet presAssocID="{0A5E5EA6-5985-4A35-94AD-E8C9890DF52A}" presName="srcNode" presStyleLbl="node1" presStyleIdx="0" presStyleCnt="7"/>
      <dgm:spPr/>
    </dgm:pt>
    <dgm:pt modelId="{6E4AA55A-3C55-4EE1-9F85-5FB06B86D77A}" type="pres">
      <dgm:prSet presAssocID="{0A5E5EA6-5985-4A35-94AD-E8C9890DF52A}" presName="conn" presStyleLbl="parChTrans1D2" presStyleIdx="0" presStyleCnt="1"/>
      <dgm:spPr/>
    </dgm:pt>
    <dgm:pt modelId="{37A51571-BB6C-4B54-B5E5-65C850A27BDE}" type="pres">
      <dgm:prSet presAssocID="{0A5E5EA6-5985-4A35-94AD-E8C9890DF52A}" presName="extraNode" presStyleLbl="node1" presStyleIdx="0" presStyleCnt="7"/>
      <dgm:spPr/>
    </dgm:pt>
    <dgm:pt modelId="{F5429A9E-28A4-406B-96CC-DA58BA579778}" type="pres">
      <dgm:prSet presAssocID="{0A5E5EA6-5985-4A35-94AD-E8C9890DF52A}" presName="dstNode" presStyleLbl="node1" presStyleIdx="0" presStyleCnt="7"/>
      <dgm:spPr/>
    </dgm:pt>
    <dgm:pt modelId="{830CA4F5-5FE5-4B3B-BF23-0C852DB3BAE8}" type="pres">
      <dgm:prSet presAssocID="{F36B0082-D948-4C77-99D4-B9A06FECAAA3}" presName="text_1" presStyleLbl="node1" presStyleIdx="0" presStyleCnt="7">
        <dgm:presLayoutVars>
          <dgm:bulletEnabled val="1"/>
        </dgm:presLayoutVars>
      </dgm:prSet>
      <dgm:spPr/>
    </dgm:pt>
    <dgm:pt modelId="{35B4E486-9ACC-4C3D-9C57-323F156AE7F9}" type="pres">
      <dgm:prSet presAssocID="{F36B0082-D948-4C77-99D4-B9A06FECAAA3}" presName="accent_1" presStyleCnt="0"/>
      <dgm:spPr/>
    </dgm:pt>
    <dgm:pt modelId="{94E3E655-5F4D-4E36-9825-7AB742008C2B}" type="pres">
      <dgm:prSet presAssocID="{F36B0082-D948-4C77-99D4-B9A06FECAAA3}" presName="accentRepeatNode" presStyleLbl="solidFgAcc1" presStyleIdx="0" presStyleCnt="7"/>
      <dgm:spPr/>
    </dgm:pt>
    <dgm:pt modelId="{2CD1521E-D367-4085-82E9-5ADE2BA65168}" type="pres">
      <dgm:prSet presAssocID="{FD6DB1CD-C1D3-4119-BE1F-F5A59C5024D7}" presName="text_2" presStyleLbl="node1" presStyleIdx="1" presStyleCnt="7">
        <dgm:presLayoutVars>
          <dgm:bulletEnabled val="1"/>
        </dgm:presLayoutVars>
      </dgm:prSet>
      <dgm:spPr/>
    </dgm:pt>
    <dgm:pt modelId="{ADDC3FD4-A3F0-4E1B-84A3-3EFAEFDDF430}" type="pres">
      <dgm:prSet presAssocID="{FD6DB1CD-C1D3-4119-BE1F-F5A59C5024D7}" presName="accent_2" presStyleCnt="0"/>
      <dgm:spPr/>
    </dgm:pt>
    <dgm:pt modelId="{697C2038-FFCD-4F85-AB98-E619700EF23D}" type="pres">
      <dgm:prSet presAssocID="{FD6DB1CD-C1D3-4119-BE1F-F5A59C5024D7}" presName="accentRepeatNode" presStyleLbl="solidFgAcc1" presStyleIdx="1" presStyleCnt="7"/>
      <dgm:spPr/>
    </dgm:pt>
    <dgm:pt modelId="{81D4E4C4-6CDD-40DF-8C2F-203FF2CEE133}" type="pres">
      <dgm:prSet presAssocID="{ECA08E4A-F67E-417F-84C6-9AF819F897F7}" presName="text_3" presStyleLbl="node1" presStyleIdx="2" presStyleCnt="7">
        <dgm:presLayoutVars>
          <dgm:bulletEnabled val="1"/>
        </dgm:presLayoutVars>
      </dgm:prSet>
      <dgm:spPr/>
    </dgm:pt>
    <dgm:pt modelId="{82228552-A074-49A8-B088-3E484D2990E3}" type="pres">
      <dgm:prSet presAssocID="{ECA08E4A-F67E-417F-84C6-9AF819F897F7}" presName="accent_3" presStyleCnt="0"/>
      <dgm:spPr/>
    </dgm:pt>
    <dgm:pt modelId="{286E93C9-3D9D-4676-8BAB-97832BCE3C45}" type="pres">
      <dgm:prSet presAssocID="{ECA08E4A-F67E-417F-84C6-9AF819F897F7}" presName="accentRepeatNode" presStyleLbl="solidFgAcc1" presStyleIdx="2" presStyleCnt="7"/>
      <dgm:spPr/>
    </dgm:pt>
    <dgm:pt modelId="{97AB82C3-1E6F-4014-A193-DB015819136E}" type="pres">
      <dgm:prSet presAssocID="{4411CE46-C705-4572-BDDC-EAF722A72E84}" presName="text_4" presStyleLbl="node1" presStyleIdx="3" presStyleCnt="7">
        <dgm:presLayoutVars>
          <dgm:bulletEnabled val="1"/>
        </dgm:presLayoutVars>
      </dgm:prSet>
      <dgm:spPr/>
    </dgm:pt>
    <dgm:pt modelId="{591BAB03-0DF0-436F-B2AD-615BB9AEE5AF}" type="pres">
      <dgm:prSet presAssocID="{4411CE46-C705-4572-BDDC-EAF722A72E84}" presName="accent_4" presStyleCnt="0"/>
      <dgm:spPr/>
    </dgm:pt>
    <dgm:pt modelId="{D25B0B03-3809-43F3-A31B-EE4BC6113BE2}" type="pres">
      <dgm:prSet presAssocID="{4411CE46-C705-4572-BDDC-EAF722A72E84}" presName="accentRepeatNode" presStyleLbl="solidFgAcc1" presStyleIdx="3" presStyleCnt="7"/>
      <dgm:spPr/>
    </dgm:pt>
    <dgm:pt modelId="{7BE0754A-7883-4EE7-9453-C1D27D4F5218}" type="pres">
      <dgm:prSet presAssocID="{44F5DE9C-3A5E-4A16-A445-417F9DF76016}" presName="text_5" presStyleLbl="node1" presStyleIdx="4" presStyleCnt="7">
        <dgm:presLayoutVars>
          <dgm:bulletEnabled val="1"/>
        </dgm:presLayoutVars>
      </dgm:prSet>
      <dgm:spPr/>
    </dgm:pt>
    <dgm:pt modelId="{9F275F45-878B-45C1-BA6B-EF52F0BB7658}" type="pres">
      <dgm:prSet presAssocID="{44F5DE9C-3A5E-4A16-A445-417F9DF76016}" presName="accent_5" presStyleCnt="0"/>
      <dgm:spPr/>
    </dgm:pt>
    <dgm:pt modelId="{57921BBE-1291-4925-AA9D-11A6B89408CC}" type="pres">
      <dgm:prSet presAssocID="{44F5DE9C-3A5E-4A16-A445-417F9DF76016}" presName="accentRepeatNode" presStyleLbl="solidFgAcc1" presStyleIdx="4" presStyleCnt="7"/>
      <dgm:spPr/>
    </dgm:pt>
    <dgm:pt modelId="{1C30148A-88C4-4474-B9F2-DECFD2ABF4C5}" type="pres">
      <dgm:prSet presAssocID="{AFB48CBE-CFFA-4098-95A5-B435E28366B2}" presName="text_6" presStyleLbl="node1" presStyleIdx="5" presStyleCnt="7">
        <dgm:presLayoutVars>
          <dgm:bulletEnabled val="1"/>
        </dgm:presLayoutVars>
      </dgm:prSet>
      <dgm:spPr/>
    </dgm:pt>
    <dgm:pt modelId="{0CD0EFB4-39CA-43CC-80D0-33E1BA1FB504}" type="pres">
      <dgm:prSet presAssocID="{AFB48CBE-CFFA-4098-95A5-B435E28366B2}" presName="accent_6" presStyleCnt="0"/>
      <dgm:spPr/>
    </dgm:pt>
    <dgm:pt modelId="{8C38FE5C-580E-4767-9E3C-F7E16B628780}" type="pres">
      <dgm:prSet presAssocID="{AFB48CBE-CFFA-4098-95A5-B435E28366B2}" presName="accentRepeatNode" presStyleLbl="solidFgAcc1" presStyleIdx="5" presStyleCnt="7"/>
      <dgm:spPr/>
    </dgm:pt>
    <dgm:pt modelId="{8879EC21-59CA-4F62-9E0E-0B036E7930F1}" type="pres">
      <dgm:prSet presAssocID="{148F258D-A710-471B-A44E-70ABA5DCCE34}" presName="text_7" presStyleLbl="node1" presStyleIdx="6" presStyleCnt="7">
        <dgm:presLayoutVars>
          <dgm:bulletEnabled val="1"/>
        </dgm:presLayoutVars>
      </dgm:prSet>
      <dgm:spPr/>
    </dgm:pt>
    <dgm:pt modelId="{0311E64B-FEEB-41C9-B3CA-44C1A6575C18}" type="pres">
      <dgm:prSet presAssocID="{148F258D-A710-471B-A44E-70ABA5DCCE34}" presName="accent_7" presStyleCnt="0"/>
      <dgm:spPr/>
    </dgm:pt>
    <dgm:pt modelId="{B9502489-5AD3-43E0-A730-556A2D42FDE1}" type="pres">
      <dgm:prSet presAssocID="{148F258D-A710-471B-A44E-70ABA5DCCE34}" presName="accentRepeatNode" presStyleLbl="solidFgAcc1" presStyleIdx="6" presStyleCnt="7"/>
      <dgm:spPr/>
    </dgm:pt>
  </dgm:ptLst>
  <dgm:cxnLst>
    <dgm:cxn modelId="{921C411F-ECFA-4CA7-BB81-68A193092544}" srcId="{0A5E5EA6-5985-4A35-94AD-E8C9890DF52A}" destId="{3355AB43-4D26-4C59-816D-C114C62A805C}" srcOrd="7" destOrd="0" parTransId="{894E4645-3493-4D2E-B9D0-B3938DE4625F}" sibTransId="{6F19E66B-5697-4442-8ABB-4975DBA7F350}"/>
    <dgm:cxn modelId="{14A24224-694E-4685-992D-300BF917627E}" srcId="{0A5E5EA6-5985-4A35-94AD-E8C9890DF52A}" destId="{44F5DE9C-3A5E-4A16-A445-417F9DF76016}" srcOrd="4" destOrd="0" parTransId="{E2EEC80E-206F-4C55-A1A2-0657DF748AC1}" sibTransId="{02D94B77-E5D6-427E-A8C5-0FE5EA694A5A}"/>
    <dgm:cxn modelId="{60BE9434-BC9C-4673-AA63-C11203BAA556}" type="presOf" srcId="{44F5DE9C-3A5E-4A16-A445-417F9DF76016}" destId="{7BE0754A-7883-4EE7-9453-C1D27D4F5218}" srcOrd="0" destOrd="0" presId="urn:microsoft.com/office/officeart/2008/layout/VerticalCurvedList"/>
    <dgm:cxn modelId="{9B89333E-D7ED-4526-9AE2-C42656CB7780}" type="presOf" srcId="{AFB48CBE-CFFA-4098-95A5-B435E28366B2}" destId="{1C30148A-88C4-4474-B9F2-DECFD2ABF4C5}" srcOrd="0" destOrd="0" presId="urn:microsoft.com/office/officeart/2008/layout/VerticalCurvedList"/>
    <dgm:cxn modelId="{ADC5435D-2572-4A80-8ED0-EB3715B4EB63}" type="presOf" srcId="{F36B0082-D948-4C77-99D4-B9A06FECAAA3}" destId="{830CA4F5-5FE5-4B3B-BF23-0C852DB3BAE8}" srcOrd="0" destOrd="0" presId="urn:microsoft.com/office/officeart/2008/layout/VerticalCurvedList"/>
    <dgm:cxn modelId="{9A164D60-766D-4BC3-A3A9-F0B10578A6DB}" srcId="{0A5E5EA6-5985-4A35-94AD-E8C9890DF52A}" destId="{F36B0082-D948-4C77-99D4-B9A06FECAAA3}" srcOrd="0" destOrd="0" parTransId="{4BF89961-96A4-416D-BF9A-52C02D910C4F}" sibTransId="{39088A22-09F1-4A15-BF5F-DB2D922DC09E}"/>
    <dgm:cxn modelId="{01C70562-564F-4B02-9CA1-C5684D3995ED}" type="presOf" srcId="{39088A22-09F1-4A15-BF5F-DB2D922DC09E}" destId="{6E4AA55A-3C55-4EE1-9F85-5FB06B86D77A}" srcOrd="0" destOrd="0" presId="urn:microsoft.com/office/officeart/2008/layout/VerticalCurvedList"/>
    <dgm:cxn modelId="{DF879169-A1D9-435A-AEA1-79ADA1867A83}" type="presOf" srcId="{FD6DB1CD-C1D3-4119-BE1F-F5A59C5024D7}" destId="{2CD1521E-D367-4085-82E9-5ADE2BA65168}" srcOrd="0" destOrd="0" presId="urn:microsoft.com/office/officeart/2008/layout/VerticalCurvedList"/>
    <dgm:cxn modelId="{3743B954-7A42-4877-ABC6-3FB6831A7B9E}" srcId="{0A5E5EA6-5985-4A35-94AD-E8C9890DF52A}" destId="{AFB48CBE-CFFA-4098-95A5-B435E28366B2}" srcOrd="5" destOrd="0" parTransId="{888D8DAB-206A-437C-93EA-673B2E077731}" sibTransId="{48191B7E-E03B-4AF3-93F4-9C50D5797B79}"/>
    <dgm:cxn modelId="{B6E41590-6385-44DC-B8EE-573835214864}" srcId="{0A5E5EA6-5985-4A35-94AD-E8C9890DF52A}" destId="{4411CE46-C705-4572-BDDC-EAF722A72E84}" srcOrd="3" destOrd="0" parTransId="{938650AA-C570-4EF2-B168-3A49C5B87898}" sibTransId="{A577C785-0A21-4EAF-A344-42609CC111A5}"/>
    <dgm:cxn modelId="{303140A7-C877-4776-B35E-13FC58D303AB}" type="presOf" srcId="{ECA08E4A-F67E-417F-84C6-9AF819F897F7}" destId="{81D4E4C4-6CDD-40DF-8C2F-203FF2CEE133}" srcOrd="0" destOrd="0" presId="urn:microsoft.com/office/officeart/2008/layout/VerticalCurvedList"/>
    <dgm:cxn modelId="{B0AA38A9-A4C1-49FC-8764-ADB25B5716F9}" srcId="{0A5E5EA6-5985-4A35-94AD-E8C9890DF52A}" destId="{148F258D-A710-471B-A44E-70ABA5DCCE34}" srcOrd="6" destOrd="0" parTransId="{F782CFA8-F9CC-4D75-85F8-D80540570C17}" sibTransId="{44341888-6811-4198-9D71-E87480EFC729}"/>
    <dgm:cxn modelId="{F8C09BB3-E7B5-4307-8CB8-A6DE76512DAE}" srcId="{0A5E5EA6-5985-4A35-94AD-E8C9890DF52A}" destId="{FD6DB1CD-C1D3-4119-BE1F-F5A59C5024D7}" srcOrd="1" destOrd="0" parTransId="{A838D2A6-AF1A-4B53-A4A2-C59A5B5B6028}" sibTransId="{448FA2A0-28FE-4CC7-8E2C-298352C7A4F2}"/>
    <dgm:cxn modelId="{D3918FCF-01D4-4F3B-9A90-A7D104970B51}" srcId="{0A5E5EA6-5985-4A35-94AD-E8C9890DF52A}" destId="{ECA08E4A-F67E-417F-84C6-9AF819F897F7}" srcOrd="2" destOrd="0" parTransId="{0AF55ED5-2A10-46C1-840E-99CFBCD14DBF}" sibTransId="{EEB9FD4B-17D6-4ADC-A7BA-A626E15E828F}"/>
    <dgm:cxn modelId="{A4169CCF-7E34-4AB9-B811-7A0AF040B079}" srcId="{0A5E5EA6-5985-4A35-94AD-E8C9890DF52A}" destId="{FD4528C5-53E4-43F8-BC10-D7C68784D9BD}" srcOrd="9" destOrd="0" parTransId="{E58AADCB-BEA8-4C38-B1B6-FE2E3073D24F}" sibTransId="{E6998BD9-B0A6-45DD-8985-0CF4245A61A7}"/>
    <dgm:cxn modelId="{C3B834D5-2FFD-4B07-A0E5-4D506077E287}" srcId="{0A5E5EA6-5985-4A35-94AD-E8C9890DF52A}" destId="{B870510D-3B54-43F8-A5C4-DF4F5CF0CC09}" srcOrd="8" destOrd="0" parTransId="{1935988B-3E35-43F6-9CCE-4498228B8171}" sibTransId="{6F02800B-F90C-46C8-B037-3918CECFDA49}"/>
    <dgm:cxn modelId="{9400AEE0-2F82-4C1D-874D-F1A98C3AC040}" type="presOf" srcId="{0A5E5EA6-5985-4A35-94AD-E8C9890DF52A}" destId="{1D6C921E-2BA2-4929-9CF6-AA32974D55DA}" srcOrd="0" destOrd="0" presId="urn:microsoft.com/office/officeart/2008/layout/VerticalCurvedList"/>
    <dgm:cxn modelId="{706F76E4-E050-4A2B-BF7F-4985BFC725CD}" type="presOf" srcId="{4411CE46-C705-4572-BDDC-EAF722A72E84}" destId="{97AB82C3-1E6F-4014-A193-DB015819136E}" srcOrd="0" destOrd="0" presId="urn:microsoft.com/office/officeart/2008/layout/VerticalCurvedList"/>
    <dgm:cxn modelId="{57455BEF-C3EA-4B5E-B529-0BC733FE1B21}" type="presOf" srcId="{148F258D-A710-471B-A44E-70ABA5DCCE34}" destId="{8879EC21-59CA-4F62-9E0E-0B036E7930F1}" srcOrd="0" destOrd="0" presId="urn:microsoft.com/office/officeart/2008/layout/VerticalCurvedList"/>
    <dgm:cxn modelId="{DF6A4B96-1AF7-45BE-89AE-61CB633DD081}" type="presParOf" srcId="{1D6C921E-2BA2-4929-9CF6-AA32974D55DA}" destId="{7C553E7B-253D-4779-A0E5-233E2F900ECD}" srcOrd="0" destOrd="0" presId="urn:microsoft.com/office/officeart/2008/layout/VerticalCurvedList"/>
    <dgm:cxn modelId="{29E22334-AF82-4BD6-9160-50B9ABF74568}" type="presParOf" srcId="{7C553E7B-253D-4779-A0E5-233E2F900ECD}" destId="{D7F81757-3F05-4FA6-8A6A-E633DD922126}" srcOrd="0" destOrd="0" presId="urn:microsoft.com/office/officeart/2008/layout/VerticalCurvedList"/>
    <dgm:cxn modelId="{8F9F375F-D2EC-4C83-B0A1-6F08C348C7F7}" type="presParOf" srcId="{D7F81757-3F05-4FA6-8A6A-E633DD922126}" destId="{DD9F0C26-7DC5-4E06-8452-DD51F788E425}" srcOrd="0" destOrd="0" presId="urn:microsoft.com/office/officeart/2008/layout/VerticalCurvedList"/>
    <dgm:cxn modelId="{AD748643-EB99-48A6-92B7-AC792B838A52}" type="presParOf" srcId="{D7F81757-3F05-4FA6-8A6A-E633DD922126}" destId="{6E4AA55A-3C55-4EE1-9F85-5FB06B86D77A}" srcOrd="1" destOrd="0" presId="urn:microsoft.com/office/officeart/2008/layout/VerticalCurvedList"/>
    <dgm:cxn modelId="{2C7635ED-3770-4D8B-853F-C742CDADB12B}" type="presParOf" srcId="{D7F81757-3F05-4FA6-8A6A-E633DD922126}" destId="{37A51571-BB6C-4B54-B5E5-65C850A27BDE}" srcOrd="2" destOrd="0" presId="urn:microsoft.com/office/officeart/2008/layout/VerticalCurvedList"/>
    <dgm:cxn modelId="{9C352E45-70CC-49C4-B538-BF14BE23FBD9}" type="presParOf" srcId="{D7F81757-3F05-4FA6-8A6A-E633DD922126}" destId="{F5429A9E-28A4-406B-96CC-DA58BA579778}" srcOrd="3" destOrd="0" presId="urn:microsoft.com/office/officeart/2008/layout/VerticalCurvedList"/>
    <dgm:cxn modelId="{93F9A056-1540-4F77-9C7C-F0F3426F7E15}" type="presParOf" srcId="{7C553E7B-253D-4779-A0E5-233E2F900ECD}" destId="{830CA4F5-5FE5-4B3B-BF23-0C852DB3BAE8}" srcOrd="1" destOrd="0" presId="urn:microsoft.com/office/officeart/2008/layout/VerticalCurvedList"/>
    <dgm:cxn modelId="{D1747179-B3E9-4666-9886-F913EABF1826}" type="presParOf" srcId="{7C553E7B-253D-4779-A0E5-233E2F900ECD}" destId="{35B4E486-9ACC-4C3D-9C57-323F156AE7F9}" srcOrd="2" destOrd="0" presId="urn:microsoft.com/office/officeart/2008/layout/VerticalCurvedList"/>
    <dgm:cxn modelId="{0A66E438-D3AA-456A-8E28-A8891DCC9FD8}" type="presParOf" srcId="{35B4E486-9ACC-4C3D-9C57-323F156AE7F9}" destId="{94E3E655-5F4D-4E36-9825-7AB742008C2B}" srcOrd="0" destOrd="0" presId="urn:microsoft.com/office/officeart/2008/layout/VerticalCurvedList"/>
    <dgm:cxn modelId="{BF6E3F3F-02AA-4D56-A7F0-F2C5448AEBC5}" type="presParOf" srcId="{7C553E7B-253D-4779-A0E5-233E2F900ECD}" destId="{2CD1521E-D367-4085-82E9-5ADE2BA65168}" srcOrd="3" destOrd="0" presId="urn:microsoft.com/office/officeart/2008/layout/VerticalCurvedList"/>
    <dgm:cxn modelId="{95B258F1-9B1F-45CA-B0CB-158093F29E31}" type="presParOf" srcId="{7C553E7B-253D-4779-A0E5-233E2F900ECD}" destId="{ADDC3FD4-A3F0-4E1B-84A3-3EFAEFDDF430}" srcOrd="4" destOrd="0" presId="urn:microsoft.com/office/officeart/2008/layout/VerticalCurvedList"/>
    <dgm:cxn modelId="{200D8106-E579-40A0-8FE3-174B8675E989}" type="presParOf" srcId="{ADDC3FD4-A3F0-4E1B-84A3-3EFAEFDDF430}" destId="{697C2038-FFCD-4F85-AB98-E619700EF23D}" srcOrd="0" destOrd="0" presId="urn:microsoft.com/office/officeart/2008/layout/VerticalCurvedList"/>
    <dgm:cxn modelId="{0A618573-D785-48EA-8845-5E35EF76D8AB}" type="presParOf" srcId="{7C553E7B-253D-4779-A0E5-233E2F900ECD}" destId="{81D4E4C4-6CDD-40DF-8C2F-203FF2CEE133}" srcOrd="5" destOrd="0" presId="urn:microsoft.com/office/officeart/2008/layout/VerticalCurvedList"/>
    <dgm:cxn modelId="{0B2CE36F-F8A0-4CAB-A708-2DBE9D775420}" type="presParOf" srcId="{7C553E7B-253D-4779-A0E5-233E2F900ECD}" destId="{82228552-A074-49A8-B088-3E484D2990E3}" srcOrd="6" destOrd="0" presId="urn:microsoft.com/office/officeart/2008/layout/VerticalCurvedList"/>
    <dgm:cxn modelId="{E6333182-32B1-48CA-825D-323FE316407F}" type="presParOf" srcId="{82228552-A074-49A8-B088-3E484D2990E3}" destId="{286E93C9-3D9D-4676-8BAB-97832BCE3C45}" srcOrd="0" destOrd="0" presId="urn:microsoft.com/office/officeart/2008/layout/VerticalCurvedList"/>
    <dgm:cxn modelId="{F81486E5-A86B-40BE-8AC4-8CEB0D09F65B}" type="presParOf" srcId="{7C553E7B-253D-4779-A0E5-233E2F900ECD}" destId="{97AB82C3-1E6F-4014-A193-DB015819136E}" srcOrd="7" destOrd="0" presId="urn:microsoft.com/office/officeart/2008/layout/VerticalCurvedList"/>
    <dgm:cxn modelId="{9CB594C6-F3E4-498C-B0EB-413D695250C1}" type="presParOf" srcId="{7C553E7B-253D-4779-A0E5-233E2F900ECD}" destId="{591BAB03-0DF0-436F-B2AD-615BB9AEE5AF}" srcOrd="8" destOrd="0" presId="urn:microsoft.com/office/officeart/2008/layout/VerticalCurvedList"/>
    <dgm:cxn modelId="{A52DF424-B021-4021-8446-09CDE445E2DB}" type="presParOf" srcId="{591BAB03-0DF0-436F-B2AD-615BB9AEE5AF}" destId="{D25B0B03-3809-43F3-A31B-EE4BC6113BE2}" srcOrd="0" destOrd="0" presId="urn:microsoft.com/office/officeart/2008/layout/VerticalCurvedList"/>
    <dgm:cxn modelId="{4F6C5C4B-7A6E-448B-942C-BF6285F89FFC}" type="presParOf" srcId="{7C553E7B-253D-4779-A0E5-233E2F900ECD}" destId="{7BE0754A-7883-4EE7-9453-C1D27D4F5218}" srcOrd="9" destOrd="0" presId="urn:microsoft.com/office/officeart/2008/layout/VerticalCurvedList"/>
    <dgm:cxn modelId="{6BF118EB-929B-4677-B9D3-5FAA83F1E6D9}" type="presParOf" srcId="{7C553E7B-253D-4779-A0E5-233E2F900ECD}" destId="{9F275F45-878B-45C1-BA6B-EF52F0BB7658}" srcOrd="10" destOrd="0" presId="urn:microsoft.com/office/officeart/2008/layout/VerticalCurvedList"/>
    <dgm:cxn modelId="{A4D72FE2-6BDB-4683-9C82-7D9F7EFA4EEB}" type="presParOf" srcId="{9F275F45-878B-45C1-BA6B-EF52F0BB7658}" destId="{57921BBE-1291-4925-AA9D-11A6B89408CC}" srcOrd="0" destOrd="0" presId="urn:microsoft.com/office/officeart/2008/layout/VerticalCurvedList"/>
    <dgm:cxn modelId="{54017C3F-231D-445C-9F0A-E691C707CC26}" type="presParOf" srcId="{7C553E7B-253D-4779-A0E5-233E2F900ECD}" destId="{1C30148A-88C4-4474-B9F2-DECFD2ABF4C5}" srcOrd="11" destOrd="0" presId="urn:microsoft.com/office/officeart/2008/layout/VerticalCurvedList"/>
    <dgm:cxn modelId="{48B499B5-049B-44A0-805B-CB3953441D3A}" type="presParOf" srcId="{7C553E7B-253D-4779-A0E5-233E2F900ECD}" destId="{0CD0EFB4-39CA-43CC-80D0-33E1BA1FB504}" srcOrd="12" destOrd="0" presId="urn:microsoft.com/office/officeart/2008/layout/VerticalCurvedList"/>
    <dgm:cxn modelId="{E247570B-2E71-4B97-A772-3CAC21B0590C}" type="presParOf" srcId="{0CD0EFB4-39CA-43CC-80D0-33E1BA1FB504}" destId="{8C38FE5C-580E-4767-9E3C-F7E16B628780}" srcOrd="0" destOrd="0" presId="urn:microsoft.com/office/officeart/2008/layout/VerticalCurvedList"/>
    <dgm:cxn modelId="{8FDA98D7-E74B-4D70-9CED-1F7AF06704FF}" type="presParOf" srcId="{7C553E7B-253D-4779-A0E5-233E2F900ECD}" destId="{8879EC21-59CA-4F62-9E0E-0B036E7930F1}" srcOrd="13" destOrd="0" presId="urn:microsoft.com/office/officeart/2008/layout/VerticalCurvedList"/>
    <dgm:cxn modelId="{21A13877-80A2-4979-A405-A9FE58FBE5BB}" type="presParOf" srcId="{7C553E7B-253D-4779-A0E5-233E2F900ECD}" destId="{0311E64B-FEEB-41C9-B3CA-44C1A6575C18}" srcOrd="14" destOrd="0" presId="urn:microsoft.com/office/officeart/2008/layout/VerticalCurvedList"/>
    <dgm:cxn modelId="{BD604769-2C7C-477A-8656-B90B26178FD4}" type="presParOf" srcId="{0311E64B-FEEB-41C9-B3CA-44C1A6575C18}" destId="{B9502489-5AD3-43E0-A730-556A2D42FDE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8BEDF86-BD30-42DE-BC0C-A8620E2D7232}" type="doc">
      <dgm:prSet loTypeId="urn:microsoft.com/office/officeart/2005/8/layout/process4" loCatId="list" qsTypeId="urn:microsoft.com/office/officeart/2005/8/quickstyle/3d2" qsCatId="3D" csTypeId="urn:microsoft.com/office/officeart/2005/8/colors/accent3_2" csCatId="accent3" phldr="1"/>
      <dgm:spPr/>
      <dgm:t>
        <a:bodyPr/>
        <a:lstStyle/>
        <a:p>
          <a:endParaRPr lang="en-US"/>
        </a:p>
      </dgm:t>
    </dgm:pt>
    <dgm:pt modelId="{AC3EB524-E777-4BC2-9125-2150B421176F}">
      <dgm:prSet phldrT="[Text]" custT="1"/>
      <dgm:spPr/>
      <dgm:t>
        <a:bodyPr/>
        <a:lstStyle/>
        <a:p>
          <a:r>
            <a:rPr lang="en-US" sz="2000" dirty="0"/>
            <a:t>Pharyngeal</a:t>
          </a:r>
        </a:p>
      </dgm:t>
    </dgm:pt>
    <dgm:pt modelId="{2DC4A9D5-13C2-4AB1-949A-4CE55EF3F765}" type="parTrans" cxnId="{00B056B1-C47D-4040-8D86-A3AE5FB152CF}">
      <dgm:prSet/>
      <dgm:spPr/>
      <dgm:t>
        <a:bodyPr/>
        <a:lstStyle/>
        <a:p>
          <a:endParaRPr lang="en-US" sz="1100"/>
        </a:p>
      </dgm:t>
    </dgm:pt>
    <dgm:pt modelId="{2D66AF53-B520-4728-9DD2-4E1895DEE653}" type="sibTrans" cxnId="{00B056B1-C47D-4040-8D86-A3AE5FB152CF}">
      <dgm:prSet/>
      <dgm:spPr/>
      <dgm:t>
        <a:bodyPr/>
        <a:lstStyle/>
        <a:p>
          <a:endParaRPr lang="en-US" sz="1100"/>
        </a:p>
      </dgm:t>
    </dgm:pt>
    <dgm:pt modelId="{AA26F55D-1C56-4523-8126-0F1E2330CEE0}">
      <dgm:prSet phldrT="[Text]" custT="1"/>
      <dgm:spPr/>
      <dgm:t>
        <a:bodyPr/>
        <a:lstStyle/>
        <a:p>
          <a:r>
            <a:rPr lang="en-US" sz="1100" dirty="0"/>
            <a:t>NAAT for GC/CT</a:t>
          </a:r>
        </a:p>
      </dgm:t>
    </dgm:pt>
    <dgm:pt modelId="{79585F17-833B-48C3-B9A1-25F5566E79F9}" type="parTrans" cxnId="{D3DE38EB-620C-4683-8573-A758D4A04130}">
      <dgm:prSet/>
      <dgm:spPr/>
      <dgm:t>
        <a:bodyPr/>
        <a:lstStyle/>
        <a:p>
          <a:endParaRPr lang="en-US" sz="1100"/>
        </a:p>
      </dgm:t>
    </dgm:pt>
    <dgm:pt modelId="{8721B728-1CBF-45F7-8C4E-E4C52797E77F}" type="sibTrans" cxnId="{D3DE38EB-620C-4683-8573-A758D4A04130}">
      <dgm:prSet/>
      <dgm:spPr/>
      <dgm:t>
        <a:bodyPr/>
        <a:lstStyle/>
        <a:p>
          <a:endParaRPr lang="en-US" sz="1100"/>
        </a:p>
      </dgm:t>
    </dgm:pt>
    <dgm:pt modelId="{127E8939-5A87-4D7A-84C3-E7534FFD5AD3}">
      <dgm:prSet phldrT="[Text]" custT="1"/>
      <dgm:spPr/>
      <dgm:t>
        <a:bodyPr/>
        <a:lstStyle/>
        <a:p>
          <a:r>
            <a:rPr lang="en-US" sz="2000" dirty="0"/>
            <a:t>Urine</a:t>
          </a:r>
        </a:p>
      </dgm:t>
    </dgm:pt>
    <dgm:pt modelId="{63CA92AD-BE12-4BBE-8C2D-61D0201B72F9}" type="parTrans" cxnId="{2D7C83B2-23EF-4055-A211-BF5AE51BF69C}">
      <dgm:prSet/>
      <dgm:spPr/>
      <dgm:t>
        <a:bodyPr/>
        <a:lstStyle/>
        <a:p>
          <a:endParaRPr lang="en-US" sz="1100"/>
        </a:p>
      </dgm:t>
    </dgm:pt>
    <dgm:pt modelId="{276B3026-E6DC-4839-8540-E146539E1F2B}" type="sibTrans" cxnId="{2D7C83B2-23EF-4055-A211-BF5AE51BF69C}">
      <dgm:prSet/>
      <dgm:spPr/>
      <dgm:t>
        <a:bodyPr/>
        <a:lstStyle/>
        <a:p>
          <a:endParaRPr lang="en-US" sz="1100"/>
        </a:p>
      </dgm:t>
    </dgm:pt>
    <dgm:pt modelId="{7AC8C1DB-2CBB-4F91-B9AB-5F72CCB48309}">
      <dgm:prSet phldrT="[Text]" custT="1"/>
      <dgm:spPr/>
      <dgm:t>
        <a:bodyPr/>
        <a:lstStyle/>
        <a:p>
          <a:r>
            <a:rPr lang="en-US" sz="1100" dirty="0"/>
            <a:t>NAAT for GC/CT</a:t>
          </a:r>
        </a:p>
      </dgm:t>
    </dgm:pt>
    <dgm:pt modelId="{70D4702C-5A79-43E3-99C1-397DDF85E524}" type="parTrans" cxnId="{A46BDF61-56DF-49EA-8292-D9A873E35814}">
      <dgm:prSet/>
      <dgm:spPr/>
      <dgm:t>
        <a:bodyPr/>
        <a:lstStyle/>
        <a:p>
          <a:endParaRPr lang="en-US" sz="1100"/>
        </a:p>
      </dgm:t>
    </dgm:pt>
    <dgm:pt modelId="{4A77DC54-97B3-4A21-97AB-869E914E77CF}" type="sibTrans" cxnId="{A46BDF61-56DF-49EA-8292-D9A873E35814}">
      <dgm:prSet/>
      <dgm:spPr/>
      <dgm:t>
        <a:bodyPr/>
        <a:lstStyle/>
        <a:p>
          <a:endParaRPr lang="en-US" sz="1100"/>
        </a:p>
      </dgm:t>
    </dgm:pt>
    <dgm:pt modelId="{BD67FF29-1FA0-4838-B263-EE20F6FAE9E5}">
      <dgm:prSet phldrT="[Text]" custT="1"/>
      <dgm:spPr/>
      <dgm:t>
        <a:bodyPr/>
        <a:lstStyle/>
        <a:p>
          <a:r>
            <a:rPr lang="en-US" sz="2000" dirty="0"/>
            <a:t>Blood</a:t>
          </a:r>
        </a:p>
      </dgm:t>
    </dgm:pt>
    <dgm:pt modelId="{699B89EE-8B51-427F-9953-A718D0475EE2}" type="parTrans" cxnId="{CECA564D-69D6-483B-90AB-F0EBEAF085D5}">
      <dgm:prSet/>
      <dgm:spPr/>
      <dgm:t>
        <a:bodyPr/>
        <a:lstStyle/>
        <a:p>
          <a:endParaRPr lang="en-US" sz="1100"/>
        </a:p>
      </dgm:t>
    </dgm:pt>
    <dgm:pt modelId="{3CF8D8BE-404C-4065-A1CF-8C72B50BEE15}" type="sibTrans" cxnId="{CECA564D-69D6-483B-90AB-F0EBEAF085D5}">
      <dgm:prSet/>
      <dgm:spPr/>
      <dgm:t>
        <a:bodyPr/>
        <a:lstStyle/>
        <a:p>
          <a:endParaRPr lang="en-US" sz="1100"/>
        </a:p>
      </dgm:t>
    </dgm:pt>
    <dgm:pt modelId="{9C09A987-0C4E-4671-AF72-C9765086855E}">
      <dgm:prSet phldrT="[Text]" custT="1"/>
      <dgm:spPr/>
      <dgm:t>
        <a:bodyPr/>
        <a:lstStyle/>
        <a:p>
          <a:r>
            <a:rPr lang="en-US" sz="1100" dirty="0"/>
            <a:t>CBC with differential and platelets</a:t>
          </a:r>
        </a:p>
      </dgm:t>
    </dgm:pt>
    <dgm:pt modelId="{314678B2-B995-44D2-9784-26966320F0A8}" type="parTrans" cxnId="{FAB664AB-CF9A-4747-97DA-890C9A9F48CF}">
      <dgm:prSet/>
      <dgm:spPr/>
      <dgm:t>
        <a:bodyPr/>
        <a:lstStyle/>
        <a:p>
          <a:endParaRPr lang="en-US" sz="1100"/>
        </a:p>
      </dgm:t>
    </dgm:pt>
    <dgm:pt modelId="{0104AE71-38AC-4B83-A0D8-52309FDE8670}" type="sibTrans" cxnId="{FAB664AB-CF9A-4747-97DA-890C9A9F48CF}">
      <dgm:prSet/>
      <dgm:spPr/>
      <dgm:t>
        <a:bodyPr/>
        <a:lstStyle/>
        <a:p>
          <a:endParaRPr lang="en-US" sz="1100"/>
        </a:p>
      </dgm:t>
    </dgm:pt>
    <dgm:pt modelId="{1E7A13ED-A4F8-4ED8-AEFD-BB0AC4FC4D24}">
      <dgm:prSet phldrT="[Text]" custT="1"/>
      <dgm:spPr/>
      <dgm:t>
        <a:bodyPr/>
        <a:lstStyle/>
        <a:p>
          <a:r>
            <a:rPr lang="en-US" sz="1100" dirty="0"/>
            <a:t>Syphilis serology</a:t>
          </a:r>
        </a:p>
      </dgm:t>
    </dgm:pt>
    <dgm:pt modelId="{9A4422CD-0F17-4E72-A3D6-67C7EC90567B}" type="parTrans" cxnId="{2B468C32-58B3-4050-A66B-6511DFECA434}">
      <dgm:prSet/>
      <dgm:spPr/>
      <dgm:t>
        <a:bodyPr/>
        <a:lstStyle/>
        <a:p>
          <a:endParaRPr lang="en-US" sz="1100"/>
        </a:p>
      </dgm:t>
    </dgm:pt>
    <dgm:pt modelId="{BD7B71C4-A6B0-461E-97B2-8C5AB7CDCB9E}" type="sibTrans" cxnId="{2B468C32-58B3-4050-A66B-6511DFECA434}">
      <dgm:prSet/>
      <dgm:spPr/>
      <dgm:t>
        <a:bodyPr/>
        <a:lstStyle/>
        <a:p>
          <a:endParaRPr lang="en-US" sz="1100"/>
        </a:p>
      </dgm:t>
    </dgm:pt>
    <dgm:pt modelId="{A12FD3F3-EA8A-49A6-A835-12D0A6FD5750}">
      <dgm:prSet phldrT="[Text]" custT="1"/>
      <dgm:spPr/>
      <dgm:t>
        <a:bodyPr/>
        <a:lstStyle/>
        <a:p>
          <a:r>
            <a:rPr lang="en-US" sz="2000" dirty="0"/>
            <a:t>Pelvic</a:t>
          </a:r>
        </a:p>
      </dgm:t>
    </dgm:pt>
    <dgm:pt modelId="{9871EB09-E796-4605-897E-1A7A19161E9B}" type="parTrans" cxnId="{ECC4A494-01CF-4BBA-A950-11C6B48FED4C}">
      <dgm:prSet/>
      <dgm:spPr/>
      <dgm:t>
        <a:bodyPr/>
        <a:lstStyle/>
        <a:p>
          <a:endParaRPr lang="en-US" sz="1100"/>
        </a:p>
      </dgm:t>
    </dgm:pt>
    <dgm:pt modelId="{425D07E2-6694-405A-9CC9-9DB58EAF3E2B}" type="sibTrans" cxnId="{ECC4A494-01CF-4BBA-A950-11C6B48FED4C}">
      <dgm:prSet/>
      <dgm:spPr/>
      <dgm:t>
        <a:bodyPr/>
        <a:lstStyle/>
        <a:p>
          <a:endParaRPr lang="en-US" sz="1100"/>
        </a:p>
      </dgm:t>
    </dgm:pt>
    <dgm:pt modelId="{6B292FA0-D893-4F9D-8315-7116388581C3}">
      <dgm:prSet phldrT="[Text]" custT="1"/>
      <dgm:spPr/>
      <dgm:t>
        <a:bodyPr/>
        <a:lstStyle/>
        <a:p>
          <a:r>
            <a:rPr lang="en-US" sz="2000" dirty="0"/>
            <a:t>Anorectal</a:t>
          </a:r>
        </a:p>
      </dgm:t>
    </dgm:pt>
    <dgm:pt modelId="{54B643AF-EB48-4C39-8D7B-1140E638FFC0}" type="parTrans" cxnId="{51131C17-BF43-44CA-9B2B-A3387167E9AD}">
      <dgm:prSet/>
      <dgm:spPr/>
      <dgm:t>
        <a:bodyPr/>
        <a:lstStyle/>
        <a:p>
          <a:endParaRPr lang="en-US" sz="1100"/>
        </a:p>
      </dgm:t>
    </dgm:pt>
    <dgm:pt modelId="{5729DA2A-A555-4326-9D48-55657F50FA02}" type="sibTrans" cxnId="{51131C17-BF43-44CA-9B2B-A3387167E9AD}">
      <dgm:prSet/>
      <dgm:spPr/>
      <dgm:t>
        <a:bodyPr/>
        <a:lstStyle/>
        <a:p>
          <a:endParaRPr lang="en-US" sz="1100"/>
        </a:p>
      </dgm:t>
    </dgm:pt>
    <dgm:pt modelId="{E62AF29D-A86E-4AE1-B846-7ACDBDF975D4}">
      <dgm:prSet phldrT="[Text]" custT="1"/>
      <dgm:spPr/>
      <dgm:t>
        <a:bodyPr/>
        <a:lstStyle/>
        <a:p>
          <a:r>
            <a:rPr lang="en-US" sz="1100" dirty="0">
              <a:solidFill>
                <a:schemeClr val="bg1">
                  <a:lumMod val="50000"/>
                </a:schemeClr>
              </a:solidFill>
            </a:rPr>
            <a:t>Urine dipstick for culture*</a:t>
          </a:r>
        </a:p>
      </dgm:t>
    </dgm:pt>
    <dgm:pt modelId="{D9718F39-D75B-47AB-8194-7AC13E95CDA9}" type="parTrans" cxnId="{AA50DFC2-665E-4707-B800-CBB5AF6C479D}">
      <dgm:prSet/>
      <dgm:spPr/>
      <dgm:t>
        <a:bodyPr/>
        <a:lstStyle/>
        <a:p>
          <a:endParaRPr lang="en-US" sz="1100"/>
        </a:p>
      </dgm:t>
    </dgm:pt>
    <dgm:pt modelId="{3F04D5E0-09DA-4170-82B7-45FE157FA383}" type="sibTrans" cxnId="{AA50DFC2-665E-4707-B800-CBB5AF6C479D}">
      <dgm:prSet/>
      <dgm:spPr/>
      <dgm:t>
        <a:bodyPr/>
        <a:lstStyle/>
        <a:p>
          <a:endParaRPr lang="en-US" sz="1100"/>
        </a:p>
      </dgm:t>
    </dgm:pt>
    <dgm:pt modelId="{212EDDD4-BEAC-4769-93EB-8FC9C6E87DCC}">
      <dgm:prSet phldrT="[Text]" custT="1"/>
      <dgm:spPr/>
      <dgm:t>
        <a:bodyPr/>
        <a:lstStyle/>
        <a:p>
          <a:r>
            <a:rPr lang="en-US" sz="1100" dirty="0">
              <a:solidFill>
                <a:schemeClr val="tx1"/>
              </a:solidFill>
            </a:rPr>
            <a:t>Qualitative </a:t>
          </a:r>
          <a:r>
            <a:rPr lang="en-US" sz="1100" dirty="0" err="1">
              <a:solidFill>
                <a:schemeClr val="tx1"/>
              </a:solidFill>
            </a:rPr>
            <a:t>hCG</a:t>
          </a:r>
          <a:r>
            <a:rPr lang="en-US" sz="1100" dirty="0">
              <a:solidFill>
                <a:schemeClr val="tx1"/>
              </a:solidFill>
            </a:rPr>
            <a:t> </a:t>
          </a:r>
          <a:r>
            <a:rPr lang="en-US" sz="1100" dirty="0">
              <a:solidFill>
                <a:srgbClr val="FF0066"/>
              </a:solidFill>
            </a:rPr>
            <a:t>♀</a:t>
          </a:r>
        </a:p>
      </dgm:t>
    </dgm:pt>
    <dgm:pt modelId="{DFA0E7E0-3312-4E49-80AB-75BC875A7C66}" type="parTrans" cxnId="{ADAAF62B-EA55-4555-913B-3A012BEB52F7}">
      <dgm:prSet/>
      <dgm:spPr/>
      <dgm:t>
        <a:bodyPr/>
        <a:lstStyle/>
        <a:p>
          <a:endParaRPr lang="en-US" sz="1100"/>
        </a:p>
      </dgm:t>
    </dgm:pt>
    <dgm:pt modelId="{4311C1B7-7E6A-4571-9E6D-7A51B9A6C40C}" type="sibTrans" cxnId="{ADAAF62B-EA55-4555-913B-3A012BEB52F7}">
      <dgm:prSet/>
      <dgm:spPr/>
      <dgm:t>
        <a:bodyPr/>
        <a:lstStyle/>
        <a:p>
          <a:endParaRPr lang="en-US" sz="1100"/>
        </a:p>
      </dgm:t>
    </dgm:pt>
    <dgm:pt modelId="{51EC8575-84BD-4EC4-8F59-7FFBCC840BAD}">
      <dgm:prSet phldrT="[Text]" custT="1"/>
      <dgm:spPr/>
      <dgm:t>
        <a:bodyPr/>
        <a:lstStyle/>
        <a:p>
          <a:r>
            <a:rPr lang="en-US" sz="1100" dirty="0"/>
            <a:t>Chemistries (AST/ALT/Creatinine)</a:t>
          </a:r>
        </a:p>
      </dgm:t>
    </dgm:pt>
    <dgm:pt modelId="{8203DB1E-32A3-4D8E-8D66-62921AFCAB94}" type="parTrans" cxnId="{CD591D88-7B31-45D5-A11D-867CD3A7DA31}">
      <dgm:prSet/>
      <dgm:spPr/>
      <dgm:t>
        <a:bodyPr/>
        <a:lstStyle/>
        <a:p>
          <a:endParaRPr lang="en-US" sz="1100"/>
        </a:p>
      </dgm:t>
    </dgm:pt>
    <dgm:pt modelId="{69C82164-A6B8-4F0F-8874-38B3CDBD0C71}" type="sibTrans" cxnId="{CD591D88-7B31-45D5-A11D-867CD3A7DA31}">
      <dgm:prSet/>
      <dgm:spPr/>
      <dgm:t>
        <a:bodyPr/>
        <a:lstStyle/>
        <a:p>
          <a:endParaRPr lang="en-US" sz="1100"/>
        </a:p>
      </dgm:t>
    </dgm:pt>
    <dgm:pt modelId="{54D397DD-BD1E-42E7-819F-3DC8F490A1A7}">
      <dgm:prSet phldrT="[Text]" custT="1"/>
      <dgm:spPr/>
      <dgm:t>
        <a:bodyPr/>
        <a:lstStyle/>
        <a:p>
          <a:r>
            <a:rPr lang="en-US" sz="1100" dirty="0"/>
            <a:t>HIV-1/2 test</a:t>
          </a:r>
        </a:p>
      </dgm:t>
    </dgm:pt>
    <dgm:pt modelId="{AA1FB101-7CBE-40E6-8499-9545A24166B1}" type="parTrans" cxnId="{512BC923-16EA-458F-9160-1486E57B5166}">
      <dgm:prSet/>
      <dgm:spPr/>
      <dgm:t>
        <a:bodyPr/>
        <a:lstStyle/>
        <a:p>
          <a:endParaRPr lang="en-US" sz="1100"/>
        </a:p>
      </dgm:t>
    </dgm:pt>
    <dgm:pt modelId="{3F71D056-D897-4CE0-8B16-BF7AECC57296}" type="sibTrans" cxnId="{512BC923-16EA-458F-9160-1486E57B5166}">
      <dgm:prSet/>
      <dgm:spPr/>
      <dgm:t>
        <a:bodyPr/>
        <a:lstStyle/>
        <a:p>
          <a:endParaRPr lang="en-US" sz="1100"/>
        </a:p>
      </dgm:t>
    </dgm:pt>
    <dgm:pt modelId="{7247AADF-E543-4906-8C54-83A6CD4DDCBF}">
      <dgm:prSet phldrT="[Text]" custT="1"/>
      <dgm:spPr/>
      <dgm:t>
        <a:bodyPr/>
        <a:lstStyle/>
        <a:p>
          <a:r>
            <a:rPr lang="en-US" sz="1100" dirty="0"/>
            <a:t>Coagulation (PT/INR)</a:t>
          </a:r>
        </a:p>
      </dgm:t>
    </dgm:pt>
    <dgm:pt modelId="{21266DAD-3405-4A3C-874E-5856B152780A}" type="parTrans" cxnId="{43B0C19A-70C8-46F0-8131-10A0E4AB8C0D}">
      <dgm:prSet/>
      <dgm:spPr/>
      <dgm:t>
        <a:bodyPr/>
        <a:lstStyle/>
        <a:p>
          <a:endParaRPr lang="en-US" sz="1100"/>
        </a:p>
      </dgm:t>
    </dgm:pt>
    <dgm:pt modelId="{0FF5013D-CB1C-4CF5-A012-090A44CD6FDA}" type="sibTrans" cxnId="{43B0C19A-70C8-46F0-8131-10A0E4AB8C0D}">
      <dgm:prSet/>
      <dgm:spPr/>
      <dgm:t>
        <a:bodyPr/>
        <a:lstStyle/>
        <a:p>
          <a:endParaRPr lang="en-US" sz="1100"/>
        </a:p>
      </dgm:t>
    </dgm:pt>
    <dgm:pt modelId="{249FF9FD-5665-4B4C-AD7E-94127853018D}">
      <dgm:prSet custT="1"/>
      <dgm:spPr/>
      <dgm:t>
        <a:bodyPr/>
        <a:lstStyle/>
        <a:p>
          <a:r>
            <a:rPr lang="en-US" sz="1100" dirty="0">
              <a:solidFill>
                <a:schemeClr val="tx1"/>
              </a:solidFill>
            </a:rPr>
            <a:t>NAAT for GC/CT/TV </a:t>
          </a:r>
          <a:r>
            <a:rPr lang="en-US" sz="1100" dirty="0">
              <a:solidFill>
                <a:srgbClr val="FF0066"/>
              </a:solidFill>
            </a:rPr>
            <a:t>♀</a:t>
          </a:r>
        </a:p>
      </dgm:t>
    </dgm:pt>
    <dgm:pt modelId="{5B5FB709-2813-40E4-83FD-6A5DA24A06B2}" type="parTrans" cxnId="{536E0459-3EC1-4688-8079-E3D3EA7E6E46}">
      <dgm:prSet/>
      <dgm:spPr/>
      <dgm:t>
        <a:bodyPr/>
        <a:lstStyle/>
        <a:p>
          <a:endParaRPr lang="en-US" sz="1100"/>
        </a:p>
      </dgm:t>
    </dgm:pt>
    <dgm:pt modelId="{90F3E299-3D91-4BF1-AFE4-AEDDEE09361B}" type="sibTrans" cxnId="{536E0459-3EC1-4688-8079-E3D3EA7E6E46}">
      <dgm:prSet/>
      <dgm:spPr/>
      <dgm:t>
        <a:bodyPr/>
        <a:lstStyle/>
        <a:p>
          <a:endParaRPr lang="en-US" sz="1100"/>
        </a:p>
      </dgm:t>
    </dgm:pt>
    <dgm:pt modelId="{DB1174ED-579D-4F7F-AAC7-16110270BF50}">
      <dgm:prSet custT="1"/>
      <dgm:spPr/>
      <dgm:t>
        <a:bodyPr/>
        <a:lstStyle/>
        <a:p>
          <a:r>
            <a:rPr lang="en-US" sz="1100" dirty="0"/>
            <a:t>NAAT for GC/CT</a:t>
          </a:r>
        </a:p>
      </dgm:t>
    </dgm:pt>
    <dgm:pt modelId="{27476EDE-10E5-4713-B0EA-F824EF6110BF}" type="parTrans" cxnId="{5D7D4402-8F23-45CC-AC3A-250D79128985}">
      <dgm:prSet/>
      <dgm:spPr/>
      <dgm:t>
        <a:bodyPr/>
        <a:lstStyle/>
        <a:p>
          <a:endParaRPr lang="en-US" sz="1100"/>
        </a:p>
      </dgm:t>
    </dgm:pt>
    <dgm:pt modelId="{60CC949F-5A6C-4049-ACA2-68FC4C3D70C6}" type="sibTrans" cxnId="{5D7D4402-8F23-45CC-AC3A-250D79128985}">
      <dgm:prSet/>
      <dgm:spPr/>
      <dgm:t>
        <a:bodyPr/>
        <a:lstStyle/>
        <a:p>
          <a:endParaRPr lang="en-US" sz="1100"/>
        </a:p>
      </dgm:t>
    </dgm:pt>
    <dgm:pt modelId="{80D324E9-B31D-4F1D-A255-E5AAE2B0DEB0}">
      <dgm:prSet custT="1"/>
      <dgm:spPr/>
      <dgm:t>
        <a:bodyPr/>
        <a:lstStyle/>
        <a:p>
          <a:r>
            <a:rPr lang="en-US" sz="1100" dirty="0">
              <a:solidFill>
                <a:schemeClr val="bg1">
                  <a:lumMod val="50000"/>
                </a:schemeClr>
              </a:solidFill>
            </a:rPr>
            <a:t>HSV ½ detection*</a:t>
          </a:r>
        </a:p>
      </dgm:t>
    </dgm:pt>
    <dgm:pt modelId="{9F9588F4-26CD-4C58-A972-5BF950DB8B7B}" type="parTrans" cxnId="{4A006C05-A495-4E60-A43D-DB64C27797A6}">
      <dgm:prSet/>
      <dgm:spPr/>
      <dgm:t>
        <a:bodyPr/>
        <a:lstStyle/>
        <a:p>
          <a:endParaRPr lang="en-US" sz="1100"/>
        </a:p>
      </dgm:t>
    </dgm:pt>
    <dgm:pt modelId="{71FAC18B-E79C-49D1-ADB1-7879553ACAEE}" type="sibTrans" cxnId="{4A006C05-A495-4E60-A43D-DB64C27797A6}">
      <dgm:prSet/>
      <dgm:spPr/>
      <dgm:t>
        <a:bodyPr/>
        <a:lstStyle/>
        <a:p>
          <a:endParaRPr lang="en-US" sz="1100"/>
        </a:p>
      </dgm:t>
    </dgm:pt>
    <dgm:pt modelId="{686DA789-FC5D-4480-BD34-D67BBCA4047D}" type="pres">
      <dgm:prSet presAssocID="{C8BEDF86-BD30-42DE-BC0C-A8620E2D7232}" presName="Name0" presStyleCnt="0">
        <dgm:presLayoutVars>
          <dgm:dir/>
          <dgm:animLvl val="lvl"/>
          <dgm:resizeHandles val="exact"/>
        </dgm:presLayoutVars>
      </dgm:prSet>
      <dgm:spPr/>
    </dgm:pt>
    <dgm:pt modelId="{8F17EFFD-C17D-4A0D-ABBB-FFE2408F66F5}" type="pres">
      <dgm:prSet presAssocID="{6B292FA0-D893-4F9D-8315-7116388581C3}" presName="boxAndChildren" presStyleCnt="0"/>
      <dgm:spPr/>
    </dgm:pt>
    <dgm:pt modelId="{E90D9780-1205-4EC0-A1DF-4BAD7892818A}" type="pres">
      <dgm:prSet presAssocID="{6B292FA0-D893-4F9D-8315-7116388581C3}" presName="parentTextBox" presStyleLbl="node1" presStyleIdx="0" presStyleCnt="5"/>
      <dgm:spPr/>
    </dgm:pt>
    <dgm:pt modelId="{0F4BAC2E-50D9-4F44-AF50-8F269F73AE2C}" type="pres">
      <dgm:prSet presAssocID="{6B292FA0-D893-4F9D-8315-7116388581C3}" presName="entireBox" presStyleLbl="node1" presStyleIdx="0" presStyleCnt="5"/>
      <dgm:spPr/>
    </dgm:pt>
    <dgm:pt modelId="{C4079B1A-D56C-443A-BAED-2309B897A5C7}" type="pres">
      <dgm:prSet presAssocID="{6B292FA0-D893-4F9D-8315-7116388581C3}" presName="descendantBox" presStyleCnt="0"/>
      <dgm:spPr/>
    </dgm:pt>
    <dgm:pt modelId="{68B8A0B0-143E-47A9-8C23-A9960E05689D}" type="pres">
      <dgm:prSet presAssocID="{DB1174ED-579D-4F7F-AAC7-16110270BF50}" presName="childTextBox" presStyleLbl="fgAccFollowNode1" presStyleIdx="0" presStyleCnt="12">
        <dgm:presLayoutVars>
          <dgm:bulletEnabled val="1"/>
        </dgm:presLayoutVars>
      </dgm:prSet>
      <dgm:spPr/>
    </dgm:pt>
    <dgm:pt modelId="{6794C923-541E-4388-A9D2-0E401B4BF02F}" type="pres">
      <dgm:prSet presAssocID="{80D324E9-B31D-4F1D-A255-E5AAE2B0DEB0}" presName="childTextBox" presStyleLbl="fgAccFollowNode1" presStyleIdx="1" presStyleCnt="12">
        <dgm:presLayoutVars>
          <dgm:bulletEnabled val="1"/>
        </dgm:presLayoutVars>
      </dgm:prSet>
      <dgm:spPr/>
    </dgm:pt>
    <dgm:pt modelId="{10A319B7-95B9-4876-A889-FB67FF5153DA}" type="pres">
      <dgm:prSet presAssocID="{425D07E2-6694-405A-9CC9-9DB58EAF3E2B}" presName="sp" presStyleCnt="0"/>
      <dgm:spPr/>
    </dgm:pt>
    <dgm:pt modelId="{B870ABCE-3604-4613-BEC9-BE289B692E61}" type="pres">
      <dgm:prSet presAssocID="{A12FD3F3-EA8A-49A6-A835-12D0A6FD5750}" presName="arrowAndChildren" presStyleCnt="0"/>
      <dgm:spPr/>
    </dgm:pt>
    <dgm:pt modelId="{31F64F43-D9F6-4FA0-92C4-255E799E43A3}" type="pres">
      <dgm:prSet presAssocID="{A12FD3F3-EA8A-49A6-A835-12D0A6FD5750}" presName="parentTextArrow" presStyleLbl="node1" presStyleIdx="0" presStyleCnt="5"/>
      <dgm:spPr/>
    </dgm:pt>
    <dgm:pt modelId="{7CD5932F-45D4-4821-AE0C-A58E8FBA7630}" type="pres">
      <dgm:prSet presAssocID="{A12FD3F3-EA8A-49A6-A835-12D0A6FD5750}" presName="arrow" presStyleLbl="node1" presStyleIdx="1" presStyleCnt="5"/>
      <dgm:spPr/>
    </dgm:pt>
    <dgm:pt modelId="{1309AE91-7D39-4D24-A20F-B86DDFB0D08A}" type="pres">
      <dgm:prSet presAssocID="{A12FD3F3-EA8A-49A6-A835-12D0A6FD5750}" presName="descendantArrow" presStyleCnt="0"/>
      <dgm:spPr/>
    </dgm:pt>
    <dgm:pt modelId="{7EBAB0E2-7658-4F37-8A4D-958FD7A35F85}" type="pres">
      <dgm:prSet presAssocID="{249FF9FD-5665-4B4C-AD7E-94127853018D}" presName="childTextArrow" presStyleLbl="fgAccFollowNode1" presStyleIdx="2" presStyleCnt="12">
        <dgm:presLayoutVars>
          <dgm:bulletEnabled val="1"/>
        </dgm:presLayoutVars>
      </dgm:prSet>
      <dgm:spPr/>
    </dgm:pt>
    <dgm:pt modelId="{26C51D47-FD66-4914-8D91-D70789FD24B7}" type="pres">
      <dgm:prSet presAssocID="{3CF8D8BE-404C-4065-A1CF-8C72B50BEE15}" presName="sp" presStyleCnt="0"/>
      <dgm:spPr/>
    </dgm:pt>
    <dgm:pt modelId="{6431D78E-7D36-410F-95A5-C032CCF2BF50}" type="pres">
      <dgm:prSet presAssocID="{BD67FF29-1FA0-4838-B263-EE20F6FAE9E5}" presName="arrowAndChildren" presStyleCnt="0"/>
      <dgm:spPr/>
    </dgm:pt>
    <dgm:pt modelId="{66062976-26E6-40D8-B113-695A539A90ED}" type="pres">
      <dgm:prSet presAssocID="{BD67FF29-1FA0-4838-B263-EE20F6FAE9E5}" presName="parentTextArrow" presStyleLbl="node1" presStyleIdx="1" presStyleCnt="5"/>
      <dgm:spPr/>
    </dgm:pt>
    <dgm:pt modelId="{69C8AF9A-0992-4DD1-87EA-17913349B9AD}" type="pres">
      <dgm:prSet presAssocID="{BD67FF29-1FA0-4838-B263-EE20F6FAE9E5}" presName="arrow" presStyleLbl="node1" presStyleIdx="2" presStyleCnt="5"/>
      <dgm:spPr/>
    </dgm:pt>
    <dgm:pt modelId="{934C4BAB-7CB3-4E46-9202-8EE5724AF61B}" type="pres">
      <dgm:prSet presAssocID="{BD67FF29-1FA0-4838-B263-EE20F6FAE9E5}" presName="descendantArrow" presStyleCnt="0"/>
      <dgm:spPr/>
    </dgm:pt>
    <dgm:pt modelId="{9EF529B6-6767-4714-A4A9-37492620A708}" type="pres">
      <dgm:prSet presAssocID="{9C09A987-0C4E-4671-AF72-C9765086855E}" presName="childTextArrow" presStyleLbl="fgAccFollowNode1" presStyleIdx="3" presStyleCnt="12">
        <dgm:presLayoutVars>
          <dgm:bulletEnabled val="1"/>
        </dgm:presLayoutVars>
      </dgm:prSet>
      <dgm:spPr/>
    </dgm:pt>
    <dgm:pt modelId="{69AB4011-591B-45E4-863E-AB6508B24884}" type="pres">
      <dgm:prSet presAssocID="{51EC8575-84BD-4EC4-8F59-7FFBCC840BAD}" presName="childTextArrow" presStyleLbl="fgAccFollowNode1" presStyleIdx="4" presStyleCnt="12">
        <dgm:presLayoutVars>
          <dgm:bulletEnabled val="1"/>
        </dgm:presLayoutVars>
      </dgm:prSet>
      <dgm:spPr/>
    </dgm:pt>
    <dgm:pt modelId="{BE458CD1-2BEF-41B2-AE7E-79465F253F7A}" type="pres">
      <dgm:prSet presAssocID="{1E7A13ED-A4F8-4ED8-AEFD-BB0AC4FC4D24}" presName="childTextArrow" presStyleLbl="fgAccFollowNode1" presStyleIdx="5" presStyleCnt="12">
        <dgm:presLayoutVars>
          <dgm:bulletEnabled val="1"/>
        </dgm:presLayoutVars>
      </dgm:prSet>
      <dgm:spPr/>
    </dgm:pt>
    <dgm:pt modelId="{A7F8CB4E-29C0-4DD3-8E31-20BF67BD3C2C}" type="pres">
      <dgm:prSet presAssocID="{54D397DD-BD1E-42E7-819F-3DC8F490A1A7}" presName="childTextArrow" presStyleLbl="fgAccFollowNode1" presStyleIdx="6" presStyleCnt="12">
        <dgm:presLayoutVars>
          <dgm:bulletEnabled val="1"/>
        </dgm:presLayoutVars>
      </dgm:prSet>
      <dgm:spPr/>
    </dgm:pt>
    <dgm:pt modelId="{EEC61871-F3DE-4460-851B-1AFAA4670201}" type="pres">
      <dgm:prSet presAssocID="{7247AADF-E543-4906-8C54-83A6CD4DDCBF}" presName="childTextArrow" presStyleLbl="fgAccFollowNode1" presStyleIdx="7" presStyleCnt="12">
        <dgm:presLayoutVars>
          <dgm:bulletEnabled val="1"/>
        </dgm:presLayoutVars>
      </dgm:prSet>
      <dgm:spPr/>
    </dgm:pt>
    <dgm:pt modelId="{FC5D1658-6E45-426F-9B5D-BF87043E2D8D}" type="pres">
      <dgm:prSet presAssocID="{276B3026-E6DC-4839-8540-E146539E1F2B}" presName="sp" presStyleCnt="0"/>
      <dgm:spPr/>
    </dgm:pt>
    <dgm:pt modelId="{37D7DDA8-2354-43BE-867B-F38F9B397535}" type="pres">
      <dgm:prSet presAssocID="{127E8939-5A87-4D7A-84C3-E7534FFD5AD3}" presName="arrowAndChildren" presStyleCnt="0"/>
      <dgm:spPr/>
    </dgm:pt>
    <dgm:pt modelId="{0D56FD39-652D-402B-8CE6-9919D9D4762D}" type="pres">
      <dgm:prSet presAssocID="{127E8939-5A87-4D7A-84C3-E7534FFD5AD3}" presName="parentTextArrow" presStyleLbl="node1" presStyleIdx="2" presStyleCnt="5"/>
      <dgm:spPr/>
    </dgm:pt>
    <dgm:pt modelId="{D7D299E8-8FAE-4CDD-AF80-8A85018831A1}" type="pres">
      <dgm:prSet presAssocID="{127E8939-5A87-4D7A-84C3-E7534FFD5AD3}" presName="arrow" presStyleLbl="node1" presStyleIdx="3" presStyleCnt="5"/>
      <dgm:spPr/>
    </dgm:pt>
    <dgm:pt modelId="{3F9766A3-B36D-4ACC-A3DD-FBB699781686}" type="pres">
      <dgm:prSet presAssocID="{127E8939-5A87-4D7A-84C3-E7534FFD5AD3}" presName="descendantArrow" presStyleCnt="0"/>
      <dgm:spPr/>
    </dgm:pt>
    <dgm:pt modelId="{F580B4C3-9512-4E30-B298-B63B5D8B8C6D}" type="pres">
      <dgm:prSet presAssocID="{7AC8C1DB-2CBB-4F91-B9AB-5F72CCB48309}" presName="childTextArrow" presStyleLbl="fgAccFollowNode1" presStyleIdx="8" presStyleCnt="12">
        <dgm:presLayoutVars>
          <dgm:bulletEnabled val="1"/>
        </dgm:presLayoutVars>
      </dgm:prSet>
      <dgm:spPr/>
    </dgm:pt>
    <dgm:pt modelId="{62306038-85E4-454C-8906-818B58E12D2A}" type="pres">
      <dgm:prSet presAssocID="{E62AF29D-A86E-4AE1-B846-7ACDBDF975D4}" presName="childTextArrow" presStyleLbl="fgAccFollowNode1" presStyleIdx="9" presStyleCnt="12">
        <dgm:presLayoutVars>
          <dgm:bulletEnabled val="1"/>
        </dgm:presLayoutVars>
      </dgm:prSet>
      <dgm:spPr/>
    </dgm:pt>
    <dgm:pt modelId="{B32753F9-6B0F-4800-9D12-1749A5FEA4AD}" type="pres">
      <dgm:prSet presAssocID="{212EDDD4-BEAC-4769-93EB-8FC9C6E87DCC}" presName="childTextArrow" presStyleLbl="fgAccFollowNode1" presStyleIdx="10" presStyleCnt="12">
        <dgm:presLayoutVars>
          <dgm:bulletEnabled val="1"/>
        </dgm:presLayoutVars>
      </dgm:prSet>
      <dgm:spPr/>
    </dgm:pt>
    <dgm:pt modelId="{479CC012-73D1-42AC-9056-B9B094CDA20E}" type="pres">
      <dgm:prSet presAssocID="{2D66AF53-B520-4728-9DD2-4E1895DEE653}" presName="sp" presStyleCnt="0"/>
      <dgm:spPr/>
    </dgm:pt>
    <dgm:pt modelId="{258D79C7-0FCB-4746-AC00-210AE5F871EA}" type="pres">
      <dgm:prSet presAssocID="{AC3EB524-E777-4BC2-9125-2150B421176F}" presName="arrowAndChildren" presStyleCnt="0"/>
      <dgm:spPr/>
    </dgm:pt>
    <dgm:pt modelId="{465D4885-C615-4D54-8B3E-C209CBBF9E39}" type="pres">
      <dgm:prSet presAssocID="{AC3EB524-E777-4BC2-9125-2150B421176F}" presName="parentTextArrow" presStyleLbl="node1" presStyleIdx="3" presStyleCnt="5"/>
      <dgm:spPr/>
    </dgm:pt>
    <dgm:pt modelId="{11A3D144-D71D-40AA-B913-02016E440063}" type="pres">
      <dgm:prSet presAssocID="{AC3EB524-E777-4BC2-9125-2150B421176F}" presName="arrow" presStyleLbl="node1" presStyleIdx="4" presStyleCnt="5"/>
      <dgm:spPr/>
    </dgm:pt>
    <dgm:pt modelId="{1B76020B-6303-4389-A096-3AA2CEA20081}" type="pres">
      <dgm:prSet presAssocID="{AC3EB524-E777-4BC2-9125-2150B421176F}" presName="descendantArrow" presStyleCnt="0"/>
      <dgm:spPr/>
    </dgm:pt>
    <dgm:pt modelId="{89E0CB80-6E88-4F95-AFFA-D1AC40A6998E}" type="pres">
      <dgm:prSet presAssocID="{AA26F55D-1C56-4523-8126-0F1E2330CEE0}" presName="childTextArrow" presStyleLbl="fgAccFollowNode1" presStyleIdx="11" presStyleCnt="12">
        <dgm:presLayoutVars>
          <dgm:bulletEnabled val="1"/>
        </dgm:presLayoutVars>
      </dgm:prSet>
      <dgm:spPr/>
    </dgm:pt>
  </dgm:ptLst>
  <dgm:cxnLst>
    <dgm:cxn modelId="{5D7D4402-8F23-45CC-AC3A-250D79128985}" srcId="{6B292FA0-D893-4F9D-8315-7116388581C3}" destId="{DB1174ED-579D-4F7F-AAC7-16110270BF50}" srcOrd="0" destOrd="0" parTransId="{27476EDE-10E5-4713-B0EA-F824EF6110BF}" sibTransId="{60CC949F-5A6C-4049-ACA2-68FC4C3D70C6}"/>
    <dgm:cxn modelId="{4A006C05-A495-4E60-A43D-DB64C27797A6}" srcId="{6B292FA0-D893-4F9D-8315-7116388581C3}" destId="{80D324E9-B31D-4F1D-A255-E5AAE2B0DEB0}" srcOrd="1" destOrd="0" parTransId="{9F9588F4-26CD-4C58-A972-5BF950DB8B7B}" sibTransId="{71FAC18B-E79C-49D1-ADB1-7879553ACAEE}"/>
    <dgm:cxn modelId="{694FB207-9226-4CDD-85E9-9A013D0BDCDD}" type="presOf" srcId="{6B292FA0-D893-4F9D-8315-7116388581C3}" destId="{E90D9780-1205-4EC0-A1DF-4BAD7892818A}" srcOrd="0" destOrd="0" presId="urn:microsoft.com/office/officeart/2005/8/layout/process4"/>
    <dgm:cxn modelId="{51131C17-BF43-44CA-9B2B-A3387167E9AD}" srcId="{C8BEDF86-BD30-42DE-BC0C-A8620E2D7232}" destId="{6B292FA0-D893-4F9D-8315-7116388581C3}" srcOrd="4" destOrd="0" parTransId="{54B643AF-EB48-4C39-8D7B-1140E638FFC0}" sibTransId="{5729DA2A-A555-4326-9D48-55657F50FA02}"/>
    <dgm:cxn modelId="{E4217F22-9F21-411E-9994-EFA8505B84DA}" type="presOf" srcId="{249FF9FD-5665-4B4C-AD7E-94127853018D}" destId="{7EBAB0E2-7658-4F37-8A4D-958FD7A35F85}" srcOrd="0" destOrd="0" presId="urn:microsoft.com/office/officeart/2005/8/layout/process4"/>
    <dgm:cxn modelId="{512BC923-16EA-458F-9160-1486E57B5166}" srcId="{BD67FF29-1FA0-4838-B263-EE20F6FAE9E5}" destId="{54D397DD-BD1E-42E7-819F-3DC8F490A1A7}" srcOrd="3" destOrd="0" parTransId="{AA1FB101-7CBE-40E6-8499-9545A24166B1}" sibTransId="{3F71D056-D897-4CE0-8B16-BF7AECC57296}"/>
    <dgm:cxn modelId="{15D69A26-0A83-4FFA-B2C0-BA192C9DA647}" type="presOf" srcId="{9C09A987-0C4E-4671-AF72-C9765086855E}" destId="{9EF529B6-6767-4714-A4A9-37492620A708}" srcOrd="0" destOrd="0" presId="urn:microsoft.com/office/officeart/2005/8/layout/process4"/>
    <dgm:cxn modelId="{BC11D62A-FB01-47E2-AE45-F631CAC11AC6}" type="presOf" srcId="{212EDDD4-BEAC-4769-93EB-8FC9C6E87DCC}" destId="{B32753F9-6B0F-4800-9D12-1749A5FEA4AD}" srcOrd="0" destOrd="0" presId="urn:microsoft.com/office/officeart/2005/8/layout/process4"/>
    <dgm:cxn modelId="{ADAAF62B-EA55-4555-913B-3A012BEB52F7}" srcId="{127E8939-5A87-4D7A-84C3-E7534FFD5AD3}" destId="{212EDDD4-BEAC-4769-93EB-8FC9C6E87DCC}" srcOrd="2" destOrd="0" parTransId="{DFA0E7E0-3312-4E49-80AB-75BC875A7C66}" sibTransId="{4311C1B7-7E6A-4571-9E6D-7A51B9A6C40C}"/>
    <dgm:cxn modelId="{2B468C32-58B3-4050-A66B-6511DFECA434}" srcId="{BD67FF29-1FA0-4838-B263-EE20F6FAE9E5}" destId="{1E7A13ED-A4F8-4ED8-AEFD-BB0AC4FC4D24}" srcOrd="2" destOrd="0" parTransId="{9A4422CD-0F17-4E72-A3D6-67C7EC90567B}" sibTransId="{BD7B71C4-A6B0-461E-97B2-8C5AB7CDCB9E}"/>
    <dgm:cxn modelId="{D95EE93A-D15C-4DBF-982A-C3413280D2AC}" type="presOf" srcId="{A12FD3F3-EA8A-49A6-A835-12D0A6FD5750}" destId="{31F64F43-D9F6-4FA0-92C4-255E799E43A3}" srcOrd="0" destOrd="0" presId="urn:microsoft.com/office/officeart/2005/8/layout/process4"/>
    <dgm:cxn modelId="{A46BDF61-56DF-49EA-8292-D9A873E35814}" srcId="{127E8939-5A87-4D7A-84C3-E7534FFD5AD3}" destId="{7AC8C1DB-2CBB-4F91-B9AB-5F72CCB48309}" srcOrd="0" destOrd="0" parTransId="{70D4702C-5A79-43E3-99C1-397DDF85E524}" sibTransId="{4A77DC54-97B3-4A21-97AB-869E914E77CF}"/>
    <dgm:cxn modelId="{5D18E366-41B0-460D-96E7-F7E3949E7569}" type="presOf" srcId="{DB1174ED-579D-4F7F-AAC7-16110270BF50}" destId="{68B8A0B0-143E-47A9-8C23-A9960E05689D}" srcOrd="0" destOrd="0" presId="urn:microsoft.com/office/officeart/2005/8/layout/process4"/>
    <dgm:cxn modelId="{F4DFEB46-33C8-4514-8501-F855F53C8983}" type="presOf" srcId="{54D397DD-BD1E-42E7-819F-3DC8F490A1A7}" destId="{A7F8CB4E-29C0-4DD3-8E31-20BF67BD3C2C}" srcOrd="0" destOrd="0" presId="urn:microsoft.com/office/officeart/2005/8/layout/process4"/>
    <dgm:cxn modelId="{9CC91047-64C7-462B-82A8-C8C4A957B513}" type="presOf" srcId="{AA26F55D-1C56-4523-8126-0F1E2330CEE0}" destId="{89E0CB80-6E88-4F95-AFFA-D1AC40A6998E}" srcOrd="0" destOrd="0" presId="urn:microsoft.com/office/officeart/2005/8/layout/process4"/>
    <dgm:cxn modelId="{9C08BE4C-7553-4740-BA7E-9F813DB5FBFE}" type="presOf" srcId="{C8BEDF86-BD30-42DE-BC0C-A8620E2D7232}" destId="{686DA789-FC5D-4480-BD34-D67BBCA4047D}" srcOrd="0" destOrd="0" presId="urn:microsoft.com/office/officeart/2005/8/layout/process4"/>
    <dgm:cxn modelId="{CECA564D-69D6-483B-90AB-F0EBEAF085D5}" srcId="{C8BEDF86-BD30-42DE-BC0C-A8620E2D7232}" destId="{BD67FF29-1FA0-4838-B263-EE20F6FAE9E5}" srcOrd="2" destOrd="0" parTransId="{699B89EE-8B51-427F-9953-A718D0475EE2}" sibTransId="{3CF8D8BE-404C-4065-A1CF-8C72B50BEE15}"/>
    <dgm:cxn modelId="{9E51A36D-2477-49EC-8A57-6AAB4475C644}" type="presOf" srcId="{E62AF29D-A86E-4AE1-B846-7ACDBDF975D4}" destId="{62306038-85E4-454C-8906-818B58E12D2A}" srcOrd="0" destOrd="0" presId="urn:microsoft.com/office/officeart/2005/8/layout/process4"/>
    <dgm:cxn modelId="{536E0459-3EC1-4688-8079-E3D3EA7E6E46}" srcId="{A12FD3F3-EA8A-49A6-A835-12D0A6FD5750}" destId="{249FF9FD-5665-4B4C-AD7E-94127853018D}" srcOrd="0" destOrd="0" parTransId="{5B5FB709-2813-40E4-83FD-6A5DA24A06B2}" sibTransId="{90F3E299-3D91-4BF1-AFE4-AEDDEE09361B}"/>
    <dgm:cxn modelId="{792BFF7B-844D-4F92-8289-E7E245D0B0FB}" type="presOf" srcId="{1E7A13ED-A4F8-4ED8-AEFD-BB0AC4FC4D24}" destId="{BE458CD1-2BEF-41B2-AE7E-79465F253F7A}" srcOrd="0" destOrd="0" presId="urn:microsoft.com/office/officeart/2005/8/layout/process4"/>
    <dgm:cxn modelId="{CD591D88-7B31-45D5-A11D-867CD3A7DA31}" srcId="{BD67FF29-1FA0-4838-B263-EE20F6FAE9E5}" destId="{51EC8575-84BD-4EC4-8F59-7FFBCC840BAD}" srcOrd="1" destOrd="0" parTransId="{8203DB1E-32A3-4D8E-8D66-62921AFCAB94}" sibTransId="{69C82164-A6B8-4F0F-8874-38B3CDBD0C71}"/>
    <dgm:cxn modelId="{E86B578D-D836-4976-8000-E134E0D5524A}" type="presOf" srcId="{AC3EB524-E777-4BC2-9125-2150B421176F}" destId="{11A3D144-D71D-40AA-B913-02016E440063}" srcOrd="1" destOrd="0" presId="urn:microsoft.com/office/officeart/2005/8/layout/process4"/>
    <dgm:cxn modelId="{0262678F-5873-4F3E-9E88-4E102F15FCF4}" type="presOf" srcId="{80D324E9-B31D-4F1D-A255-E5AAE2B0DEB0}" destId="{6794C923-541E-4388-A9D2-0E401B4BF02F}" srcOrd="0" destOrd="0" presId="urn:microsoft.com/office/officeart/2005/8/layout/process4"/>
    <dgm:cxn modelId="{ECC4A494-01CF-4BBA-A950-11C6B48FED4C}" srcId="{C8BEDF86-BD30-42DE-BC0C-A8620E2D7232}" destId="{A12FD3F3-EA8A-49A6-A835-12D0A6FD5750}" srcOrd="3" destOrd="0" parTransId="{9871EB09-E796-4605-897E-1A7A19161E9B}" sibTransId="{425D07E2-6694-405A-9CC9-9DB58EAF3E2B}"/>
    <dgm:cxn modelId="{43B0C19A-70C8-46F0-8131-10A0E4AB8C0D}" srcId="{BD67FF29-1FA0-4838-B263-EE20F6FAE9E5}" destId="{7247AADF-E543-4906-8C54-83A6CD4DDCBF}" srcOrd="4" destOrd="0" parTransId="{21266DAD-3405-4A3C-874E-5856B152780A}" sibTransId="{0FF5013D-CB1C-4CF5-A012-090A44CD6FDA}"/>
    <dgm:cxn modelId="{367E289C-619F-47AC-8CFA-C62108AD3203}" type="presOf" srcId="{7247AADF-E543-4906-8C54-83A6CD4DDCBF}" destId="{EEC61871-F3DE-4460-851B-1AFAA4670201}" srcOrd="0" destOrd="0" presId="urn:microsoft.com/office/officeart/2005/8/layout/process4"/>
    <dgm:cxn modelId="{31330FA3-304A-4318-A2AF-F115C741DD28}" type="presOf" srcId="{7AC8C1DB-2CBB-4F91-B9AB-5F72CCB48309}" destId="{F580B4C3-9512-4E30-B298-B63B5D8B8C6D}" srcOrd="0" destOrd="0" presId="urn:microsoft.com/office/officeart/2005/8/layout/process4"/>
    <dgm:cxn modelId="{FAB664AB-CF9A-4747-97DA-890C9A9F48CF}" srcId="{BD67FF29-1FA0-4838-B263-EE20F6FAE9E5}" destId="{9C09A987-0C4E-4671-AF72-C9765086855E}" srcOrd="0" destOrd="0" parTransId="{314678B2-B995-44D2-9784-26966320F0A8}" sibTransId="{0104AE71-38AC-4B83-A0D8-52309FDE8670}"/>
    <dgm:cxn modelId="{26669FAD-1981-4ECA-8B22-0156C5E38557}" type="presOf" srcId="{51EC8575-84BD-4EC4-8F59-7FFBCC840BAD}" destId="{69AB4011-591B-45E4-863E-AB6508B24884}" srcOrd="0" destOrd="0" presId="urn:microsoft.com/office/officeart/2005/8/layout/process4"/>
    <dgm:cxn modelId="{00B056B1-C47D-4040-8D86-A3AE5FB152CF}" srcId="{C8BEDF86-BD30-42DE-BC0C-A8620E2D7232}" destId="{AC3EB524-E777-4BC2-9125-2150B421176F}" srcOrd="0" destOrd="0" parTransId="{2DC4A9D5-13C2-4AB1-949A-4CE55EF3F765}" sibTransId="{2D66AF53-B520-4728-9DD2-4E1895DEE653}"/>
    <dgm:cxn modelId="{B53300B2-7D7C-4EE9-8809-416E83D4FDF0}" type="presOf" srcId="{BD67FF29-1FA0-4838-B263-EE20F6FAE9E5}" destId="{69C8AF9A-0992-4DD1-87EA-17913349B9AD}" srcOrd="1" destOrd="0" presId="urn:microsoft.com/office/officeart/2005/8/layout/process4"/>
    <dgm:cxn modelId="{2D7C83B2-23EF-4055-A211-BF5AE51BF69C}" srcId="{C8BEDF86-BD30-42DE-BC0C-A8620E2D7232}" destId="{127E8939-5A87-4D7A-84C3-E7534FFD5AD3}" srcOrd="1" destOrd="0" parTransId="{63CA92AD-BE12-4BBE-8C2D-61D0201B72F9}" sibTransId="{276B3026-E6DC-4839-8540-E146539E1F2B}"/>
    <dgm:cxn modelId="{C84F1BB5-D63D-4045-86F8-00172ACFC380}" type="presOf" srcId="{127E8939-5A87-4D7A-84C3-E7534FFD5AD3}" destId="{0D56FD39-652D-402B-8CE6-9919D9D4762D}" srcOrd="0" destOrd="0" presId="urn:microsoft.com/office/officeart/2005/8/layout/process4"/>
    <dgm:cxn modelId="{AA50DFC2-665E-4707-B800-CBB5AF6C479D}" srcId="{127E8939-5A87-4D7A-84C3-E7534FFD5AD3}" destId="{E62AF29D-A86E-4AE1-B846-7ACDBDF975D4}" srcOrd="1" destOrd="0" parTransId="{D9718F39-D75B-47AB-8194-7AC13E95CDA9}" sibTransId="{3F04D5E0-09DA-4170-82B7-45FE157FA383}"/>
    <dgm:cxn modelId="{EA6B42C7-A523-45C7-9E86-8F088709BD96}" type="presOf" srcId="{A12FD3F3-EA8A-49A6-A835-12D0A6FD5750}" destId="{7CD5932F-45D4-4821-AE0C-A58E8FBA7630}" srcOrd="1" destOrd="0" presId="urn:microsoft.com/office/officeart/2005/8/layout/process4"/>
    <dgm:cxn modelId="{BDE430DC-60A4-4164-A762-19E0433F9F3C}" type="presOf" srcId="{AC3EB524-E777-4BC2-9125-2150B421176F}" destId="{465D4885-C615-4D54-8B3E-C209CBBF9E39}" srcOrd="0" destOrd="0" presId="urn:microsoft.com/office/officeart/2005/8/layout/process4"/>
    <dgm:cxn modelId="{5C5BF7DF-691F-4452-8562-D4751FC30FEB}" type="presOf" srcId="{6B292FA0-D893-4F9D-8315-7116388581C3}" destId="{0F4BAC2E-50D9-4F44-AF50-8F269F73AE2C}" srcOrd="1" destOrd="0" presId="urn:microsoft.com/office/officeart/2005/8/layout/process4"/>
    <dgm:cxn modelId="{E0C02BE3-E8D5-48A3-9734-68902D353AC4}" type="presOf" srcId="{127E8939-5A87-4D7A-84C3-E7534FFD5AD3}" destId="{D7D299E8-8FAE-4CDD-AF80-8A85018831A1}" srcOrd="1" destOrd="0" presId="urn:microsoft.com/office/officeart/2005/8/layout/process4"/>
    <dgm:cxn modelId="{D3DE38EB-620C-4683-8573-A758D4A04130}" srcId="{AC3EB524-E777-4BC2-9125-2150B421176F}" destId="{AA26F55D-1C56-4523-8126-0F1E2330CEE0}" srcOrd="0" destOrd="0" parTransId="{79585F17-833B-48C3-B9A1-25F5566E79F9}" sibTransId="{8721B728-1CBF-45F7-8C4E-E4C52797E77F}"/>
    <dgm:cxn modelId="{7BE389FC-0963-4245-94C1-6160DEBC97D8}" type="presOf" srcId="{BD67FF29-1FA0-4838-B263-EE20F6FAE9E5}" destId="{66062976-26E6-40D8-B113-695A539A90ED}" srcOrd="0" destOrd="0" presId="urn:microsoft.com/office/officeart/2005/8/layout/process4"/>
    <dgm:cxn modelId="{9FE6BE4F-D373-45E3-97F2-AF56D387E0AA}" type="presParOf" srcId="{686DA789-FC5D-4480-BD34-D67BBCA4047D}" destId="{8F17EFFD-C17D-4A0D-ABBB-FFE2408F66F5}" srcOrd="0" destOrd="0" presId="urn:microsoft.com/office/officeart/2005/8/layout/process4"/>
    <dgm:cxn modelId="{39B8D84C-F38F-41B7-8307-328497EA5078}" type="presParOf" srcId="{8F17EFFD-C17D-4A0D-ABBB-FFE2408F66F5}" destId="{E90D9780-1205-4EC0-A1DF-4BAD7892818A}" srcOrd="0" destOrd="0" presId="urn:microsoft.com/office/officeart/2005/8/layout/process4"/>
    <dgm:cxn modelId="{03B07E82-51C7-42D7-A25E-2D8030A99D9F}" type="presParOf" srcId="{8F17EFFD-C17D-4A0D-ABBB-FFE2408F66F5}" destId="{0F4BAC2E-50D9-4F44-AF50-8F269F73AE2C}" srcOrd="1" destOrd="0" presId="urn:microsoft.com/office/officeart/2005/8/layout/process4"/>
    <dgm:cxn modelId="{A0105EC5-7FA4-4F26-8D60-56B2A4CA0FDF}" type="presParOf" srcId="{8F17EFFD-C17D-4A0D-ABBB-FFE2408F66F5}" destId="{C4079B1A-D56C-443A-BAED-2309B897A5C7}" srcOrd="2" destOrd="0" presId="urn:microsoft.com/office/officeart/2005/8/layout/process4"/>
    <dgm:cxn modelId="{0EF2C336-E972-4B6A-B0FD-2315731D9408}" type="presParOf" srcId="{C4079B1A-D56C-443A-BAED-2309B897A5C7}" destId="{68B8A0B0-143E-47A9-8C23-A9960E05689D}" srcOrd="0" destOrd="0" presId="urn:microsoft.com/office/officeart/2005/8/layout/process4"/>
    <dgm:cxn modelId="{F1EA264B-F850-44D8-ACF3-64553102982B}" type="presParOf" srcId="{C4079B1A-D56C-443A-BAED-2309B897A5C7}" destId="{6794C923-541E-4388-A9D2-0E401B4BF02F}" srcOrd="1" destOrd="0" presId="urn:microsoft.com/office/officeart/2005/8/layout/process4"/>
    <dgm:cxn modelId="{25E2EE92-9082-47B0-AC4B-4FCE51F1A8A9}" type="presParOf" srcId="{686DA789-FC5D-4480-BD34-D67BBCA4047D}" destId="{10A319B7-95B9-4876-A889-FB67FF5153DA}" srcOrd="1" destOrd="0" presId="urn:microsoft.com/office/officeart/2005/8/layout/process4"/>
    <dgm:cxn modelId="{96B6D769-5B95-4707-A0B2-1AC7918EB06F}" type="presParOf" srcId="{686DA789-FC5D-4480-BD34-D67BBCA4047D}" destId="{B870ABCE-3604-4613-BEC9-BE289B692E61}" srcOrd="2" destOrd="0" presId="urn:microsoft.com/office/officeart/2005/8/layout/process4"/>
    <dgm:cxn modelId="{51F01321-D12F-428D-8031-ED46718695B0}" type="presParOf" srcId="{B870ABCE-3604-4613-BEC9-BE289B692E61}" destId="{31F64F43-D9F6-4FA0-92C4-255E799E43A3}" srcOrd="0" destOrd="0" presId="urn:microsoft.com/office/officeart/2005/8/layout/process4"/>
    <dgm:cxn modelId="{30FD751A-4D77-4814-90A7-71EB4B1EDC4C}" type="presParOf" srcId="{B870ABCE-3604-4613-BEC9-BE289B692E61}" destId="{7CD5932F-45D4-4821-AE0C-A58E8FBA7630}" srcOrd="1" destOrd="0" presId="urn:microsoft.com/office/officeart/2005/8/layout/process4"/>
    <dgm:cxn modelId="{AB69DEFD-C96C-4FE5-9FA2-C8B53654A33C}" type="presParOf" srcId="{B870ABCE-3604-4613-BEC9-BE289B692E61}" destId="{1309AE91-7D39-4D24-A20F-B86DDFB0D08A}" srcOrd="2" destOrd="0" presId="urn:microsoft.com/office/officeart/2005/8/layout/process4"/>
    <dgm:cxn modelId="{1B2408C4-E706-4DF0-AFAD-B1B7BAFC5949}" type="presParOf" srcId="{1309AE91-7D39-4D24-A20F-B86DDFB0D08A}" destId="{7EBAB0E2-7658-4F37-8A4D-958FD7A35F85}" srcOrd="0" destOrd="0" presId="urn:microsoft.com/office/officeart/2005/8/layout/process4"/>
    <dgm:cxn modelId="{7B910059-2365-4F01-B38F-E0D769871BD2}" type="presParOf" srcId="{686DA789-FC5D-4480-BD34-D67BBCA4047D}" destId="{26C51D47-FD66-4914-8D91-D70789FD24B7}" srcOrd="3" destOrd="0" presId="urn:microsoft.com/office/officeart/2005/8/layout/process4"/>
    <dgm:cxn modelId="{144C5881-D9C5-4249-9870-0CA36C956A4B}" type="presParOf" srcId="{686DA789-FC5D-4480-BD34-D67BBCA4047D}" destId="{6431D78E-7D36-410F-95A5-C032CCF2BF50}" srcOrd="4" destOrd="0" presId="urn:microsoft.com/office/officeart/2005/8/layout/process4"/>
    <dgm:cxn modelId="{44D472BB-33C6-4272-A6AF-B0B62264D68A}" type="presParOf" srcId="{6431D78E-7D36-410F-95A5-C032CCF2BF50}" destId="{66062976-26E6-40D8-B113-695A539A90ED}" srcOrd="0" destOrd="0" presId="urn:microsoft.com/office/officeart/2005/8/layout/process4"/>
    <dgm:cxn modelId="{EB46324C-C3A5-4348-9079-EA5D45FF3A5F}" type="presParOf" srcId="{6431D78E-7D36-410F-95A5-C032CCF2BF50}" destId="{69C8AF9A-0992-4DD1-87EA-17913349B9AD}" srcOrd="1" destOrd="0" presId="urn:microsoft.com/office/officeart/2005/8/layout/process4"/>
    <dgm:cxn modelId="{14B06D03-655A-48F7-B563-9E87E3FF809C}" type="presParOf" srcId="{6431D78E-7D36-410F-95A5-C032CCF2BF50}" destId="{934C4BAB-7CB3-4E46-9202-8EE5724AF61B}" srcOrd="2" destOrd="0" presId="urn:microsoft.com/office/officeart/2005/8/layout/process4"/>
    <dgm:cxn modelId="{2ADE184D-496B-4B0A-802D-57607697F944}" type="presParOf" srcId="{934C4BAB-7CB3-4E46-9202-8EE5724AF61B}" destId="{9EF529B6-6767-4714-A4A9-37492620A708}" srcOrd="0" destOrd="0" presId="urn:microsoft.com/office/officeart/2005/8/layout/process4"/>
    <dgm:cxn modelId="{04400E7B-91EB-4F18-97FC-2F90883E8E75}" type="presParOf" srcId="{934C4BAB-7CB3-4E46-9202-8EE5724AF61B}" destId="{69AB4011-591B-45E4-863E-AB6508B24884}" srcOrd="1" destOrd="0" presId="urn:microsoft.com/office/officeart/2005/8/layout/process4"/>
    <dgm:cxn modelId="{C549E96C-753C-4CA2-8604-EA849681A890}" type="presParOf" srcId="{934C4BAB-7CB3-4E46-9202-8EE5724AF61B}" destId="{BE458CD1-2BEF-41B2-AE7E-79465F253F7A}" srcOrd="2" destOrd="0" presId="urn:microsoft.com/office/officeart/2005/8/layout/process4"/>
    <dgm:cxn modelId="{AD400CCE-C446-4C9F-9EF3-A7F3262C6C25}" type="presParOf" srcId="{934C4BAB-7CB3-4E46-9202-8EE5724AF61B}" destId="{A7F8CB4E-29C0-4DD3-8E31-20BF67BD3C2C}" srcOrd="3" destOrd="0" presId="urn:microsoft.com/office/officeart/2005/8/layout/process4"/>
    <dgm:cxn modelId="{84B1280F-4404-4B6C-A2BB-789C32D28176}" type="presParOf" srcId="{934C4BAB-7CB3-4E46-9202-8EE5724AF61B}" destId="{EEC61871-F3DE-4460-851B-1AFAA4670201}" srcOrd="4" destOrd="0" presId="urn:microsoft.com/office/officeart/2005/8/layout/process4"/>
    <dgm:cxn modelId="{983C127E-2DA4-46F9-8F8D-3ECE53719EE1}" type="presParOf" srcId="{686DA789-FC5D-4480-BD34-D67BBCA4047D}" destId="{FC5D1658-6E45-426F-9B5D-BF87043E2D8D}" srcOrd="5" destOrd="0" presId="urn:microsoft.com/office/officeart/2005/8/layout/process4"/>
    <dgm:cxn modelId="{DC066FA0-B152-4877-BA52-C1E53BEF8B03}" type="presParOf" srcId="{686DA789-FC5D-4480-BD34-D67BBCA4047D}" destId="{37D7DDA8-2354-43BE-867B-F38F9B397535}" srcOrd="6" destOrd="0" presId="urn:microsoft.com/office/officeart/2005/8/layout/process4"/>
    <dgm:cxn modelId="{65F72A1A-02D3-4837-87A9-861D061BE2B4}" type="presParOf" srcId="{37D7DDA8-2354-43BE-867B-F38F9B397535}" destId="{0D56FD39-652D-402B-8CE6-9919D9D4762D}" srcOrd="0" destOrd="0" presId="urn:microsoft.com/office/officeart/2005/8/layout/process4"/>
    <dgm:cxn modelId="{242A4FBE-9C63-40A1-929E-98A69D8A71A2}" type="presParOf" srcId="{37D7DDA8-2354-43BE-867B-F38F9B397535}" destId="{D7D299E8-8FAE-4CDD-AF80-8A85018831A1}" srcOrd="1" destOrd="0" presId="urn:microsoft.com/office/officeart/2005/8/layout/process4"/>
    <dgm:cxn modelId="{5AD7A549-9D71-4B08-A2F5-5DC7ADC86327}" type="presParOf" srcId="{37D7DDA8-2354-43BE-867B-F38F9B397535}" destId="{3F9766A3-B36D-4ACC-A3DD-FBB699781686}" srcOrd="2" destOrd="0" presId="urn:microsoft.com/office/officeart/2005/8/layout/process4"/>
    <dgm:cxn modelId="{1A5CADA0-55C2-4FFD-862B-659113D884F2}" type="presParOf" srcId="{3F9766A3-B36D-4ACC-A3DD-FBB699781686}" destId="{F580B4C3-9512-4E30-B298-B63B5D8B8C6D}" srcOrd="0" destOrd="0" presId="urn:microsoft.com/office/officeart/2005/8/layout/process4"/>
    <dgm:cxn modelId="{C10E942F-1F80-4FE4-8BFD-EC7F9EB9D385}" type="presParOf" srcId="{3F9766A3-B36D-4ACC-A3DD-FBB699781686}" destId="{62306038-85E4-454C-8906-818B58E12D2A}" srcOrd="1" destOrd="0" presId="urn:microsoft.com/office/officeart/2005/8/layout/process4"/>
    <dgm:cxn modelId="{FFF7EA23-D460-4E7A-8D20-2B668166DD8A}" type="presParOf" srcId="{3F9766A3-B36D-4ACC-A3DD-FBB699781686}" destId="{B32753F9-6B0F-4800-9D12-1749A5FEA4AD}" srcOrd="2" destOrd="0" presId="urn:microsoft.com/office/officeart/2005/8/layout/process4"/>
    <dgm:cxn modelId="{34EA986D-1642-4D88-8B98-B8D776749A6B}" type="presParOf" srcId="{686DA789-FC5D-4480-BD34-D67BBCA4047D}" destId="{479CC012-73D1-42AC-9056-B9B094CDA20E}" srcOrd="7" destOrd="0" presId="urn:microsoft.com/office/officeart/2005/8/layout/process4"/>
    <dgm:cxn modelId="{6BA1E16B-4320-42E0-811C-3D681D565679}" type="presParOf" srcId="{686DA789-FC5D-4480-BD34-D67BBCA4047D}" destId="{258D79C7-0FCB-4746-AC00-210AE5F871EA}" srcOrd="8" destOrd="0" presId="urn:microsoft.com/office/officeart/2005/8/layout/process4"/>
    <dgm:cxn modelId="{2FEF7D41-DCD7-418A-BD56-3D842257282C}" type="presParOf" srcId="{258D79C7-0FCB-4746-AC00-210AE5F871EA}" destId="{465D4885-C615-4D54-8B3E-C209CBBF9E39}" srcOrd="0" destOrd="0" presId="urn:microsoft.com/office/officeart/2005/8/layout/process4"/>
    <dgm:cxn modelId="{0F405200-50F8-47E0-9D6A-AC5A8982EB8E}" type="presParOf" srcId="{258D79C7-0FCB-4746-AC00-210AE5F871EA}" destId="{11A3D144-D71D-40AA-B913-02016E440063}" srcOrd="1" destOrd="0" presId="urn:microsoft.com/office/officeart/2005/8/layout/process4"/>
    <dgm:cxn modelId="{EEBD7685-F2F8-4C14-A4CA-AC87024AD26C}" type="presParOf" srcId="{258D79C7-0FCB-4746-AC00-210AE5F871EA}" destId="{1B76020B-6303-4389-A096-3AA2CEA20081}" srcOrd="2" destOrd="0" presId="urn:microsoft.com/office/officeart/2005/8/layout/process4"/>
    <dgm:cxn modelId="{6D535E49-C331-4FB3-8B63-670A75E3CABB}" type="presParOf" srcId="{1B76020B-6303-4389-A096-3AA2CEA20081}" destId="{89E0CB80-6E88-4F95-AFFA-D1AC40A6998E}"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A5E5EA6-5985-4A35-94AD-E8C9890DF52A}" type="doc">
      <dgm:prSet loTypeId="urn:microsoft.com/office/officeart/2008/layout/VerticalCurvedList" loCatId="list" qsTypeId="urn:microsoft.com/office/officeart/2005/8/quickstyle/simple5" qsCatId="simple" csTypeId="urn:microsoft.com/office/officeart/2005/8/colors/accent3_1" csCatId="accent3" phldr="1"/>
      <dgm:spPr/>
      <dgm:t>
        <a:bodyPr/>
        <a:lstStyle/>
        <a:p>
          <a:endParaRPr lang="en-US"/>
        </a:p>
      </dgm:t>
    </dgm:pt>
    <dgm:pt modelId="{F36B0082-D948-4C77-99D4-B9A06FECAAA3}">
      <dgm:prSet/>
      <dgm:spPr/>
      <dgm:t>
        <a:bodyPr/>
        <a:lstStyle/>
        <a:p>
          <a:r>
            <a:rPr lang="en-US" dirty="0"/>
            <a:t>Review/update Medical History</a:t>
          </a:r>
        </a:p>
      </dgm:t>
    </dgm:pt>
    <dgm:pt modelId="{4BF89961-96A4-416D-BF9A-52C02D910C4F}" type="parTrans" cxnId="{9A164D60-766D-4BC3-A3A9-F0B10578A6DB}">
      <dgm:prSet/>
      <dgm:spPr/>
      <dgm:t>
        <a:bodyPr/>
        <a:lstStyle/>
        <a:p>
          <a:endParaRPr lang="en-US"/>
        </a:p>
      </dgm:t>
    </dgm:pt>
    <dgm:pt modelId="{39088A22-09F1-4A15-BF5F-DB2D922DC09E}" type="sibTrans" cxnId="{9A164D60-766D-4BC3-A3A9-F0B10578A6DB}">
      <dgm:prSet/>
      <dgm:spPr/>
      <dgm:t>
        <a:bodyPr/>
        <a:lstStyle/>
        <a:p>
          <a:endParaRPr lang="en-US"/>
        </a:p>
      </dgm:t>
    </dgm:pt>
    <dgm:pt modelId="{FD6DB1CD-C1D3-4119-BE1F-F5A59C5024D7}">
      <dgm:prSet/>
      <dgm:spPr/>
      <dgm:t>
        <a:bodyPr/>
        <a:lstStyle/>
        <a:p>
          <a:r>
            <a:rPr lang="en-US" dirty="0"/>
            <a:t>Perform Physical Exam and Rectal Exam</a:t>
          </a:r>
        </a:p>
      </dgm:t>
    </dgm:pt>
    <dgm:pt modelId="{A838D2A6-AF1A-4B53-A4A2-C59A5B5B6028}" type="parTrans" cxnId="{F8C09BB3-E7B5-4307-8CB8-A6DE76512DAE}">
      <dgm:prSet/>
      <dgm:spPr/>
      <dgm:t>
        <a:bodyPr/>
        <a:lstStyle/>
        <a:p>
          <a:endParaRPr lang="en-US"/>
        </a:p>
      </dgm:t>
    </dgm:pt>
    <dgm:pt modelId="{448FA2A0-28FE-4CC7-8E2C-298352C7A4F2}" type="sibTrans" cxnId="{F8C09BB3-E7B5-4307-8CB8-A6DE76512DAE}">
      <dgm:prSet/>
      <dgm:spPr/>
      <dgm:t>
        <a:bodyPr/>
        <a:lstStyle/>
        <a:p>
          <a:endParaRPr lang="en-US"/>
        </a:p>
      </dgm:t>
    </dgm:pt>
    <dgm:pt modelId="{ECA08E4A-F67E-417F-84C6-9AF819F897F7}">
      <dgm:prSet/>
      <dgm:spPr/>
      <dgm:t>
        <a:bodyPr/>
        <a:lstStyle/>
        <a:p>
          <a:r>
            <a:rPr lang="en-US" dirty="0">
              <a:solidFill>
                <a:schemeClr val="bg1">
                  <a:lumMod val="50000"/>
                </a:schemeClr>
              </a:solidFill>
            </a:rPr>
            <a:t>Perform Male Genital Exam*</a:t>
          </a:r>
        </a:p>
      </dgm:t>
    </dgm:pt>
    <dgm:pt modelId="{0AF55ED5-2A10-46C1-840E-99CFBCD14DBF}" type="parTrans" cxnId="{D3918FCF-01D4-4F3B-9A90-A7D104970B51}">
      <dgm:prSet/>
      <dgm:spPr/>
      <dgm:t>
        <a:bodyPr/>
        <a:lstStyle/>
        <a:p>
          <a:endParaRPr lang="en-US"/>
        </a:p>
      </dgm:t>
    </dgm:pt>
    <dgm:pt modelId="{EEB9FD4B-17D6-4ADC-A7BA-A626E15E828F}" type="sibTrans" cxnId="{D3918FCF-01D4-4F3B-9A90-A7D104970B51}">
      <dgm:prSet/>
      <dgm:spPr/>
      <dgm:t>
        <a:bodyPr/>
        <a:lstStyle/>
        <a:p>
          <a:endParaRPr lang="en-US"/>
        </a:p>
      </dgm:t>
    </dgm:pt>
    <dgm:pt modelId="{4411CE46-C705-4572-BDDC-EAF722A72E84}">
      <dgm:prSet/>
      <dgm:spPr/>
      <dgm:t>
        <a:bodyPr/>
        <a:lstStyle/>
        <a:p>
          <a:r>
            <a:rPr lang="en-US" dirty="0">
              <a:solidFill>
                <a:schemeClr val="bg1">
                  <a:lumMod val="50000"/>
                </a:schemeClr>
              </a:solidFill>
            </a:rPr>
            <a:t>Perform Pelvic Exam*</a:t>
          </a:r>
          <a:r>
            <a:rPr lang="en-US" dirty="0">
              <a:solidFill>
                <a:srgbClr val="FF0066"/>
              </a:solidFill>
            </a:rPr>
            <a:t>♀</a:t>
          </a:r>
        </a:p>
      </dgm:t>
    </dgm:pt>
    <dgm:pt modelId="{938650AA-C570-4EF2-B168-3A49C5B87898}" type="parTrans" cxnId="{B6E41590-6385-44DC-B8EE-573835214864}">
      <dgm:prSet/>
      <dgm:spPr/>
      <dgm:t>
        <a:bodyPr/>
        <a:lstStyle/>
        <a:p>
          <a:endParaRPr lang="en-US"/>
        </a:p>
      </dgm:t>
    </dgm:pt>
    <dgm:pt modelId="{A577C785-0A21-4EAF-A344-42609CC111A5}" type="sibTrans" cxnId="{B6E41590-6385-44DC-B8EE-573835214864}">
      <dgm:prSet/>
      <dgm:spPr/>
      <dgm:t>
        <a:bodyPr/>
        <a:lstStyle/>
        <a:p>
          <a:endParaRPr lang="en-US"/>
        </a:p>
      </dgm:t>
    </dgm:pt>
    <dgm:pt modelId="{44F5DE9C-3A5E-4A16-A445-417F9DF76016}">
      <dgm:prSet/>
      <dgm:spPr/>
      <dgm:t>
        <a:bodyPr/>
        <a:lstStyle/>
        <a:p>
          <a:r>
            <a:rPr lang="en-US" dirty="0"/>
            <a:t>Review/update Concomitant Medications</a:t>
          </a:r>
        </a:p>
      </dgm:t>
    </dgm:pt>
    <dgm:pt modelId="{E2EEC80E-206F-4C55-A1A2-0657DF748AC1}" type="parTrans" cxnId="{14A24224-694E-4685-992D-300BF917627E}">
      <dgm:prSet/>
      <dgm:spPr/>
      <dgm:t>
        <a:bodyPr/>
        <a:lstStyle/>
        <a:p>
          <a:endParaRPr lang="en-US"/>
        </a:p>
      </dgm:t>
    </dgm:pt>
    <dgm:pt modelId="{02D94B77-E5D6-427E-A8C5-0FE5EA694A5A}" type="sibTrans" cxnId="{14A24224-694E-4685-992D-300BF917627E}">
      <dgm:prSet/>
      <dgm:spPr/>
      <dgm:t>
        <a:bodyPr/>
        <a:lstStyle/>
        <a:p>
          <a:endParaRPr lang="en-US"/>
        </a:p>
      </dgm:t>
    </dgm:pt>
    <dgm:pt modelId="{AFB48CBE-CFFA-4098-95A5-B435E28366B2}">
      <dgm:prSet/>
      <dgm:spPr/>
      <dgm:t>
        <a:bodyPr/>
        <a:lstStyle/>
        <a:p>
          <a:r>
            <a:rPr lang="en-US" dirty="0">
              <a:solidFill>
                <a:schemeClr val="bg1">
                  <a:lumMod val="50000"/>
                </a:schemeClr>
              </a:solidFill>
            </a:rPr>
            <a:t>Treat/Prescribe Treatment for RTI/UTI/STI*</a:t>
          </a:r>
          <a:endParaRPr lang="en-US" dirty="0"/>
        </a:p>
      </dgm:t>
    </dgm:pt>
    <dgm:pt modelId="{888D8DAB-206A-437C-93EA-673B2E077731}" type="parTrans" cxnId="{3743B954-7A42-4877-ABC6-3FB6831A7B9E}">
      <dgm:prSet/>
      <dgm:spPr/>
      <dgm:t>
        <a:bodyPr/>
        <a:lstStyle/>
        <a:p>
          <a:endParaRPr lang="en-US"/>
        </a:p>
      </dgm:t>
    </dgm:pt>
    <dgm:pt modelId="{48191B7E-E03B-4AF3-93F4-9C50D5797B79}" type="sibTrans" cxnId="{3743B954-7A42-4877-ABC6-3FB6831A7B9E}">
      <dgm:prSet/>
      <dgm:spPr/>
      <dgm:t>
        <a:bodyPr/>
        <a:lstStyle/>
        <a:p>
          <a:endParaRPr lang="en-US"/>
        </a:p>
      </dgm:t>
    </dgm:pt>
    <dgm:pt modelId="{148F258D-A710-471B-A44E-70ABA5DCCE34}">
      <dgm:prSet/>
      <dgm:spPr/>
      <dgm:t>
        <a:bodyPr/>
        <a:lstStyle/>
        <a:p>
          <a:r>
            <a:rPr lang="en-US" dirty="0">
              <a:solidFill>
                <a:schemeClr val="tx1"/>
              </a:solidFill>
            </a:rPr>
            <a:t>Disclose Available Test Results</a:t>
          </a:r>
        </a:p>
      </dgm:t>
    </dgm:pt>
    <dgm:pt modelId="{F782CFA8-F9CC-4D75-85F8-D80540570C17}" type="parTrans" cxnId="{B0AA38A9-A4C1-49FC-8764-ADB25B5716F9}">
      <dgm:prSet/>
      <dgm:spPr/>
      <dgm:t>
        <a:bodyPr/>
        <a:lstStyle/>
        <a:p>
          <a:endParaRPr lang="en-US"/>
        </a:p>
      </dgm:t>
    </dgm:pt>
    <dgm:pt modelId="{44341888-6811-4198-9D71-E87480EFC729}" type="sibTrans" cxnId="{B0AA38A9-A4C1-49FC-8764-ADB25B5716F9}">
      <dgm:prSet/>
      <dgm:spPr/>
      <dgm:t>
        <a:bodyPr/>
        <a:lstStyle/>
        <a:p>
          <a:endParaRPr lang="en-US"/>
        </a:p>
      </dgm:t>
    </dgm:pt>
    <dgm:pt modelId="{B870510D-3B54-43F8-A5C4-DF4F5CF0CC09}">
      <dgm:prSet/>
      <dgm:spPr/>
      <dgm:t>
        <a:bodyPr/>
        <a:lstStyle/>
        <a:p>
          <a:endParaRPr lang="en-US"/>
        </a:p>
      </dgm:t>
    </dgm:pt>
    <dgm:pt modelId="{1935988B-3E35-43F6-9CCE-4498228B8171}" type="parTrans" cxnId="{C3B834D5-2FFD-4B07-A0E5-4D506077E287}">
      <dgm:prSet/>
      <dgm:spPr/>
      <dgm:t>
        <a:bodyPr/>
        <a:lstStyle/>
        <a:p>
          <a:endParaRPr lang="en-US"/>
        </a:p>
      </dgm:t>
    </dgm:pt>
    <dgm:pt modelId="{6F02800B-F90C-46C8-B037-3918CECFDA49}" type="sibTrans" cxnId="{C3B834D5-2FFD-4B07-A0E5-4D506077E287}">
      <dgm:prSet/>
      <dgm:spPr/>
      <dgm:t>
        <a:bodyPr/>
        <a:lstStyle/>
        <a:p>
          <a:endParaRPr lang="en-US"/>
        </a:p>
      </dgm:t>
    </dgm:pt>
    <dgm:pt modelId="{FD4528C5-53E4-43F8-BC10-D7C68784D9BD}">
      <dgm:prSet/>
      <dgm:spPr/>
      <dgm:t>
        <a:bodyPr/>
        <a:lstStyle/>
        <a:p>
          <a:endParaRPr lang="en-US"/>
        </a:p>
      </dgm:t>
    </dgm:pt>
    <dgm:pt modelId="{E58AADCB-BEA8-4C38-B1B6-FE2E3073D24F}" type="parTrans" cxnId="{A4169CCF-7E34-4AB9-B811-7A0AF040B079}">
      <dgm:prSet/>
      <dgm:spPr/>
      <dgm:t>
        <a:bodyPr/>
        <a:lstStyle/>
        <a:p>
          <a:endParaRPr lang="en-US"/>
        </a:p>
      </dgm:t>
    </dgm:pt>
    <dgm:pt modelId="{E6998BD9-B0A6-45DD-8985-0CF4245A61A7}" type="sibTrans" cxnId="{A4169CCF-7E34-4AB9-B811-7A0AF040B079}">
      <dgm:prSet/>
      <dgm:spPr/>
      <dgm:t>
        <a:bodyPr/>
        <a:lstStyle/>
        <a:p>
          <a:endParaRPr lang="en-US"/>
        </a:p>
      </dgm:t>
    </dgm:pt>
    <dgm:pt modelId="{3355AB43-4D26-4C59-816D-C114C62A805C}">
      <dgm:prSet/>
      <dgm:spPr/>
      <dgm:t>
        <a:bodyPr/>
        <a:lstStyle/>
        <a:p>
          <a:endParaRPr lang="en-US" dirty="0"/>
        </a:p>
      </dgm:t>
    </dgm:pt>
    <dgm:pt modelId="{894E4645-3493-4D2E-B9D0-B3938DE4625F}" type="parTrans" cxnId="{921C411F-ECFA-4CA7-BB81-68A193092544}">
      <dgm:prSet/>
      <dgm:spPr/>
      <dgm:t>
        <a:bodyPr/>
        <a:lstStyle/>
        <a:p>
          <a:endParaRPr lang="en-US"/>
        </a:p>
      </dgm:t>
    </dgm:pt>
    <dgm:pt modelId="{6F19E66B-5697-4442-8ABB-4975DBA7F350}" type="sibTrans" cxnId="{921C411F-ECFA-4CA7-BB81-68A193092544}">
      <dgm:prSet/>
      <dgm:spPr/>
      <dgm:t>
        <a:bodyPr/>
        <a:lstStyle/>
        <a:p>
          <a:endParaRPr lang="en-US"/>
        </a:p>
      </dgm:t>
    </dgm:pt>
    <dgm:pt modelId="{1D6C921E-2BA2-4929-9CF6-AA32974D55DA}" type="pres">
      <dgm:prSet presAssocID="{0A5E5EA6-5985-4A35-94AD-E8C9890DF52A}" presName="Name0" presStyleCnt="0">
        <dgm:presLayoutVars>
          <dgm:chMax val="7"/>
          <dgm:chPref val="7"/>
          <dgm:dir/>
        </dgm:presLayoutVars>
      </dgm:prSet>
      <dgm:spPr/>
    </dgm:pt>
    <dgm:pt modelId="{7C553E7B-253D-4779-A0E5-233E2F900ECD}" type="pres">
      <dgm:prSet presAssocID="{0A5E5EA6-5985-4A35-94AD-E8C9890DF52A}" presName="Name1" presStyleCnt="0"/>
      <dgm:spPr/>
    </dgm:pt>
    <dgm:pt modelId="{D7F81757-3F05-4FA6-8A6A-E633DD922126}" type="pres">
      <dgm:prSet presAssocID="{0A5E5EA6-5985-4A35-94AD-E8C9890DF52A}" presName="cycle" presStyleCnt="0"/>
      <dgm:spPr/>
    </dgm:pt>
    <dgm:pt modelId="{DD9F0C26-7DC5-4E06-8452-DD51F788E425}" type="pres">
      <dgm:prSet presAssocID="{0A5E5EA6-5985-4A35-94AD-E8C9890DF52A}" presName="srcNode" presStyleLbl="node1" presStyleIdx="0" presStyleCnt="7"/>
      <dgm:spPr/>
    </dgm:pt>
    <dgm:pt modelId="{6E4AA55A-3C55-4EE1-9F85-5FB06B86D77A}" type="pres">
      <dgm:prSet presAssocID="{0A5E5EA6-5985-4A35-94AD-E8C9890DF52A}" presName="conn" presStyleLbl="parChTrans1D2" presStyleIdx="0" presStyleCnt="1"/>
      <dgm:spPr/>
    </dgm:pt>
    <dgm:pt modelId="{37A51571-BB6C-4B54-B5E5-65C850A27BDE}" type="pres">
      <dgm:prSet presAssocID="{0A5E5EA6-5985-4A35-94AD-E8C9890DF52A}" presName="extraNode" presStyleLbl="node1" presStyleIdx="0" presStyleCnt="7"/>
      <dgm:spPr/>
    </dgm:pt>
    <dgm:pt modelId="{F5429A9E-28A4-406B-96CC-DA58BA579778}" type="pres">
      <dgm:prSet presAssocID="{0A5E5EA6-5985-4A35-94AD-E8C9890DF52A}" presName="dstNode" presStyleLbl="node1" presStyleIdx="0" presStyleCnt="7"/>
      <dgm:spPr/>
    </dgm:pt>
    <dgm:pt modelId="{830CA4F5-5FE5-4B3B-BF23-0C852DB3BAE8}" type="pres">
      <dgm:prSet presAssocID="{F36B0082-D948-4C77-99D4-B9A06FECAAA3}" presName="text_1" presStyleLbl="node1" presStyleIdx="0" presStyleCnt="7">
        <dgm:presLayoutVars>
          <dgm:bulletEnabled val="1"/>
        </dgm:presLayoutVars>
      </dgm:prSet>
      <dgm:spPr/>
    </dgm:pt>
    <dgm:pt modelId="{35B4E486-9ACC-4C3D-9C57-323F156AE7F9}" type="pres">
      <dgm:prSet presAssocID="{F36B0082-D948-4C77-99D4-B9A06FECAAA3}" presName="accent_1" presStyleCnt="0"/>
      <dgm:spPr/>
    </dgm:pt>
    <dgm:pt modelId="{94E3E655-5F4D-4E36-9825-7AB742008C2B}" type="pres">
      <dgm:prSet presAssocID="{F36B0082-D948-4C77-99D4-B9A06FECAAA3}" presName="accentRepeatNode" presStyleLbl="solidFgAcc1" presStyleIdx="0" presStyleCnt="7"/>
      <dgm:spPr/>
    </dgm:pt>
    <dgm:pt modelId="{2CD1521E-D367-4085-82E9-5ADE2BA65168}" type="pres">
      <dgm:prSet presAssocID="{FD6DB1CD-C1D3-4119-BE1F-F5A59C5024D7}" presName="text_2" presStyleLbl="node1" presStyleIdx="1" presStyleCnt="7">
        <dgm:presLayoutVars>
          <dgm:bulletEnabled val="1"/>
        </dgm:presLayoutVars>
      </dgm:prSet>
      <dgm:spPr/>
    </dgm:pt>
    <dgm:pt modelId="{ADDC3FD4-A3F0-4E1B-84A3-3EFAEFDDF430}" type="pres">
      <dgm:prSet presAssocID="{FD6DB1CD-C1D3-4119-BE1F-F5A59C5024D7}" presName="accent_2" presStyleCnt="0"/>
      <dgm:spPr/>
    </dgm:pt>
    <dgm:pt modelId="{697C2038-FFCD-4F85-AB98-E619700EF23D}" type="pres">
      <dgm:prSet presAssocID="{FD6DB1CD-C1D3-4119-BE1F-F5A59C5024D7}" presName="accentRepeatNode" presStyleLbl="solidFgAcc1" presStyleIdx="1" presStyleCnt="7"/>
      <dgm:spPr/>
    </dgm:pt>
    <dgm:pt modelId="{81D4E4C4-6CDD-40DF-8C2F-203FF2CEE133}" type="pres">
      <dgm:prSet presAssocID="{ECA08E4A-F67E-417F-84C6-9AF819F897F7}" presName="text_3" presStyleLbl="node1" presStyleIdx="2" presStyleCnt="7">
        <dgm:presLayoutVars>
          <dgm:bulletEnabled val="1"/>
        </dgm:presLayoutVars>
      </dgm:prSet>
      <dgm:spPr/>
    </dgm:pt>
    <dgm:pt modelId="{82228552-A074-49A8-B088-3E484D2990E3}" type="pres">
      <dgm:prSet presAssocID="{ECA08E4A-F67E-417F-84C6-9AF819F897F7}" presName="accent_3" presStyleCnt="0"/>
      <dgm:spPr/>
    </dgm:pt>
    <dgm:pt modelId="{286E93C9-3D9D-4676-8BAB-97832BCE3C45}" type="pres">
      <dgm:prSet presAssocID="{ECA08E4A-F67E-417F-84C6-9AF819F897F7}" presName="accentRepeatNode" presStyleLbl="solidFgAcc1" presStyleIdx="2" presStyleCnt="7"/>
      <dgm:spPr/>
    </dgm:pt>
    <dgm:pt modelId="{97AB82C3-1E6F-4014-A193-DB015819136E}" type="pres">
      <dgm:prSet presAssocID="{4411CE46-C705-4572-BDDC-EAF722A72E84}" presName="text_4" presStyleLbl="node1" presStyleIdx="3" presStyleCnt="7">
        <dgm:presLayoutVars>
          <dgm:bulletEnabled val="1"/>
        </dgm:presLayoutVars>
      </dgm:prSet>
      <dgm:spPr/>
    </dgm:pt>
    <dgm:pt modelId="{591BAB03-0DF0-436F-B2AD-615BB9AEE5AF}" type="pres">
      <dgm:prSet presAssocID="{4411CE46-C705-4572-BDDC-EAF722A72E84}" presName="accent_4" presStyleCnt="0"/>
      <dgm:spPr/>
    </dgm:pt>
    <dgm:pt modelId="{D25B0B03-3809-43F3-A31B-EE4BC6113BE2}" type="pres">
      <dgm:prSet presAssocID="{4411CE46-C705-4572-BDDC-EAF722A72E84}" presName="accentRepeatNode" presStyleLbl="solidFgAcc1" presStyleIdx="3" presStyleCnt="7"/>
      <dgm:spPr/>
    </dgm:pt>
    <dgm:pt modelId="{7BE0754A-7883-4EE7-9453-C1D27D4F5218}" type="pres">
      <dgm:prSet presAssocID="{44F5DE9C-3A5E-4A16-A445-417F9DF76016}" presName="text_5" presStyleLbl="node1" presStyleIdx="4" presStyleCnt="7">
        <dgm:presLayoutVars>
          <dgm:bulletEnabled val="1"/>
        </dgm:presLayoutVars>
      </dgm:prSet>
      <dgm:spPr/>
    </dgm:pt>
    <dgm:pt modelId="{9F275F45-878B-45C1-BA6B-EF52F0BB7658}" type="pres">
      <dgm:prSet presAssocID="{44F5DE9C-3A5E-4A16-A445-417F9DF76016}" presName="accent_5" presStyleCnt="0"/>
      <dgm:spPr/>
    </dgm:pt>
    <dgm:pt modelId="{57921BBE-1291-4925-AA9D-11A6B89408CC}" type="pres">
      <dgm:prSet presAssocID="{44F5DE9C-3A5E-4A16-A445-417F9DF76016}" presName="accentRepeatNode" presStyleLbl="solidFgAcc1" presStyleIdx="4" presStyleCnt="7"/>
      <dgm:spPr/>
    </dgm:pt>
    <dgm:pt modelId="{1C30148A-88C4-4474-B9F2-DECFD2ABF4C5}" type="pres">
      <dgm:prSet presAssocID="{AFB48CBE-CFFA-4098-95A5-B435E28366B2}" presName="text_6" presStyleLbl="node1" presStyleIdx="5" presStyleCnt="7">
        <dgm:presLayoutVars>
          <dgm:bulletEnabled val="1"/>
        </dgm:presLayoutVars>
      </dgm:prSet>
      <dgm:spPr/>
    </dgm:pt>
    <dgm:pt modelId="{0CD0EFB4-39CA-43CC-80D0-33E1BA1FB504}" type="pres">
      <dgm:prSet presAssocID="{AFB48CBE-CFFA-4098-95A5-B435E28366B2}" presName="accent_6" presStyleCnt="0"/>
      <dgm:spPr/>
    </dgm:pt>
    <dgm:pt modelId="{8C38FE5C-580E-4767-9E3C-F7E16B628780}" type="pres">
      <dgm:prSet presAssocID="{AFB48CBE-CFFA-4098-95A5-B435E28366B2}" presName="accentRepeatNode" presStyleLbl="solidFgAcc1" presStyleIdx="5" presStyleCnt="7"/>
      <dgm:spPr/>
    </dgm:pt>
    <dgm:pt modelId="{8879EC21-59CA-4F62-9E0E-0B036E7930F1}" type="pres">
      <dgm:prSet presAssocID="{148F258D-A710-471B-A44E-70ABA5DCCE34}" presName="text_7" presStyleLbl="node1" presStyleIdx="6" presStyleCnt="7">
        <dgm:presLayoutVars>
          <dgm:bulletEnabled val="1"/>
        </dgm:presLayoutVars>
      </dgm:prSet>
      <dgm:spPr/>
    </dgm:pt>
    <dgm:pt modelId="{0311E64B-FEEB-41C9-B3CA-44C1A6575C18}" type="pres">
      <dgm:prSet presAssocID="{148F258D-A710-471B-A44E-70ABA5DCCE34}" presName="accent_7" presStyleCnt="0"/>
      <dgm:spPr/>
    </dgm:pt>
    <dgm:pt modelId="{B9502489-5AD3-43E0-A730-556A2D42FDE1}" type="pres">
      <dgm:prSet presAssocID="{148F258D-A710-471B-A44E-70ABA5DCCE34}" presName="accentRepeatNode" presStyleLbl="solidFgAcc1" presStyleIdx="6" presStyleCnt="7"/>
      <dgm:spPr/>
    </dgm:pt>
  </dgm:ptLst>
  <dgm:cxnLst>
    <dgm:cxn modelId="{921C411F-ECFA-4CA7-BB81-68A193092544}" srcId="{0A5E5EA6-5985-4A35-94AD-E8C9890DF52A}" destId="{3355AB43-4D26-4C59-816D-C114C62A805C}" srcOrd="7" destOrd="0" parTransId="{894E4645-3493-4D2E-B9D0-B3938DE4625F}" sibTransId="{6F19E66B-5697-4442-8ABB-4975DBA7F350}"/>
    <dgm:cxn modelId="{14A24224-694E-4685-992D-300BF917627E}" srcId="{0A5E5EA6-5985-4A35-94AD-E8C9890DF52A}" destId="{44F5DE9C-3A5E-4A16-A445-417F9DF76016}" srcOrd="4" destOrd="0" parTransId="{E2EEC80E-206F-4C55-A1A2-0657DF748AC1}" sibTransId="{02D94B77-E5D6-427E-A8C5-0FE5EA694A5A}"/>
    <dgm:cxn modelId="{60BE9434-BC9C-4673-AA63-C11203BAA556}" type="presOf" srcId="{44F5DE9C-3A5E-4A16-A445-417F9DF76016}" destId="{7BE0754A-7883-4EE7-9453-C1D27D4F5218}" srcOrd="0" destOrd="0" presId="urn:microsoft.com/office/officeart/2008/layout/VerticalCurvedList"/>
    <dgm:cxn modelId="{9B89333E-D7ED-4526-9AE2-C42656CB7780}" type="presOf" srcId="{AFB48CBE-CFFA-4098-95A5-B435E28366B2}" destId="{1C30148A-88C4-4474-B9F2-DECFD2ABF4C5}" srcOrd="0" destOrd="0" presId="urn:microsoft.com/office/officeart/2008/layout/VerticalCurvedList"/>
    <dgm:cxn modelId="{ADC5435D-2572-4A80-8ED0-EB3715B4EB63}" type="presOf" srcId="{F36B0082-D948-4C77-99D4-B9A06FECAAA3}" destId="{830CA4F5-5FE5-4B3B-BF23-0C852DB3BAE8}" srcOrd="0" destOrd="0" presId="urn:microsoft.com/office/officeart/2008/layout/VerticalCurvedList"/>
    <dgm:cxn modelId="{9A164D60-766D-4BC3-A3A9-F0B10578A6DB}" srcId="{0A5E5EA6-5985-4A35-94AD-E8C9890DF52A}" destId="{F36B0082-D948-4C77-99D4-B9A06FECAAA3}" srcOrd="0" destOrd="0" parTransId="{4BF89961-96A4-416D-BF9A-52C02D910C4F}" sibTransId="{39088A22-09F1-4A15-BF5F-DB2D922DC09E}"/>
    <dgm:cxn modelId="{01C70562-564F-4B02-9CA1-C5684D3995ED}" type="presOf" srcId="{39088A22-09F1-4A15-BF5F-DB2D922DC09E}" destId="{6E4AA55A-3C55-4EE1-9F85-5FB06B86D77A}" srcOrd="0" destOrd="0" presId="urn:microsoft.com/office/officeart/2008/layout/VerticalCurvedList"/>
    <dgm:cxn modelId="{DF879169-A1D9-435A-AEA1-79ADA1867A83}" type="presOf" srcId="{FD6DB1CD-C1D3-4119-BE1F-F5A59C5024D7}" destId="{2CD1521E-D367-4085-82E9-5ADE2BA65168}" srcOrd="0" destOrd="0" presId="urn:microsoft.com/office/officeart/2008/layout/VerticalCurvedList"/>
    <dgm:cxn modelId="{3743B954-7A42-4877-ABC6-3FB6831A7B9E}" srcId="{0A5E5EA6-5985-4A35-94AD-E8C9890DF52A}" destId="{AFB48CBE-CFFA-4098-95A5-B435E28366B2}" srcOrd="5" destOrd="0" parTransId="{888D8DAB-206A-437C-93EA-673B2E077731}" sibTransId="{48191B7E-E03B-4AF3-93F4-9C50D5797B79}"/>
    <dgm:cxn modelId="{B6E41590-6385-44DC-B8EE-573835214864}" srcId="{0A5E5EA6-5985-4A35-94AD-E8C9890DF52A}" destId="{4411CE46-C705-4572-BDDC-EAF722A72E84}" srcOrd="3" destOrd="0" parTransId="{938650AA-C570-4EF2-B168-3A49C5B87898}" sibTransId="{A577C785-0A21-4EAF-A344-42609CC111A5}"/>
    <dgm:cxn modelId="{303140A7-C877-4776-B35E-13FC58D303AB}" type="presOf" srcId="{ECA08E4A-F67E-417F-84C6-9AF819F897F7}" destId="{81D4E4C4-6CDD-40DF-8C2F-203FF2CEE133}" srcOrd="0" destOrd="0" presId="urn:microsoft.com/office/officeart/2008/layout/VerticalCurvedList"/>
    <dgm:cxn modelId="{B0AA38A9-A4C1-49FC-8764-ADB25B5716F9}" srcId="{0A5E5EA6-5985-4A35-94AD-E8C9890DF52A}" destId="{148F258D-A710-471B-A44E-70ABA5DCCE34}" srcOrd="6" destOrd="0" parTransId="{F782CFA8-F9CC-4D75-85F8-D80540570C17}" sibTransId="{44341888-6811-4198-9D71-E87480EFC729}"/>
    <dgm:cxn modelId="{F8C09BB3-E7B5-4307-8CB8-A6DE76512DAE}" srcId="{0A5E5EA6-5985-4A35-94AD-E8C9890DF52A}" destId="{FD6DB1CD-C1D3-4119-BE1F-F5A59C5024D7}" srcOrd="1" destOrd="0" parTransId="{A838D2A6-AF1A-4B53-A4A2-C59A5B5B6028}" sibTransId="{448FA2A0-28FE-4CC7-8E2C-298352C7A4F2}"/>
    <dgm:cxn modelId="{D3918FCF-01D4-4F3B-9A90-A7D104970B51}" srcId="{0A5E5EA6-5985-4A35-94AD-E8C9890DF52A}" destId="{ECA08E4A-F67E-417F-84C6-9AF819F897F7}" srcOrd="2" destOrd="0" parTransId="{0AF55ED5-2A10-46C1-840E-99CFBCD14DBF}" sibTransId="{EEB9FD4B-17D6-4ADC-A7BA-A626E15E828F}"/>
    <dgm:cxn modelId="{A4169CCF-7E34-4AB9-B811-7A0AF040B079}" srcId="{0A5E5EA6-5985-4A35-94AD-E8C9890DF52A}" destId="{FD4528C5-53E4-43F8-BC10-D7C68784D9BD}" srcOrd="9" destOrd="0" parTransId="{E58AADCB-BEA8-4C38-B1B6-FE2E3073D24F}" sibTransId="{E6998BD9-B0A6-45DD-8985-0CF4245A61A7}"/>
    <dgm:cxn modelId="{C3B834D5-2FFD-4B07-A0E5-4D506077E287}" srcId="{0A5E5EA6-5985-4A35-94AD-E8C9890DF52A}" destId="{B870510D-3B54-43F8-A5C4-DF4F5CF0CC09}" srcOrd="8" destOrd="0" parTransId="{1935988B-3E35-43F6-9CCE-4498228B8171}" sibTransId="{6F02800B-F90C-46C8-B037-3918CECFDA49}"/>
    <dgm:cxn modelId="{9400AEE0-2F82-4C1D-874D-F1A98C3AC040}" type="presOf" srcId="{0A5E5EA6-5985-4A35-94AD-E8C9890DF52A}" destId="{1D6C921E-2BA2-4929-9CF6-AA32974D55DA}" srcOrd="0" destOrd="0" presId="urn:microsoft.com/office/officeart/2008/layout/VerticalCurvedList"/>
    <dgm:cxn modelId="{706F76E4-E050-4A2B-BF7F-4985BFC725CD}" type="presOf" srcId="{4411CE46-C705-4572-BDDC-EAF722A72E84}" destId="{97AB82C3-1E6F-4014-A193-DB015819136E}" srcOrd="0" destOrd="0" presId="urn:microsoft.com/office/officeart/2008/layout/VerticalCurvedList"/>
    <dgm:cxn modelId="{57455BEF-C3EA-4B5E-B529-0BC733FE1B21}" type="presOf" srcId="{148F258D-A710-471B-A44E-70ABA5DCCE34}" destId="{8879EC21-59CA-4F62-9E0E-0B036E7930F1}" srcOrd="0" destOrd="0" presId="urn:microsoft.com/office/officeart/2008/layout/VerticalCurvedList"/>
    <dgm:cxn modelId="{DF6A4B96-1AF7-45BE-89AE-61CB633DD081}" type="presParOf" srcId="{1D6C921E-2BA2-4929-9CF6-AA32974D55DA}" destId="{7C553E7B-253D-4779-A0E5-233E2F900ECD}" srcOrd="0" destOrd="0" presId="urn:microsoft.com/office/officeart/2008/layout/VerticalCurvedList"/>
    <dgm:cxn modelId="{29E22334-AF82-4BD6-9160-50B9ABF74568}" type="presParOf" srcId="{7C553E7B-253D-4779-A0E5-233E2F900ECD}" destId="{D7F81757-3F05-4FA6-8A6A-E633DD922126}" srcOrd="0" destOrd="0" presId="urn:microsoft.com/office/officeart/2008/layout/VerticalCurvedList"/>
    <dgm:cxn modelId="{8F9F375F-D2EC-4C83-B0A1-6F08C348C7F7}" type="presParOf" srcId="{D7F81757-3F05-4FA6-8A6A-E633DD922126}" destId="{DD9F0C26-7DC5-4E06-8452-DD51F788E425}" srcOrd="0" destOrd="0" presId="urn:microsoft.com/office/officeart/2008/layout/VerticalCurvedList"/>
    <dgm:cxn modelId="{AD748643-EB99-48A6-92B7-AC792B838A52}" type="presParOf" srcId="{D7F81757-3F05-4FA6-8A6A-E633DD922126}" destId="{6E4AA55A-3C55-4EE1-9F85-5FB06B86D77A}" srcOrd="1" destOrd="0" presId="urn:microsoft.com/office/officeart/2008/layout/VerticalCurvedList"/>
    <dgm:cxn modelId="{2C7635ED-3770-4D8B-853F-C742CDADB12B}" type="presParOf" srcId="{D7F81757-3F05-4FA6-8A6A-E633DD922126}" destId="{37A51571-BB6C-4B54-B5E5-65C850A27BDE}" srcOrd="2" destOrd="0" presId="urn:microsoft.com/office/officeart/2008/layout/VerticalCurvedList"/>
    <dgm:cxn modelId="{9C352E45-70CC-49C4-B538-BF14BE23FBD9}" type="presParOf" srcId="{D7F81757-3F05-4FA6-8A6A-E633DD922126}" destId="{F5429A9E-28A4-406B-96CC-DA58BA579778}" srcOrd="3" destOrd="0" presId="urn:microsoft.com/office/officeart/2008/layout/VerticalCurvedList"/>
    <dgm:cxn modelId="{93F9A056-1540-4F77-9C7C-F0F3426F7E15}" type="presParOf" srcId="{7C553E7B-253D-4779-A0E5-233E2F900ECD}" destId="{830CA4F5-5FE5-4B3B-BF23-0C852DB3BAE8}" srcOrd="1" destOrd="0" presId="urn:microsoft.com/office/officeart/2008/layout/VerticalCurvedList"/>
    <dgm:cxn modelId="{D1747179-B3E9-4666-9886-F913EABF1826}" type="presParOf" srcId="{7C553E7B-253D-4779-A0E5-233E2F900ECD}" destId="{35B4E486-9ACC-4C3D-9C57-323F156AE7F9}" srcOrd="2" destOrd="0" presId="urn:microsoft.com/office/officeart/2008/layout/VerticalCurvedList"/>
    <dgm:cxn modelId="{0A66E438-D3AA-456A-8E28-A8891DCC9FD8}" type="presParOf" srcId="{35B4E486-9ACC-4C3D-9C57-323F156AE7F9}" destId="{94E3E655-5F4D-4E36-9825-7AB742008C2B}" srcOrd="0" destOrd="0" presId="urn:microsoft.com/office/officeart/2008/layout/VerticalCurvedList"/>
    <dgm:cxn modelId="{BF6E3F3F-02AA-4D56-A7F0-F2C5448AEBC5}" type="presParOf" srcId="{7C553E7B-253D-4779-A0E5-233E2F900ECD}" destId="{2CD1521E-D367-4085-82E9-5ADE2BA65168}" srcOrd="3" destOrd="0" presId="urn:microsoft.com/office/officeart/2008/layout/VerticalCurvedList"/>
    <dgm:cxn modelId="{95B258F1-9B1F-45CA-B0CB-158093F29E31}" type="presParOf" srcId="{7C553E7B-253D-4779-A0E5-233E2F900ECD}" destId="{ADDC3FD4-A3F0-4E1B-84A3-3EFAEFDDF430}" srcOrd="4" destOrd="0" presId="urn:microsoft.com/office/officeart/2008/layout/VerticalCurvedList"/>
    <dgm:cxn modelId="{200D8106-E579-40A0-8FE3-174B8675E989}" type="presParOf" srcId="{ADDC3FD4-A3F0-4E1B-84A3-3EFAEFDDF430}" destId="{697C2038-FFCD-4F85-AB98-E619700EF23D}" srcOrd="0" destOrd="0" presId="urn:microsoft.com/office/officeart/2008/layout/VerticalCurvedList"/>
    <dgm:cxn modelId="{0A618573-D785-48EA-8845-5E35EF76D8AB}" type="presParOf" srcId="{7C553E7B-253D-4779-A0E5-233E2F900ECD}" destId="{81D4E4C4-6CDD-40DF-8C2F-203FF2CEE133}" srcOrd="5" destOrd="0" presId="urn:microsoft.com/office/officeart/2008/layout/VerticalCurvedList"/>
    <dgm:cxn modelId="{0B2CE36F-F8A0-4CAB-A708-2DBE9D775420}" type="presParOf" srcId="{7C553E7B-253D-4779-A0E5-233E2F900ECD}" destId="{82228552-A074-49A8-B088-3E484D2990E3}" srcOrd="6" destOrd="0" presId="urn:microsoft.com/office/officeart/2008/layout/VerticalCurvedList"/>
    <dgm:cxn modelId="{E6333182-32B1-48CA-825D-323FE316407F}" type="presParOf" srcId="{82228552-A074-49A8-B088-3E484D2990E3}" destId="{286E93C9-3D9D-4676-8BAB-97832BCE3C45}" srcOrd="0" destOrd="0" presId="urn:microsoft.com/office/officeart/2008/layout/VerticalCurvedList"/>
    <dgm:cxn modelId="{F81486E5-A86B-40BE-8AC4-8CEB0D09F65B}" type="presParOf" srcId="{7C553E7B-253D-4779-A0E5-233E2F900ECD}" destId="{97AB82C3-1E6F-4014-A193-DB015819136E}" srcOrd="7" destOrd="0" presId="urn:microsoft.com/office/officeart/2008/layout/VerticalCurvedList"/>
    <dgm:cxn modelId="{9CB594C6-F3E4-498C-B0EB-413D695250C1}" type="presParOf" srcId="{7C553E7B-253D-4779-A0E5-233E2F900ECD}" destId="{591BAB03-0DF0-436F-B2AD-615BB9AEE5AF}" srcOrd="8" destOrd="0" presId="urn:microsoft.com/office/officeart/2008/layout/VerticalCurvedList"/>
    <dgm:cxn modelId="{A52DF424-B021-4021-8446-09CDE445E2DB}" type="presParOf" srcId="{591BAB03-0DF0-436F-B2AD-615BB9AEE5AF}" destId="{D25B0B03-3809-43F3-A31B-EE4BC6113BE2}" srcOrd="0" destOrd="0" presId="urn:microsoft.com/office/officeart/2008/layout/VerticalCurvedList"/>
    <dgm:cxn modelId="{4F6C5C4B-7A6E-448B-942C-BF6285F89FFC}" type="presParOf" srcId="{7C553E7B-253D-4779-A0E5-233E2F900ECD}" destId="{7BE0754A-7883-4EE7-9453-C1D27D4F5218}" srcOrd="9" destOrd="0" presId="urn:microsoft.com/office/officeart/2008/layout/VerticalCurvedList"/>
    <dgm:cxn modelId="{6BF118EB-929B-4677-B9D3-5FAA83F1E6D9}" type="presParOf" srcId="{7C553E7B-253D-4779-A0E5-233E2F900ECD}" destId="{9F275F45-878B-45C1-BA6B-EF52F0BB7658}" srcOrd="10" destOrd="0" presId="urn:microsoft.com/office/officeart/2008/layout/VerticalCurvedList"/>
    <dgm:cxn modelId="{A4D72FE2-6BDB-4683-9C82-7D9F7EFA4EEB}" type="presParOf" srcId="{9F275F45-878B-45C1-BA6B-EF52F0BB7658}" destId="{57921BBE-1291-4925-AA9D-11A6B89408CC}" srcOrd="0" destOrd="0" presId="urn:microsoft.com/office/officeart/2008/layout/VerticalCurvedList"/>
    <dgm:cxn modelId="{54017C3F-231D-445C-9F0A-E691C707CC26}" type="presParOf" srcId="{7C553E7B-253D-4779-A0E5-233E2F900ECD}" destId="{1C30148A-88C4-4474-B9F2-DECFD2ABF4C5}" srcOrd="11" destOrd="0" presId="urn:microsoft.com/office/officeart/2008/layout/VerticalCurvedList"/>
    <dgm:cxn modelId="{48B499B5-049B-44A0-805B-CB3953441D3A}" type="presParOf" srcId="{7C553E7B-253D-4779-A0E5-233E2F900ECD}" destId="{0CD0EFB4-39CA-43CC-80D0-33E1BA1FB504}" srcOrd="12" destOrd="0" presId="urn:microsoft.com/office/officeart/2008/layout/VerticalCurvedList"/>
    <dgm:cxn modelId="{E247570B-2E71-4B97-A772-3CAC21B0590C}" type="presParOf" srcId="{0CD0EFB4-39CA-43CC-80D0-33E1BA1FB504}" destId="{8C38FE5C-580E-4767-9E3C-F7E16B628780}" srcOrd="0" destOrd="0" presId="urn:microsoft.com/office/officeart/2008/layout/VerticalCurvedList"/>
    <dgm:cxn modelId="{8FDA98D7-E74B-4D70-9CED-1F7AF06704FF}" type="presParOf" srcId="{7C553E7B-253D-4779-A0E5-233E2F900ECD}" destId="{8879EC21-59CA-4F62-9E0E-0B036E7930F1}" srcOrd="13" destOrd="0" presId="urn:microsoft.com/office/officeart/2008/layout/VerticalCurvedList"/>
    <dgm:cxn modelId="{21A13877-80A2-4979-A405-A9FE58FBE5BB}" type="presParOf" srcId="{7C553E7B-253D-4779-A0E5-233E2F900ECD}" destId="{0311E64B-FEEB-41C9-B3CA-44C1A6575C18}" srcOrd="14" destOrd="0" presId="urn:microsoft.com/office/officeart/2008/layout/VerticalCurvedList"/>
    <dgm:cxn modelId="{BD604769-2C7C-477A-8656-B90B26178FD4}" type="presParOf" srcId="{0311E64B-FEEB-41C9-B3CA-44C1A6575C18}" destId="{B9502489-5AD3-43E0-A730-556A2D42FDE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8BEDF86-BD30-42DE-BC0C-A8620E2D7232}" type="doc">
      <dgm:prSet loTypeId="urn:microsoft.com/office/officeart/2005/8/layout/process4" loCatId="list" qsTypeId="urn:microsoft.com/office/officeart/2005/8/quickstyle/3d2" qsCatId="3D" csTypeId="urn:microsoft.com/office/officeart/2005/8/colors/accent3_2" csCatId="accent3" phldr="1"/>
      <dgm:spPr/>
      <dgm:t>
        <a:bodyPr/>
        <a:lstStyle/>
        <a:p>
          <a:endParaRPr lang="en-US"/>
        </a:p>
      </dgm:t>
    </dgm:pt>
    <dgm:pt modelId="{AC3EB524-E777-4BC2-9125-2150B421176F}">
      <dgm:prSet phldrT="[Text]" custT="1"/>
      <dgm:spPr/>
      <dgm:t>
        <a:bodyPr/>
        <a:lstStyle/>
        <a:p>
          <a:r>
            <a:rPr lang="en-US" sz="2000" dirty="0"/>
            <a:t>Pharyngeal</a:t>
          </a:r>
        </a:p>
      </dgm:t>
    </dgm:pt>
    <dgm:pt modelId="{2DC4A9D5-13C2-4AB1-949A-4CE55EF3F765}" type="parTrans" cxnId="{00B056B1-C47D-4040-8D86-A3AE5FB152CF}">
      <dgm:prSet/>
      <dgm:spPr/>
      <dgm:t>
        <a:bodyPr/>
        <a:lstStyle/>
        <a:p>
          <a:endParaRPr lang="en-US" sz="1100"/>
        </a:p>
      </dgm:t>
    </dgm:pt>
    <dgm:pt modelId="{2D66AF53-B520-4728-9DD2-4E1895DEE653}" type="sibTrans" cxnId="{00B056B1-C47D-4040-8D86-A3AE5FB152CF}">
      <dgm:prSet/>
      <dgm:spPr/>
      <dgm:t>
        <a:bodyPr/>
        <a:lstStyle/>
        <a:p>
          <a:endParaRPr lang="en-US" sz="1100"/>
        </a:p>
      </dgm:t>
    </dgm:pt>
    <dgm:pt modelId="{AA26F55D-1C56-4523-8126-0F1E2330CEE0}">
      <dgm:prSet phldrT="[Text]" custT="1"/>
      <dgm:spPr/>
      <dgm:t>
        <a:bodyPr/>
        <a:lstStyle/>
        <a:p>
          <a:r>
            <a:rPr lang="en-US" sz="1100" dirty="0">
              <a:solidFill>
                <a:schemeClr val="bg1">
                  <a:lumMod val="50000"/>
                </a:schemeClr>
              </a:solidFill>
            </a:rPr>
            <a:t>NAAT for GC/CT*</a:t>
          </a:r>
        </a:p>
      </dgm:t>
    </dgm:pt>
    <dgm:pt modelId="{79585F17-833B-48C3-B9A1-25F5566E79F9}" type="parTrans" cxnId="{D3DE38EB-620C-4683-8573-A758D4A04130}">
      <dgm:prSet/>
      <dgm:spPr/>
      <dgm:t>
        <a:bodyPr/>
        <a:lstStyle/>
        <a:p>
          <a:endParaRPr lang="en-US" sz="1100"/>
        </a:p>
      </dgm:t>
    </dgm:pt>
    <dgm:pt modelId="{8721B728-1CBF-45F7-8C4E-E4C52797E77F}" type="sibTrans" cxnId="{D3DE38EB-620C-4683-8573-A758D4A04130}">
      <dgm:prSet/>
      <dgm:spPr/>
      <dgm:t>
        <a:bodyPr/>
        <a:lstStyle/>
        <a:p>
          <a:endParaRPr lang="en-US" sz="1100"/>
        </a:p>
      </dgm:t>
    </dgm:pt>
    <dgm:pt modelId="{127E8939-5A87-4D7A-84C3-E7534FFD5AD3}">
      <dgm:prSet phldrT="[Text]" custT="1"/>
      <dgm:spPr/>
      <dgm:t>
        <a:bodyPr/>
        <a:lstStyle/>
        <a:p>
          <a:r>
            <a:rPr lang="en-US" sz="2000" dirty="0"/>
            <a:t>Urine</a:t>
          </a:r>
        </a:p>
      </dgm:t>
    </dgm:pt>
    <dgm:pt modelId="{63CA92AD-BE12-4BBE-8C2D-61D0201B72F9}" type="parTrans" cxnId="{2D7C83B2-23EF-4055-A211-BF5AE51BF69C}">
      <dgm:prSet/>
      <dgm:spPr/>
      <dgm:t>
        <a:bodyPr/>
        <a:lstStyle/>
        <a:p>
          <a:endParaRPr lang="en-US" sz="1100"/>
        </a:p>
      </dgm:t>
    </dgm:pt>
    <dgm:pt modelId="{276B3026-E6DC-4839-8540-E146539E1F2B}" type="sibTrans" cxnId="{2D7C83B2-23EF-4055-A211-BF5AE51BF69C}">
      <dgm:prSet/>
      <dgm:spPr/>
      <dgm:t>
        <a:bodyPr/>
        <a:lstStyle/>
        <a:p>
          <a:endParaRPr lang="en-US" sz="1100"/>
        </a:p>
      </dgm:t>
    </dgm:pt>
    <dgm:pt modelId="{7AC8C1DB-2CBB-4F91-B9AB-5F72CCB48309}">
      <dgm:prSet phldrT="[Text]" custT="1"/>
      <dgm:spPr/>
      <dgm:t>
        <a:bodyPr/>
        <a:lstStyle/>
        <a:p>
          <a:r>
            <a:rPr lang="en-US" sz="1100" dirty="0">
              <a:solidFill>
                <a:schemeClr val="bg1">
                  <a:lumMod val="50000"/>
                </a:schemeClr>
              </a:solidFill>
            </a:rPr>
            <a:t>NAAT for GC/CT*</a:t>
          </a:r>
        </a:p>
      </dgm:t>
    </dgm:pt>
    <dgm:pt modelId="{70D4702C-5A79-43E3-99C1-397DDF85E524}" type="parTrans" cxnId="{A46BDF61-56DF-49EA-8292-D9A873E35814}">
      <dgm:prSet/>
      <dgm:spPr/>
      <dgm:t>
        <a:bodyPr/>
        <a:lstStyle/>
        <a:p>
          <a:endParaRPr lang="en-US" sz="1100"/>
        </a:p>
      </dgm:t>
    </dgm:pt>
    <dgm:pt modelId="{4A77DC54-97B3-4A21-97AB-869E914E77CF}" type="sibTrans" cxnId="{A46BDF61-56DF-49EA-8292-D9A873E35814}">
      <dgm:prSet/>
      <dgm:spPr/>
      <dgm:t>
        <a:bodyPr/>
        <a:lstStyle/>
        <a:p>
          <a:endParaRPr lang="en-US" sz="1100"/>
        </a:p>
      </dgm:t>
    </dgm:pt>
    <dgm:pt modelId="{BD67FF29-1FA0-4838-B263-EE20F6FAE9E5}">
      <dgm:prSet phldrT="[Text]" custT="1"/>
      <dgm:spPr/>
      <dgm:t>
        <a:bodyPr/>
        <a:lstStyle/>
        <a:p>
          <a:r>
            <a:rPr lang="en-US" sz="2000" dirty="0"/>
            <a:t>Blood</a:t>
          </a:r>
        </a:p>
      </dgm:t>
    </dgm:pt>
    <dgm:pt modelId="{699B89EE-8B51-427F-9953-A718D0475EE2}" type="parTrans" cxnId="{CECA564D-69D6-483B-90AB-F0EBEAF085D5}">
      <dgm:prSet/>
      <dgm:spPr/>
      <dgm:t>
        <a:bodyPr/>
        <a:lstStyle/>
        <a:p>
          <a:endParaRPr lang="en-US" sz="1100"/>
        </a:p>
      </dgm:t>
    </dgm:pt>
    <dgm:pt modelId="{3CF8D8BE-404C-4065-A1CF-8C72B50BEE15}" type="sibTrans" cxnId="{CECA564D-69D6-483B-90AB-F0EBEAF085D5}">
      <dgm:prSet/>
      <dgm:spPr/>
      <dgm:t>
        <a:bodyPr/>
        <a:lstStyle/>
        <a:p>
          <a:endParaRPr lang="en-US" sz="1100"/>
        </a:p>
      </dgm:t>
    </dgm:pt>
    <dgm:pt modelId="{9C09A987-0C4E-4671-AF72-C9765086855E}">
      <dgm:prSet phldrT="[Text]" custT="1"/>
      <dgm:spPr/>
      <dgm:t>
        <a:bodyPr/>
        <a:lstStyle/>
        <a:p>
          <a:r>
            <a:rPr lang="en-US" sz="1100" dirty="0">
              <a:solidFill>
                <a:schemeClr val="bg1">
                  <a:lumMod val="50000"/>
                </a:schemeClr>
              </a:solidFill>
            </a:rPr>
            <a:t>CBC with differential and platelets*</a:t>
          </a:r>
        </a:p>
      </dgm:t>
    </dgm:pt>
    <dgm:pt modelId="{314678B2-B995-44D2-9784-26966320F0A8}" type="parTrans" cxnId="{FAB664AB-CF9A-4747-97DA-890C9A9F48CF}">
      <dgm:prSet/>
      <dgm:spPr/>
      <dgm:t>
        <a:bodyPr/>
        <a:lstStyle/>
        <a:p>
          <a:endParaRPr lang="en-US" sz="1100"/>
        </a:p>
      </dgm:t>
    </dgm:pt>
    <dgm:pt modelId="{0104AE71-38AC-4B83-A0D8-52309FDE8670}" type="sibTrans" cxnId="{FAB664AB-CF9A-4747-97DA-890C9A9F48CF}">
      <dgm:prSet/>
      <dgm:spPr/>
      <dgm:t>
        <a:bodyPr/>
        <a:lstStyle/>
        <a:p>
          <a:endParaRPr lang="en-US" sz="1100"/>
        </a:p>
      </dgm:t>
    </dgm:pt>
    <dgm:pt modelId="{1E7A13ED-A4F8-4ED8-AEFD-BB0AC4FC4D24}">
      <dgm:prSet phldrT="[Text]" custT="1"/>
      <dgm:spPr/>
      <dgm:t>
        <a:bodyPr/>
        <a:lstStyle/>
        <a:p>
          <a:r>
            <a:rPr lang="en-US" sz="1100" dirty="0">
              <a:solidFill>
                <a:schemeClr val="bg1">
                  <a:lumMod val="50000"/>
                </a:schemeClr>
              </a:solidFill>
            </a:rPr>
            <a:t>Syphilis serology*</a:t>
          </a:r>
        </a:p>
      </dgm:t>
    </dgm:pt>
    <dgm:pt modelId="{9A4422CD-0F17-4E72-A3D6-67C7EC90567B}" type="parTrans" cxnId="{2B468C32-58B3-4050-A66B-6511DFECA434}">
      <dgm:prSet/>
      <dgm:spPr/>
      <dgm:t>
        <a:bodyPr/>
        <a:lstStyle/>
        <a:p>
          <a:endParaRPr lang="en-US" sz="1100"/>
        </a:p>
      </dgm:t>
    </dgm:pt>
    <dgm:pt modelId="{BD7B71C4-A6B0-461E-97B2-8C5AB7CDCB9E}" type="sibTrans" cxnId="{2B468C32-58B3-4050-A66B-6511DFECA434}">
      <dgm:prSet/>
      <dgm:spPr/>
      <dgm:t>
        <a:bodyPr/>
        <a:lstStyle/>
        <a:p>
          <a:endParaRPr lang="en-US" sz="1100"/>
        </a:p>
      </dgm:t>
    </dgm:pt>
    <dgm:pt modelId="{A12FD3F3-EA8A-49A6-A835-12D0A6FD5750}">
      <dgm:prSet phldrT="[Text]" custT="1"/>
      <dgm:spPr/>
      <dgm:t>
        <a:bodyPr/>
        <a:lstStyle/>
        <a:p>
          <a:r>
            <a:rPr lang="en-US" sz="2000" dirty="0"/>
            <a:t>Pelvic</a:t>
          </a:r>
        </a:p>
      </dgm:t>
    </dgm:pt>
    <dgm:pt modelId="{9871EB09-E796-4605-897E-1A7A19161E9B}" type="parTrans" cxnId="{ECC4A494-01CF-4BBA-A950-11C6B48FED4C}">
      <dgm:prSet/>
      <dgm:spPr/>
      <dgm:t>
        <a:bodyPr/>
        <a:lstStyle/>
        <a:p>
          <a:endParaRPr lang="en-US" sz="1100"/>
        </a:p>
      </dgm:t>
    </dgm:pt>
    <dgm:pt modelId="{425D07E2-6694-405A-9CC9-9DB58EAF3E2B}" type="sibTrans" cxnId="{ECC4A494-01CF-4BBA-A950-11C6B48FED4C}">
      <dgm:prSet/>
      <dgm:spPr/>
      <dgm:t>
        <a:bodyPr/>
        <a:lstStyle/>
        <a:p>
          <a:endParaRPr lang="en-US" sz="1100"/>
        </a:p>
      </dgm:t>
    </dgm:pt>
    <dgm:pt modelId="{6B292FA0-D893-4F9D-8315-7116388581C3}">
      <dgm:prSet phldrT="[Text]" custT="1"/>
      <dgm:spPr/>
      <dgm:t>
        <a:bodyPr/>
        <a:lstStyle/>
        <a:p>
          <a:r>
            <a:rPr lang="en-US" sz="2000" dirty="0"/>
            <a:t>Anorectal</a:t>
          </a:r>
        </a:p>
      </dgm:t>
    </dgm:pt>
    <dgm:pt modelId="{54B643AF-EB48-4C39-8D7B-1140E638FFC0}" type="parTrans" cxnId="{51131C17-BF43-44CA-9B2B-A3387167E9AD}">
      <dgm:prSet/>
      <dgm:spPr/>
      <dgm:t>
        <a:bodyPr/>
        <a:lstStyle/>
        <a:p>
          <a:endParaRPr lang="en-US" sz="1100"/>
        </a:p>
      </dgm:t>
    </dgm:pt>
    <dgm:pt modelId="{5729DA2A-A555-4326-9D48-55657F50FA02}" type="sibTrans" cxnId="{51131C17-BF43-44CA-9B2B-A3387167E9AD}">
      <dgm:prSet/>
      <dgm:spPr/>
      <dgm:t>
        <a:bodyPr/>
        <a:lstStyle/>
        <a:p>
          <a:endParaRPr lang="en-US" sz="1100"/>
        </a:p>
      </dgm:t>
    </dgm:pt>
    <dgm:pt modelId="{E62AF29D-A86E-4AE1-B846-7ACDBDF975D4}">
      <dgm:prSet phldrT="[Text]" custT="1"/>
      <dgm:spPr/>
      <dgm:t>
        <a:bodyPr/>
        <a:lstStyle/>
        <a:p>
          <a:r>
            <a:rPr lang="en-US" sz="1100" dirty="0">
              <a:solidFill>
                <a:schemeClr val="bg1">
                  <a:lumMod val="50000"/>
                </a:schemeClr>
              </a:solidFill>
            </a:rPr>
            <a:t>Urine dipstick for culture*</a:t>
          </a:r>
        </a:p>
      </dgm:t>
    </dgm:pt>
    <dgm:pt modelId="{D9718F39-D75B-47AB-8194-7AC13E95CDA9}" type="parTrans" cxnId="{AA50DFC2-665E-4707-B800-CBB5AF6C479D}">
      <dgm:prSet/>
      <dgm:spPr/>
      <dgm:t>
        <a:bodyPr/>
        <a:lstStyle/>
        <a:p>
          <a:endParaRPr lang="en-US" sz="1100"/>
        </a:p>
      </dgm:t>
    </dgm:pt>
    <dgm:pt modelId="{3F04D5E0-09DA-4170-82B7-45FE157FA383}" type="sibTrans" cxnId="{AA50DFC2-665E-4707-B800-CBB5AF6C479D}">
      <dgm:prSet/>
      <dgm:spPr/>
      <dgm:t>
        <a:bodyPr/>
        <a:lstStyle/>
        <a:p>
          <a:endParaRPr lang="en-US" sz="1100"/>
        </a:p>
      </dgm:t>
    </dgm:pt>
    <dgm:pt modelId="{212EDDD4-BEAC-4769-93EB-8FC9C6E87DCC}">
      <dgm:prSet phldrT="[Text]" custT="1"/>
      <dgm:spPr/>
      <dgm:t>
        <a:bodyPr/>
        <a:lstStyle/>
        <a:p>
          <a:r>
            <a:rPr lang="en-US" sz="1100" dirty="0">
              <a:solidFill>
                <a:schemeClr val="tx1"/>
              </a:solidFill>
            </a:rPr>
            <a:t>Qualitative </a:t>
          </a:r>
          <a:r>
            <a:rPr lang="en-US" sz="1100" dirty="0" err="1">
              <a:solidFill>
                <a:schemeClr val="tx1"/>
              </a:solidFill>
            </a:rPr>
            <a:t>hCG</a:t>
          </a:r>
          <a:r>
            <a:rPr lang="en-US" sz="1100" dirty="0">
              <a:solidFill>
                <a:schemeClr val="tx1"/>
              </a:solidFill>
            </a:rPr>
            <a:t> </a:t>
          </a:r>
          <a:r>
            <a:rPr lang="en-US" sz="1100" dirty="0">
              <a:solidFill>
                <a:srgbClr val="FF0066"/>
              </a:solidFill>
            </a:rPr>
            <a:t>♀</a:t>
          </a:r>
        </a:p>
      </dgm:t>
    </dgm:pt>
    <dgm:pt modelId="{DFA0E7E0-3312-4E49-80AB-75BC875A7C66}" type="parTrans" cxnId="{ADAAF62B-EA55-4555-913B-3A012BEB52F7}">
      <dgm:prSet/>
      <dgm:spPr/>
      <dgm:t>
        <a:bodyPr/>
        <a:lstStyle/>
        <a:p>
          <a:endParaRPr lang="en-US" sz="1100"/>
        </a:p>
      </dgm:t>
    </dgm:pt>
    <dgm:pt modelId="{4311C1B7-7E6A-4571-9E6D-7A51B9A6C40C}" type="sibTrans" cxnId="{ADAAF62B-EA55-4555-913B-3A012BEB52F7}">
      <dgm:prSet/>
      <dgm:spPr/>
      <dgm:t>
        <a:bodyPr/>
        <a:lstStyle/>
        <a:p>
          <a:endParaRPr lang="en-US" sz="1100"/>
        </a:p>
      </dgm:t>
    </dgm:pt>
    <dgm:pt modelId="{51EC8575-84BD-4EC4-8F59-7FFBCC840BAD}">
      <dgm:prSet phldrT="[Text]" custT="1"/>
      <dgm:spPr/>
      <dgm:t>
        <a:bodyPr/>
        <a:lstStyle/>
        <a:p>
          <a:r>
            <a:rPr lang="en-US" sz="1050" dirty="0">
              <a:solidFill>
                <a:schemeClr val="bg1">
                  <a:lumMod val="50000"/>
                </a:schemeClr>
              </a:solidFill>
            </a:rPr>
            <a:t>Chemistries (AST/ALT/Creatinine)*</a:t>
          </a:r>
        </a:p>
      </dgm:t>
    </dgm:pt>
    <dgm:pt modelId="{8203DB1E-32A3-4D8E-8D66-62921AFCAB94}" type="parTrans" cxnId="{CD591D88-7B31-45D5-A11D-867CD3A7DA31}">
      <dgm:prSet/>
      <dgm:spPr/>
      <dgm:t>
        <a:bodyPr/>
        <a:lstStyle/>
        <a:p>
          <a:endParaRPr lang="en-US" sz="1100"/>
        </a:p>
      </dgm:t>
    </dgm:pt>
    <dgm:pt modelId="{69C82164-A6B8-4F0F-8874-38B3CDBD0C71}" type="sibTrans" cxnId="{CD591D88-7B31-45D5-A11D-867CD3A7DA31}">
      <dgm:prSet/>
      <dgm:spPr/>
      <dgm:t>
        <a:bodyPr/>
        <a:lstStyle/>
        <a:p>
          <a:endParaRPr lang="en-US" sz="1100"/>
        </a:p>
      </dgm:t>
    </dgm:pt>
    <dgm:pt modelId="{54D397DD-BD1E-42E7-819F-3DC8F490A1A7}">
      <dgm:prSet phldrT="[Text]" custT="1"/>
      <dgm:spPr/>
      <dgm:t>
        <a:bodyPr/>
        <a:lstStyle/>
        <a:p>
          <a:r>
            <a:rPr lang="en-US" sz="1100" dirty="0"/>
            <a:t>HIV-1/2 test</a:t>
          </a:r>
        </a:p>
      </dgm:t>
    </dgm:pt>
    <dgm:pt modelId="{AA1FB101-7CBE-40E6-8499-9545A24166B1}" type="parTrans" cxnId="{512BC923-16EA-458F-9160-1486E57B5166}">
      <dgm:prSet/>
      <dgm:spPr/>
      <dgm:t>
        <a:bodyPr/>
        <a:lstStyle/>
        <a:p>
          <a:endParaRPr lang="en-US" sz="1100"/>
        </a:p>
      </dgm:t>
    </dgm:pt>
    <dgm:pt modelId="{3F71D056-D897-4CE0-8B16-BF7AECC57296}" type="sibTrans" cxnId="{512BC923-16EA-458F-9160-1486E57B5166}">
      <dgm:prSet/>
      <dgm:spPr/>
      <dgm:t>
        <a:bodyPr/>
        <a:lstStyle/>
        <a:p>
          <a:endParaRPr lang="en-US" sz="1100"/>
        </a:p>
      </dgm:t>
    </dgm:pt>
    <dgm:pt modelId="{7247AADF-E543-4906-8C54-83A6CD4DDCBF}">
      <dgm:prSet phldrT="[Text]" custT="1"/>
      <dgm:spPr/>
      <dgm:t>
        <a:bodyPr/>
        <a:lstStyle/>
        <a:p>
          <a:r>
            <a:rPr lang="en-US" sz="1100" dirty="0"/>
            <a:t>Plasma for archive</a:t>
          </a:r>
        </a:p>
      </dgm:t>
    </dgm:pt>
    <dgm:pt modelId="{21266DAD-3405-4A3C-874E-5856B152780A}" type="parTrans" cxnId="{43B0C19A-70C8-46F0-8131-10A0E4AB8C0D}">
      <dgm:prSet/>
      <dgm:spPr/>
      <dgm:t>
        <a:bodyPr/>
        <a:lstStyle/>
        <a:p>
          <a:endParaRPr lang="en-US" sz="1100"/>
        </a:p>
      </dgm:t>
    </dgm:pt>
    <dgm:pt modelId="{0FF5013D-CB1C-4CF5-A012-090A44CD6FDA}" type="sibTrans" cxnId="{43B0C19A-70C8-46F0-8131-10A0E4AB8C0D}">
      <dgm:prSet/>
      <dgm:spPr/>
      <dgm:t>
        <a:bodyPr/>
        <a:lstStyle/>
        <a:p>
          <a:endParaRPr lang="en-US" sz="1100"/>
        </a:p>
      </dgm:t>
    </dgm:pt>
    <dgm:pt modelId="{249FF9FD-5665-4B4C-AD7E-94127853018D}">
      <dgm:prSet custT="1"/>
      <dgm:spPr/>
      <dgm:t>
        <a:bodyPr/>
        <a:lstStyle/>
        <a:p>
          <a:r>
            <a:rPr lang="en-US" sz="1100" dirty="0">
              <a:solidFill>
                <a:schemeClr val="bg1">
                  <a:lumMod val="50000"/>
                </a:schemeClr>
              </a:solidFill>
            </a:rPr>
            <a:t>NAAT for GC/CT/TV *</a:t>
          </a:r>
          <a:r>
            <a:rPr lang="en-US" sz="1100" dirty="0">
              <a:solidFill>
                <a:srgbClr val="FF0066"/>
              </a:solidFill>
            </a:rPr>
            <a:t>♀</a:t>
          </a:r>
        </a:p>
      </dgm:t>
    </dgm:pt>
    <dgm:pt modelId="{5B5FB709-2813-40E4-83FD-6A5DA24A06B2}" type="parTrans" cxnId="{536E0459-3EC1-4688-8079-E3D3EA7E6E46}">
      <dgm:prSet/>
      <dgm:spPr/>
      <dgm:t>
        <a:bodyPr/>
        <a:lstStyle/>
        <a:p>
          <a:endParaRPr lang="en-US" sz="1100"/>
        </a:p>
      </dgm:t>
    </dgm:pt>
    <dgm:pt modelId="{90F3E299-3D91-4BF1-AFE4-AEDDEE09361B}" type="sibTrans" cxnId="{536E0459-3EC1-4688-8079-E3D3EA7E6E46}">
      <dgm:prSet/>
      <dgm:spPr/>
      <dgm:t>
        <a:bodyPr/>
        <a:lstStyle/>
        <a:p>
          <a:endParaRPr lang="en-US" sz="1100"/>
        </a:p>
      </dgm:t>
    </dgm:pt>
    <dgm:pt modelId="{DB1174ED-579D-4F7F-AAC7-16110270BF50}">
      <dgm:prSet custT="1"/>
      <dgm:spPr/>
      <dgm:t>
        <a:bodyPr/>
        <a:lstStyle/>
        <a:p>
          <a:r>
            <a:rPr lang="en-US" sz="1100" dirty="0">
              <a:solidFill>
                <a:schemeClr val="bg1">
                  <a:lumMod val="50000"/>
                </a:schemeClr>
              </a:solidFill>
            </a:rPr>
            <a:t>NAAT for GC/CT*</a:t>
          </a:r>
        </a:p>
      </dgm:t>
    </dgm:pt>
    <dgm:pt modelId="{27476EDE-10E5-4713-B0EA-F824EF6110BF}" type="parTrans" cxnId="{5D7D4402-8F23-45CC-AC3A-250D79128985}">
      <dgm:prSet/>
      <dgm:spPr/>
      <dgm:t>
        <a:bodyPr/>
        <a:lstStyle/>
        <a:p>
          <a:endParaRPr lang="en-US" sz="1100"/>
        </a:p>
      </dgm:t>
    </dgm:pt>
    <dgm:pt modelId="{60CC949F-5A6C-4049-ACA2-68FC4C3D70C6}" type="sibTrans" cxnId="{5D7D4402-8F23-45CC-AC3A-250D79128985}">
      <dgm:prSet/>
      <dgm:spPr/>
      <dgm:t>
        <a:bodyPr/>
        <a:lstStyle/>
        <a:p>
          <a:endParaRPr lang="en-US" sz="1100"/>
        </a:p>
      </dgm:t>
    </dgm:pt>
    <dgm:pt modelId="{80D324E9-B31D-4F1D-A255-E5AAE2B0DEB0}">
      <dgm:prSet custT="1"/>
      <dgm:spPr/>
      <dgm:t>
        <a:bodyPr/>
        <a:lstStyle/>
        <a:p>
          <a:r>
            <a:rPr lang="en-US" sz="1100" dirty="0">
              <a:solidFill>
                <a:schemeClr val="bg1">
                  <a:lumMod val="50000"/>
                </a:schemeClr>
              </a:solidFill>
            </a:rPr>
            <a:t>HSV ½ detection*</a:t>
          </a:r>
        </a:p>
      </dgm:t>
    </dgm:pt>
    <dgm:pt modelId="{9F9588F4-26CD-4C58-A972-5BF950DB8B7B}" type="parTrans" cxnId="{4A006C05-A495-4E60-A43D-DB64C27797A6}">
      <dgm:prSet/>
      <dgm:spPr/>
      <dgm:t>
        <a:bodyPr/>
        <a:lstStyle/>
        <a:p>
          <a:endParaRPr lang="en-US" sz="1100"/>
        </a:p>
      </dgm:t>
    </dgm:pt>
    <dgm:pt modelId="{71FAC18B-E79C-49D1-ADB1-7879553ACAEE}" type="sibTrans" cxnId="{4A006C05-A495-4E60-A43D-DB64C27797A6}">
      <dgm:prSet/>
      <dgm:spPr/>
      <dgm:t>
        <a:bodyPr/>
        <a:lstStyle/>
        <a:p>
          <a:endParaRPr lang="en-US" sz="1100"/>
        </a:p>
      </dgm:t>
    </dgm:pt>
    <dgm:pt modelId="{6587FFEC-AFEB-456D-A5A2-7295D8395D97}">
      <dgm:prSet custT="1"/>
      <dgm:spPr/>
      <dgm:t>
        <a:bodyPr/>
        <a:lstStyle/>
        <a:p>
          <a:r>
            <a:rPr lang="en-US" sz="1100" dirty="0">
              <a:solidFill>
                <a:schemeClr val="tx1"/>
              </a:solidFill>
            </a:rPr>
            <a:t>Anal swab for HPV</a:t>
          </a:r>
        </a:p>
      </dgm:t>
    </dgm:pt>
    <dgm:pt modelId="{C65596F3-BBB2-4AA6-AF6F-EC26A30C8547}" type="parTrans" cxnId="{575628B7-1859-4E97-9103-C0B9B1EEA143}">
      <dgm:prSet/>
      <dgm:spPr/>
      <dgm:t>
        <a:bodyPr/>
        <a:lstStyle/>
        <a:p>
          <a:endParaRPr lang="en-US"/>
        </a:p>
      </dgm:t>
    </dgm:pt>
    <dgm:pt modelId="{2750D572-22D7-4023-A9AD-BB3194BFCECD}" type="sibTrans" cxnId="{575628B7-1859-4E97-9103-C0B9B1EEA143}">
      <dgm:prSet/>
      <dgm:spPr/>
      <dgm:t>
        <a:bodyPr/>
        <a:lstStyle/>
        <a:p>
          <a:endParaRPr lang="en-US"/>
        </a:p>
      </dgm:t>
    </dgm:pt>
    <dgm:pt modelId="{B4F6AC2B-63FD-4733-8D5F-69D1E87041D0}">
      <dgm:prSet custT="1"/>
      <dgm:spPr/>
      <dgm:t>
        <a:bodyPr/>
        <a:lstStyle/>
        <a:p>
          <a:r>
            <a:rPr lang="en-US" sz="1100" dirty="0">
              <a:solidFill>
                <a:schemeClr val="tx1"/>
              </a:solidFill>
            </a:rPr>
            <a:t>Rectal fluid for PD/biomarker</a:t>
          </a:r>
        </a:p>
      </dgm:t>
    </dgm:pt>
    <dgm:pt modelId="{4960909F-1A0E-48A3-9B64-39084CDB03A2}" type="parTrans" cxnId="{710C03A4-DBD2-420C-B633-03B44475E926}">
      <dgm:prSet/>
      <dgm:spPr/>
      <dgm:t>
        <a:bodyPr/>
        <a:lstStyle/>
        <a:p>
          <a:endParaRPr lang="en-US"/>
        </a:p>
      </dgm:t>
    </dgm:pt>
    <dgm:pt modelId="{4DB99838-8263-4687-B56B-91EAB48D7C1B}" type="sibTrans" cxnId="{710C03A4-DBD2-420C-B633-03B44475E926}">
      <dgm:prSet/>
      <dgm:spPr/>
      <dgm:t>
        <a:bodyPr/>
        <a:lstStyle/>
        <a:p>
          <a:endParaRPr lang="en-US"/>
        </a:p>
      </dgm:t>
    </dgm:pt>
    <dgm:pt modelId="{50FF70CC-0734-48B6-9346-9A2DB830B02F}">
      <dgm:prSet custT="1"/>
      <dgm:spPr/>
      <dgm:t>
        <a:bodyPr/>
        <a:lstStyle/>
        <a:p>
          <a:r>
            <a:rPr lang="en-US" sz="1100" dirty="0">
              <a:solidFill>
                <a:schemeClr val="tx1"/>
              </a:solidFill>
            </a:rPr>
            <a:t>Rectal enema effluent for PD</a:t>
          </a:r>
        </a:p>
      </dgm:t>
    </dgm:pt>
    <dgm:pt modelId="{FEC756A5-C396-42E5-AD82-54956BD0B55F}" type="parTrans" cxnId="{1FD9236D-D14F-46A6-BEFC-80E959745FD0}">
      <dgm:prSet/>
      <dgm:spPr/>
      <dgm:t>
        <a:bodyPr/>
        <a:lstStyle/>
        <a:p>
          <a:endParaRPr lang="en-US"/>
        </a:p>
      </dgm:t>
    </dgm:pt>
    <dgm:pt modelId="{D0D7D94C-BE37-4054-8E2F-6E951AE73573}" type="sibTrans" cxnId="{1FD9236D-D14F-46A6-BEFC-80E959745FD0}">
      <dgm:prSet/>
      <dgm:spPr/>
      <dgm:t>
        <a:bodyPr/>
        <a:lstStyle/>
        <a:p>
          <a:endParaRPr lang="en-US"/>
        </a:p>
      </dgm:t>
    </dgm:pt>
    <dgm:pt modelId="{AFEF32C6-BB52-406E-A023-CBD364C0DDF6}">
      <dgm:prSet custT="1"/>
      <dgm:spPr/>
      <dgm:t>
        <a:bodyPr/>
        <a:lstStyle/>
        <a:p>
          <a:r>
            <a:rPr lang="en-US" sz="1100" dirty="0">
              <a:solidFill>
                <a:schemeClr val="tx1"/>
              </a:solidFill>
            </a:rPr>
            <a:t>Rectal tissue for PD, histology, archive</a:t>
          </a:r>
        </a:p>
      </dgm:t>
    </dgm:pt>
    <dgm:pt modelId="{638CB2B7-E8E3-4EB5-A9FE-F8BD3F4AD7BF}" type="parTrans" cxnId="{079D544F-AEC7-46A6-A89F-29743CA05837}">
      <dgm:prSet/>
      <dgm:spPr/>
      <dgm:t>
        <a:bodyPr/>
        <a:lstStyle/>
        <a:p>
          <a:endParaRPr lang="en-US"/>
        </a:p>
      </dgm:t>
    </dgm:pt>
    <dgm:pt modelId="{38EBB427-0327-41C4-A63D-3C4171DD7FF4}" type="sibTrans" cxnId="{079D544F-AEC7-46A6-A89F-29743CA05837}">
      <dgm:prSet/>
      <dgm:spPr/>
      <dgm:t>
        <a:bodyPr/>
        <a:lstStyle/>
        <a:p>
          <a:endParaRPr lang="en-US"/>
        </a:p>
      </dgm:t>
    </dgm:pt>
    <dgm:pt modelId="{686DA789-FC5D-4480-BD34-D67BBCA4047D}" type="pres">
      <dgm:prSet presAssocID="{C8BEDF86-BD30-42DE-BC0C-A8620E2D7232}" presName="Name0" presStyleCnt="0">
        <dgm:presLayoutVars>
          <dgm:dir/>
          <dgm:animLvl val="lvl"/>
          <dgm:resizeHandles val="exact"/>
        </dgm:presLayoutVars>
      </dgm:prSet>
      <dgm:spPr/>
    </dgm:pt>
    <dgm:pt modelId="{8F17EFFD-C17D-4A0D-ABBB-FFE2408F66F5}" type="pres">
      <dgm:prSet presAssocID="{6B292FA0-D893-4F9D-8315-7116388581C3}" presName="boxAndChildren" presStyleCnt="0"/>
      <dgm:spPr/>
    </dgm:pt>
    <dgm:pt modelId="{E90D9780-1205-4EC0-A1DF-4BAD7892818A}" type="pres">
      <dgm:prSet presAssocID="{6B292FA0-D893-4F9D-8315-7116388581C3}" presName="parentTextBox" presStyleLbl="node1" presStyleIdx="0" presStyleCnt="5"/>
      <dgm:spPr/>
    </dgm:pt>
    <dgm:pt modelId="{0F4BAC2E-50D9-4F44-AF50-8F269F73AE2C}" type="pres">
      <dgm:prSet presAssocID="{6B292FA0-D893-4F9D-8315-7116388581C3}" presName="entireBox" presStyleLbl="node1" presStyleIdx="0" presStyleCnt="5"/>
      <dgm:spPr/>
    </dgm:pt>
    <dgm:pt modelId="{C4079B1A-D56C-443A-BAED-2309B897A5C7}" type="pres">
      <dgm:prSet presAssocID="{6B292FA0-D893-4F9D-8315-7116388581C3}" presName="descendantBox" presStyleCnt="0"/>
      <dgm:spPr/>
    </dgm:pt>
    <dgm:pt modelId="{68B8A0B0-143E-47A9-8C23-A9960E05689D}" type="pres">
      <dgm:prSet presAssocID="{DB1174ED-579D-4F7F-AAC7-16110270BF50}" presName="childTextBox" presStyleLbl="fgAccFollowNode1" presStyleIdx="0" presStyleCnt="16">
        <dgm:presLayoutVars>
          <dgm:bulletEnabled val="1"/>
        </dgm:presLayoutVars>
      </dgm:prSet>
      <dgm:spPr/>
    </dgm:pt>
    <dgm:pt modelId="{6794C923-541E-4388-A9D2-0E401B4BF02F}" type="pres">
      <dgm:prSet presAssocID="{80D324E9-B31D-4F1D-A255-E5AAE2B0DEB0}" presName="childTextBox" presStyleLbl="fgAccFollowNode1" presStyleIdx="1" presStyleCnt="16">
        <dgm:presLayoutVars>
          <dgm:bulletEnabled val="1"/>
        </dgm:presLayoutVars>
      </dgm:prSet>
      <dgm:spPr/>
    </dgm:pt>
    <dgm:pt modelId="{BDF1D740-31D7-4A6D-8E4D-8C3A63887FDF}" type="pres">
      <dgm:prSet presAssocID="{6587FFEC-AFEB-456D-A5A2-7295D8395D97}" presName="childTextBox" presStyleLbl="fgAccFollowNode1" presStyleIdx="2" presStyleCnt="16">
        <dgm:presLayoutVars>
          <dgm:bulletEnabled val="1"/>
        </dgm:presLayoutVars>
      </dgm:prSet>
      <dgm:spPr/>
    </dgm:pt>
    <dgm:pt modelId="{C85681A1-609A-46C2-866C-7D71786720B2}" type="pres">
      <dgm:prSet presAssocID="{B4F6AC2B-63FD-4733-8D5F-69D1E87041D0}" presName="childTextBox" presStyleLbl="fgAccFollowNode1" presStyleIdx="3" presStyleCnt="16">
        <dgm:presLayoutVars>
          <dgm:bulletEnabled val="1"/>
        </dgm:presLayoutVars>
      </dgm:prSet>
      <dgm:spPr/>
    </dgm:pt>
    <dgm:pt modelId="{B875AD12-6850-426D-80E3-612730F777A5}" type="pres">
      <dgm:prSet presAssocID="{50FF70CC-0734-48B6-9346-9A2DB830B02F}" presName="childTextBox" presStyleLbl="fgAccFollowNode1" presStyleIdx="4" presStyleCnt="16">
        <dgm:presLayoutVars>
          <dgm:bulletEnabled val="1"/>
        </dgm:presLayoutVars>
      </dgm:prSet>
      <dgm:spPr/>
    </dgm:pt>
    <dgm:pt modelId="{BC5E6AFA-571F-49FE-A940-48D89E817979}" type="pres">
      <dgm:prSet presAssocID="{AFEF32C6-BB52-406E-A023-CBD364C0DDF6}" presName="childTextBox" presStyleLbl="fgAccFollowNode1" presStyleIdx="5" presStyleCnt="16">
        <dgm:presLayoutVars>
          <dgm:bulletEnabled val="1"/>
        </dgm:presLayoutVars>
      </dgm:prSet>
      <dgm:spPr/>
    </dgm:pt>
    <dgm:pt modelId="{10A319B7-95B9-4876-A889-FB67FF5153DA}" type="pres">
      <dgm:prSet presAssocID="{425D07E2-6694-405A-9CC9-9DB58EAF3E2B}" presName="sp" presStyleCnt="0"/>
      <dgm:spPr/>
    </dgm:pt>
    <dgm:pt modelId="{B870ABCE-3604-4613-BEC9-BE289B692E61}" type="pres">
      <dgm:prSet presAssocID="{A12FD3F3-EA8A-49A6-A835-12D0A6FD5750}" presName="arrowAndChildren" presStyleCnt="0"/>
      <dgm:spPr/>
    </dgm:pt>
    <dgm:pt modelId="{31F64F43-D9F6-4FA0-92C4-255E799E43A3}" type="pres">
      <dgm:prSet presAssocID="{A12FD3F3-EA8A-49A6-A835-12D0A6FD5750}" presName="parentTextArrow" presStyleLbl="node1" presStyleIdx="0" presStyleCnt="5"/>
      <dgm:spPr/>
    </dgm:pt>
    <dgm:pt modelId="{7CD5932F-45D4-4821-AE0C-A58E8FBA7630}" type="pres">
      <dgm:prSet presAssocID="{A12FD3F3-EA8A-49A6-A835-12D0A6FD5750}" presName="arrow" presStyleLbl="node1" presStyleIdx="1" presStyleCnt="5"/>
      <dgm:spPr/>
    </dgm:pt>
    <dgm:pt modelId="{1309AE91-7D39-4D24-A20F-B86DDFB0D08A}" type="pres">
      <dgm:prSet presAssocID="{A12FD3F3-EA8A-49A6-A835-12D0A6FD5750}" presName="descendantArrow" presStyleCnt="0"/>
      <dgm:spPr/>
    </dgm:pt>
    <dgm:pt modelId="{7EBAB0E2-7658-4F37-8A4D-958FD7A35F85}" type="pres">
      <dgm:prSet presAssocID="{249FF9FD-5665-4B4C-AD7E-94127853018D}" presName="childTextArrow" presStyleLbl="fgAccFollowNode1" presStyleIdx="6" presStyleCnt="16">
        <dgm:presLayoutVars>
          <dgm:bulletEnabled val="1"/>
        </dgm:presLayoutVars>
      </dgm:prSet>
      <dgm:spPr/>
    </dgm:pt>
    <dgm:pt modelId="{26C51D47-FD66-4914-8D91-D70789FD24B7}" type="pres">
      <dgm:prSet presAssocID="{3CF8D8BE-404C-4065-A1CF-8C72B50BEE15}" presName="sp" presStyleCnt="0"/>
      <dgm:spPr/>
    </dgm:pt>
    <dgm:pt modelId="{6431D78E-7D36-410F-95A5-C032CCF2BF50}" type="pres">
      <dgm:prSet presAssocID="{BD67FF29-1FA0-4838-B263-EE20F6FAE9E5}" presName="arrowAndChildren" presStyleCnt="0"/>
      <dgm:spPr/>
    </dgm:pt>
    <dgm:pt modelId="{66062976-26E6-40D8-B113-695A539A90ED}" type="pres">
      <dgm:prSet presAssocID="{BD67FF29-1FA0-4838-B263-EE20F6FAE9E5}" presName="parentTextArrow" presStyleLbl="node1" presStyleIdx="1" presStyleCnt="5"/>
      <dgm:spPr/>
    </dgm:pt>
    <dgm:pt modelId="{69C8AF9A-0992-4DD1-87EA-17913349B9AD}" type="pres">
      <dgm:prSet presAssocID="{BD67FF29-1FA0-4838-B263-EE20F6FAE9E5}" presName="arrow" presStyleLbl="node1" presStyleIdx="2" presStyleCnt="5"/>
      <dgm:spPr/>
    </dgm:pt>
    <dgm:pt modelId="{934C4BAB-7CB3-4E46-9202-8EE5724AF61B}" type="pres">
      <dgm:prSet presAssocID="{BD67FF29-1FA0-4838-B263-EE20F6FAE9E5}" presName="descendantArrow" presStyleCnt="0"/>
      <dgm:spPr/>
    </dgm:pt>
    <dgm:pt modelId="{9EF529B6-6767-4714-A4A9-37492620A708}" type="pres">
      <dgm:prSet presAssocID="{9C09A987-0C4E-4671-AF72-C9765086855E}" presName="childTextArrow" presStyleLbl="fgAccFollowNode1" presStyleIdx="7" presStyleCnt="16">
        <dgm:presLayoutVars>
          <dgm:bulletEnabled val="1"/>
        </dgm:presLayoutVars>
      </dgm:prSet>
      <dgm:spPr/>
    </dgm:pt>
    <dgm:pt modelId="{69AB4011-591B-45E4-863E-AB6508B24884}" type="pres">
      <dgm:prSet presAssocID="{51EC8575-84BD-4EC4-8F59-7FFBCC840BAD}" presName="childTextArrow" presStyleLbl="fgAccFollowNode1" presStyleIdx="8" presStyleCnt="16">
        <dgm:presLayoutVars>
          <dgm:bulletEnabled val="1"/>
        </dgm:presLayoutVars>
      </dgm:prSet>
      <dgm:spPr/>
    </dgm:pt>
    <dgm:pt modelId="{BE458CD1-2BEF-41B2-AE7E-79465F253F7A}" type="pres">
      <dgm:prSet presAssocID="{1E7A13ED-A4F8-4ED8-AEFD-BB0AC4FC4D24}" presName="childTextArrow" presStyleLbl="fgAccFollowNode1" presStyleIdx="9" presStyleCnt="16">
        <dgm:presLayoutVars>
          <dgm:bulletEnabled val="1"/>
        </dgm:presLayoutVars>
      </dgm:prSet>
      <dgm:spPr/>
    </dgm:pt>
    <dgm:pt modelId="{A7F8CB4E-29C0-4DD3-8E31-20BF67BD3C2C}" type="pres">
      <dgm:prSet presAssocID="{54D397DD-BD1E-42E7-819F-3DC8F490A1A7}" presName="childTextArrow" presStyleLbl="fgAccFollowNode1" presStyleIdx="10" presStyleCnt="16">
        <dgm:presLayoutVars>
          <dgm:bulletEnabled val="1"/>
        </dgm:presLayoutVars>
      </dgm:prSet>
      <dgm:spPr/>
    </dgm:pt>
    <dgm:pt modelId="{EEC61871-F3DE-4460-851B-1AFAA4670201}" type="pres">
      <dgm:prSet presAssocID="{7247AADF-E543-4906-8C54-83A6CD4DDCBF}" presName="childTextArrow" presStyleLbl="fgAccFollowNode1" presStyleIdx="11" presStyleCnt="16">
        <dgm:presLayoutVars>
          <dgm:bulletEnabled val="1"/>
        </dgm:presLayoutVars>
      </dgm:prSet>
      <dgm:spPr/>
    </dgm:pt>
    <dgm:pt modelId="{FC5D1658-6E45-426F-9B5D-BF87043E2D8D}" type="pres">
      <dgm:prSet presAssocID="{276B3026-E6DC-4839-8540-E146539E1F2B}" presName="sp" presStyleCnt="0"/>
      <dgm:spPr/>
    </dgm:pt>
    <dgm:pt modelId="{37D7DDA8-2354-43BE-867B-F38F9B397535}" type="pres">
      <dgm:prSet presAssocID="{127E8939-5A87-4D7A-84C3-E7534FFD5AD3}" presName="arrowAndChildren" presStyleCnt="0"/>
      <dgm:spPr/>
    </dgm:pt>
    <dgm:pt modelId="{0D56FD39-652D-402B-8CE6-9919D9D4762D}" type="pres">
      <dgm:prSet presAssocID="{127E8939-5A87-4D7A-84C3-E7534FFD5AD3}" presName="parentTextArrow" presStyleLbl="node1" presStyleIdx="2" presStyleCnt="5"/>
      <dgm:spPr/>
    </dgm:pt>
    <dgm:pt modelId="{D7D299E8-8FAE-4CDD-AF80-8A85018831A1}" type="pres">
      <dgm:prSet presAssocID="{127E8939-5A87-4D7A-84C3-E7534FFD5AD3}" presName="arrow" presStyleLbl="node1" presStyleIdx="3" presStyleCnt="5"/>
      <dgm:spPr/>
    </dgm:pt>
    <dgm:pt modelId="{3F9766A3-B36D-4ACC-A3DD-FBB699781686}" type="pres">
      <dgm:prSet presAssocID="{127E8939-5A87-4D7A-84C3-E7534FFD5AD3}" presName="descendantArrow" presStyleCnt="0"/>
      <dgm:spPr/>
    </dgm:pt>
    <dgm:pt modelId="{F580B4C3-9512-4E30-B298-B63B5D8B8C6D}" type="pres">
      <dgm:prSet presAssocID="{7AC8C1DB-2CBB-4F91-B9AB-5F72CCB48309}" presName="childTextArrow" presStyleLbl="fgAccFollowNode1" presStyleIdx="12" presStyleCnt="16">
        <dgm:presLayoutVars>
          <dgm:bulletEnabled val="1"/>
        </dgm:presLayoutVars>
      </dgm:prSet>
      <dgm:spPr/>
    </dgm:pt>
    <dgm:pt modelId="{62306038-85E4-454C-8906-818B58E12D2A}" type="pres">
      <dgm:prSet presAssocID="{E62AF29D-A86E-4AE1-B846-7ACDBDF975D4}" presName="childTextArrow" presStyleLbl="fgAccFollowNode1" presStyleIdx="13" presStyleCnt="16">
        <dgm:presLayoutVars>
          <dgm:bulletEnabled val="1"/>
        </dgm:presLayoutVars>
      </dgm:prSet>
      <dgm:spPr/>
    </dgm:pt>
    <dgm:pt modelId="{B32753F9-6B0F-4800-9D12-1749A5FEA4AD}" type="pres">
      <dgm:prSet presAssocID="{212EDDD4-BEAC-4769-93EB-8FC9C6E87DCC}" presName="childTextArrow" presStyleLbl="fgAccFollowNode1" presStyleIdx="14" presStyleCnt="16">
        <dgm:presLayoutVars>
          <dgm:bulletEnabled val="1"/>
        </dgm:presLayoutVars>
      </dgm:prSet>
      <dgm:spPr/>
    </dgm:pt>
    <dgm:pt modelId="{479CC012-73D1-42AC-9056-B9B094CDA20E}" type="pres">
      <dgm:prSet presAssocID="{2D66AF53-B520-4728-9DD2-4E1895DEE653}" presName="sp" presStyleCnt="0"/>
      <dgm:spPr/>
    </dgm:pt>
    <dgm:pt modelId="{258D79C7-0FCB-4746-AC00-210AE5F871EA}" type="pres">
      <dgm:prSet presAssocID="{AC3EB524-E777-4BC2-9125-2150B421176F}" presName="arrowAndChildren" presStyleCnt="0"/>
      <dgm:spPr/>
    </dgm:pt>
    <dgm:pt modelId="{465D4885-C615-4D54-8B3E-C209CBBF9E39}" type="pres">
      <dgm:prSet presAssocID="{AC3EB524-E777-4BC2-9125-2150B421176F}" presName="parentTextArrow" presStyleLbl="node1" presStyleIdx="3" presStyleCnt="5"/>
      <dgm:spPr/>
    </dgm:pt>
    <dgm:pt modelId="{11A3D144-D71D-40AA-B913-02016E440063}" type="pres">
      <dgm:prSet presAssocID="{AC3EB524-E777-4BC2-9125-2150B421176F}" presName="arrow" presStyleLbl="node1" presStyleIdx="4" presStyleCnt="5"/>
      <dgm:spPr/>
    </dgm:pt>
    <dgm:pt modelId="{1B76020B-6303-4389-A096-3AA2CEA20081}" type="pres">
      <dgm:prSet presAssocID="{AC3EB524-E777-4BC2-9125-2150B421176F}" presName="descendantArrow" presStyleCnt="0"/>
      <dgm:spPr/>
    </dgm:pt>
    <dgm:pt modelId="{89E0CB80-6E88-4F95-AFFA-D1AC40A6998E}" type="pres">
      <dgm:prSet presAssocID="{AA26F55D-1C56-4523-8126-0F1E2330CEE0}" presName="childTextArrow" presStyleLbl="fgAccFollowNode1" presStyleIdx="15" presStyleCnt="16">
        <dgm:presLayoutVars>
          <dgm:bulletEnabled val="1"/>
        </dgm:presLayoutVars>
      </dgm:prSet>
      <dgm:spPr/>
    </dgm:pt>
  </dgm:ptLst>
  <dgm:cxnLst>
    <dgm:cxn modelId="{5D7D4402-8F23-45CC-AC3A-250D79128985}" srcId="{6B292FA0-D893-4F9D-8315-7116388581C3}" destId="{DB1174ED-579D-4F7F-AAC7-16110270BF50}" srcOrd="0" destOrd="0" parTransId="{27476EDE-10E5-4713-B0EA-F824EF6110BF}" sibTransId="{60CC949F-5A6C-4049-ACA2-68FC4C3D70C6}"/>
    <dgm:cxn modelId="{4A006C05-A495-4E60-A43D-DB64C27797A6}" srcId="{6B292FA0-D893-4F9D-8315-7116388581C3}" destId="{80D324E9-B31D-4F1D-A255-E5AAE2B0DEB0}" srcOrd="1" destOrd="0" parTransId="{9F9588F4-26CD-4C58-A972-5BF950DB8B7B}" sibTransId="{71FAC18B-E79C-49D1-ADB1-7879553ACAEE}"/>
    <dgm:cxn modelId="{694FB207-9226-4CDD-85E9-9A013D0BDCDD}" type="presOf" srcId="{6B292FA0-D893-4F9D-8315-7116388581C3}" destId="{E90D9780-1205-4EC0-A1DF-4BAD7892818A}" srcOrd="0" destOrd="0" presId="urn:microsoft.com/office/officeart/2005/8/layout/process4"/>
    <dgm:cxn modelId="{51131C17-BF43-44CA-9B2B-A3387167E9AD}" srcId="{C8BEDF86-BD30-42DE-BC0C-A8620E2D7232}" destId="{6B292FA0-D893-4F9D-8315-7116388581C3}" srcOrd="4" destOrd="0" parTransId="{54B643AF-EB48-4C39-8D7B-1140E638FFC0}" sibTransId="{5729DA2A-A555-4326-9D48-55657F50FA02}"/>
    <dgm:cxn modelId="{E4217F22-9F21-411E-9994-EFA8505B84DA}" type="presOf" srcId="{249FF9FD-5665-4B4C-AD7E-94127853018D}" destId="{7EBAB0E2-7658-4F37-8A4D-958FD7A35F85}" srcOrd="0" destOrd="0" presId="urn:microsoft.com/office/officeart/2005/8/layout/process4"/>
    <dgm:cxn modelId="{512BC923-16EA-458F-9160-1486E57B5166}" srcId="{BD67FF29-1FA0-4838-B263-EE20F6FAE9E5}" destId="{54D397DD-BD1E-42E7-819F-3DC8F490A1A7}" srcOrd="3" destOrd="0" parTransId="{AA1FB101-7CBE-40E6-8499-9545A24166B1}" sibTransId="{3F71D056-D897-4CE0-8B16-BF7AECC57296}"/>
    <dgm:cxn modelId="{15D69A26-0A83-4FFA-B2C0-BA192C9DA647}" type="presOf" srcId="{9C09A987-0C4E-4671-AF72-C9765086855E}" destId="{9EF529B6-6767-4714-A4A9-37492620A708}" srcOrd="0" destOrd="0" presId="urn:microsoft.com/office/officeart/2005/8/layout/process4"/>
    <dgm:cxn modelId="{BC11D62A-FB01-47E2-AE45-F631CAC11AC6}" type="presOf" srcId="{212EDDD4-BEAC-4769-93EB-8FC9C6E87DCC}" destId="{B32753F9-6B0F-4800-9D12-1749A5FEA4AD}" srcOrd="0" destOrd="0" presId="urn:microsoft.com/office/officeart/2005/8/layout/process4"/>
    <dgm:cxn modelId="{ADAAF62B-EA55-4555-913B-3A012BEB52F7}" srcId="{127E8939-5A87-4D7A-84C3-E7534FFD5AD3}" destId="{212EDDD4-BEAC-4769-93EB-8FC9C6E87DCC}" srcOrd="2" destOrd="0" parTransId="{DFA0E7E0-3312-4E49-80AB-75BC875A7C66}" sibTransId="{4311C1B7-7E6A-4571-9E6D-7A51B9A6C40C}"/>
    <dgm:cxn modelId="{2B468C32-58B3-4050-A66B-6511DFECA434}" srcId="{BD67FF29-1FA0-4838-B263-EE20F6FAE9E5}" destId="{1E7A13ED-A4F8-4ED8-AEFD-BB0AC4FC4D24}" srcOrd="2" destOrd="0" parTransId="{9A4422CD-0F17-4E72-A3D6-67C7EC90567B}" sibTransId="{BD7B71C4-A6B0-461E-97B2-8C5AB7CDCB9E}"/>
    <dgm:cxn modelId="{D95EE93A-D15C-4DBF-982A-C3413280D2AC}" type="presOf" srcId="{A12FD3F3-EA8A-49A6-A835-12D0A6FD5750}" destId="{31F64F43-D9F6-4FA0-92C4-255E799E43A3}" srcOrd="0" destOrd="0" presId="urn:microsoft.com/office/officeart/2005/8/layout/process4"/>
    <dgm:cxn modelId="{A46BDF61-56DF-49EA-8292-D9A873E35814}" srcId="{127E8939-5A87-4D7A-84C3-E7534FFD5AD3}" destId="{7AC8C1DB-2CBB-4F91-B9AB-5F72CCB48309}" srcOrd="0" destOrd="0" parTransId="{70D4702C-5A79-43E3-99C1-397DDF85E524}" sibTransId="{4A77DC54-97B3-4A21-97AB-869E914E77CF}"/>
    <dgm:cxn modelId="{5D18E366-41B0-460D-96E7-F7E3949E7569}" type="presOf" srcId="{DB1174ED-579D-4F7F-AAC7-16110270BF50}" destId="{68B8A0B0-143E-47A9-8C23-A9960E05689D}" srcOrd="0" destOrd="0" presId="urn:microsoft.com/office/officeart/2005/8/layout/process4"/>
    <dgm:cxn modelId="{F4DFEB46-33C8-4514-8501-F855F53C8983}" type="presOf" srcId="{54D397DD-BD1E-42E7-819F-3DC8F490A1A7}" destId="{A7F8CB4E-29C0-4DD3-8E31-20BF67BD3C2C}" srcOrd="0" destOrd="0" presId="urn:microsoft.com/office/officeart/2005/8/layout/process4"/>
    <dgm:cxn modelId="{9CC91047-64C7-462B-82A8-C8C4A957B513}" type="presOf" srcId="{AA26F55D-1C56-4523-8126-0F1E2330CEE0}" destId="{89E0CB80-6E88-4F95-AFFA-D1AC40A6998E}" srcOrd="0" destOrd="0" presId="urn:microsoft.com/office/officeart/2005/8/layout/process4"/>
    <dgm:cxn modelId="{9C08BE4C-7553-4740-BA7E-9F813DB5FBFE}" type="presOf" srcId="{C8BEDF86-BD30-42DE-BC0C-A8620E2D7232}" destId="{686DA789-FC5D-4480-BD34-D67BBCA4047D}" srcOrd="0" destOrd="0" presId="urn:microsoft.com/office/officeart/2005/8/layout/process4"/>
    <dgm:cxn modelId="{1FD9236D-D14F-46A6-BEFC-80E959745FD0}" srcId="{6B292FA0-D893-4F9D-8315-7116388581C3}" destId="{50FF70CC-0734-48B6-9346-9A2DB830B02F}" srcOrd="4" destOrd="0" parTransId="{FEC756A5-C396-42E5-AD82-54956BD0B55F}" sibTransId="{D0D7D94C-BE37-4054-8E2F-6E951AE73573}"/>
    <dgm:cxn modelId="{CECA564D-69D6-483B-90AB-F0EBEAF085D5}" srcId="{C8BEDF86-BD30-42DE-BC0C-A8620E2D7232}" destId="{BD67FF29-1FA0-4838-B263-EE20F6FAE9E5}" srcOrd="2" destOrd="0" parTransId="{699B89EE-8B51-427F-9953-A718D0475EE2}" sibTransId="{3CF8D8BE-404C-4065-A1CF-8C72B50BEE15}"/>
    <dgm:cxn modelId="{9E51A36D-2477-49EC-8A57-6AAB4475C644}" type="presOf" srcId="{E62AF29D-A86E-4AE1-B846-7ACDBDF975D4}" destId="{62306038-85E4-454C-8906-818B58E12D2A}" srcOrd="0" destOrd="0" presId="urn:microsoft.com/office/officeart/2005/8/layout/process4"/>
    <dgm:cxn modelId="{079D544F-AEC7-46A6-A89F-29743CA05837}" srcId="{6B292FA0-D893-4F9D-8315-7116388581C3}" destId="{AFEF32C6-BB52-406E-A023-CBD364C0DDF6}" srcOrd="5" destOrd="0" parTransId="{638CB2B7-E8E3-4EB5-A9FE-F8BD3F4AD7BF}" sibTransId="{38EBB427-0327-41C4-A63D-3C4171DD7FF4}"/>
    <dgm:cxn modelId="{B3B2D076-D28A-45C1-A9B8-982D86D961A9}" type="presOf" srcId="{50FF70CC-0734-48B6-9346-9A2DB830B02F}" destId="{B875AD12-6850-426D-80E3-612730F777A5}" srcOrd="0" destOrd="0" presId="urn:microsoft.com/office/officeart/2005/8/layout/process4"/>
    <dgm:cxn modelId="{536E0459-3EC1-4688-8079-E3D3EA7E6E46}" srcId="{A12FD3F3-EA8A-49A6-A835-12D0A6FD5750}" destId="{249FF9FD-5665-4B4C-AD7E-94127853018D}" srcOrd="0" destOrd="0" parTransId="{5B5FB709-2813-40E4-83FD-6A5DA24A06B2}" sibTransId="{90F3E299-3D91-4BF1-AFE4-AEDDEE09361B}"/>
    <dgm:cxn modelId="{792BFF7B-844D-4F92-8289-E7E245D0B0FB}" type="presOf" srcId="{1E7A13ED-A4F8-4ED8-AEFD-BB0AC4FC4D24}" destId="{BE458CD1-2BEF-41B2-AE7E-79465F253F7A}" srcOrd="0" destOrd="0" presId="urn:microsoft.com/office/officeart/2005/8/layout/process4"/>
    <dgm:cxn modelId="{92D31C7E-9C76-4D91-A046-653608F9217E}" type="presOf" srcId="{AFEF32C6-BB52-406E-A023-CBD364C0DDF6}" destId="{BC5E6AFA-571F-49FE-A940-48D89E817979}" srcOrd="0" destOrd="0" presId="urn:microsoft.com/office/officeart/2005/8/layout/process4"/>
    <dgm:cxn modelId="{CD591D88-7B31-45D5-A11D-867CD3A7DA31}" srcId="{BD67FF29-1FA0-4838-B263-EE20F6FAE9E5}" destId="{51EC8575-84BD-4EC4-8F59-7FFBCC840BAD}" srcOrd="1" destOrd="0" parTransId="{8203DB1E-32A3-4D8E-8D66-62921AFCAB94}" sibTransId="{69C82164-A6B8-4F0F-8874-38B3CDBD0C71}"/>
    <dgm:cxn modelId="{E86B578D-D836-4976-8000-E134E0D5524A}" type="presOf" srcId="{AC3EB524-E777-4BC2-9125-2150B421176F}" destId="{11A3D144-D71D-40AA-B913-02016E440063}" srcOrd="1" destOrd="0" presId="urn:microsoft.com/office/officeart/2005/8/layout/process4"/>
    <dgm:cxn modelId="{0262678F-5873-4F3E-9E88-4E102F15FCF4}" type="presOf" srcId="{80D324E9-B31D-4F1D-A255-E5AAE2B0DEB0}" destId="{6794C923-541E-4388-A9D2-0E401B4BF02F}" srcOrd="0" destOrd="0" presId="urn:microsoft.com/office/officeart/2005/8/layout/process4"/>
    <dgm:cxn modelId="{ECC4A494-01CF-4BBA-A950-11C6B48FED4C}" srcId="{C8BEDF86-BD30-42DE-BC0C-A8620E2D7232}" destId="{A12FD3F3-EA8A-49A6-A835-12D0A6FD5750}" srcOrd="3" destOrd="0" parTransId="{9871EB09-E796-4605-897E-1A7A19161E9B}" sibTransId="{425D07E2-6694-405A-9CC9-9DB58EAF3E2B}"/>
    <dgm:cxn modelId="{43B0C19A-70C8-46F0-8131-10A0E4AB8C0D}" srcId="{BD67FF29-1FA0-4838-B263-EE20F6FAE9E5}" destId="{7247AADF-E543-4906-8C54-83A6CD4DDCBF}" srcOrd="4" destOrd="0" parTransId="{21266DAD-3405-4A3C-874E-5856B152780A}" sibTransId="{0FF5013D-CB1C-4CF5-A012-090A44CD6FDA}"/>
    <dgm:cxn modelId="{367E289C-619F-47AC-8CFA-C62108AD3203}" type="presOf" srcId="{7247AADF-E543-4906-8C54-83A6CD4DDCBF}" destId="{EEC61871-F3DE-4460-851B-1AFAA4670201}" srcOrd="0" destOrd="0" presId="urn:microsoft.com/office/officeart/2005/8/layout/process4"/>
    <dgm:cxn modelId="{31330FA3-304A-4318-A2AF-F115C741DD28}" type="presOf" srcId="{7AC8C1DB-2CBB-4F91-B9AB-5F72CCB48309}" destId="{F580B4C3-9512-4E30-B298-B63B5D8B8C6D}" srcOrd="0" destOrd="0" presId="urn:microsoft.com/office/officeart/2005/8/layout/process4"/>
    <dgm:cxn modelId="{710C03A4-DBD2-420C-B633-03B44475E926}" srcId="{6B292FA0-D893-4F9D-8315-7116388581C3}" destId="{B4F6AC2B-63FD-4733-8D5F-69D1E87041D0}" srcOrd="3" destOrd="0" parTransId="{4960909F-1A0E-48A3-9B64-39084CDB03A2}" sibTransId="{4DB99838-8263-4687-B56B-91EAB48D7C1B}"/>
    <dgm:cxn modelId="{FAB664AB-CF9A-4747-97DA-890C9A9F48CF}" srcId="{BD67FF29-1FA0-4838-B263-EE20F6FAE9E5}" destId="{9C09A987-0C4E-4671-AF72-C9765086855E}" srcOrd="0" destOrd="0" parTransId="{314678B2-B995-44D2-9784-26966320F0A8}" sibTransId="{0104AE71-38AC-4B83-A0D8-52309FDE8670}"/>
    <dgm:cxn modelId="{26669FAD-1981-4ECA-8B22-0156C5E38557}" type="presOf" srcId="{51EC8575-84BD-4EC4-8F59-7FFBCC840BAD}" destId="{69AB4011-591B-45E4-863E-AB6508B24884}" srcOrd="0" destOrd="0" presId="urn:microsoft.com/office/officeart/2005/8/layout/process4"/>
    <dgm:cxn modelId="{00B056B1-C47D-4040-8D86-A3AE5FB152CF}" srcId="{C8BEDF86-BD30-42DE-BC0C-A8620E2D7232}" destId="{AC3EB524-E777-4BC2-9125-2150B421176F}" srcOrd="0" destOrd="0" parTransId="{2DC4A9D5-13C2-4AB1-949A-4CE55EF3F765}" sibTransId="{2D66AF53-B520-4728-9DD2-4E1895DEE653}"/>
    <dgm:cxn modelId="{B53300B2-7D7C-4EE9-8809-416E83D4FDF0}" type="presOf" srcId="{BD67FF29-1FA0-4838-B263-EE20F6FAE9E5}" destId="{69C8AF9A-0992-4DD1-87EA-17913349B9AD}" srcOrd="1" destOrd="0" presId="urn:microsoft.com/office/officeart/2005/8/layout/process4"/>
    <dgm:cxn modelId="{2D7C83B2-23EF-4055-A211-BF5AE51BF69C}" srcId="{C8BEDF86-BD30-42DE-BC0C-A8620E2D7232}" destId="{127E8939-5A87-4D7A-84C3-E7534FFD5AD3}" srcOrd="1" destOrd="0" parTransId="{63CA92AD-BE12-4BBE-8C2D-61D0201B72F9}" sibTransId="{276B3026-E6DC-4839-8540-E146539E1F2B}"/>
    <dgm:cxn modelId="{C84F1BB5-D63D-4045-86F8-00172ACFC380}" type="presOf" srcId="{127E8939-5A87-4D7A-84C3-E7534FFD5AD3}" destId="{0D56FD39-652D-402B-8CE6-9919D9D4762D}" srcOrd="0" destOrd="0" presId="urn:microsoft.com/office/officeart/2005/8/layout/process4"/>
    <dgm:cxn modelId="{575628B7-1859-4E97-9103-C0B9B1EEA143}" srcId="{6B292FA0-D893-4F9D-8315-7116388581C3}" destId="{6587FFEC-AFEB-456D-A5A2-7295D8395D97}" srcOrd="2" destOrd="0" parTransId="{C65596F3-BBB2-4AA6-AF6F-EC26A30C8547}" sibTransId="{2750D572-22D7-4023-A9AD-BB3194BFCECD}"/>
    <dgm:cxn modelId="{AA50DFC2-665E-4707-B800-CBB5AF6C479D}" srcId="{127E8939-5A87-4D7A-84C3-E7534FFD5AD3}" destId="{E62AF29D-A86E-4AE1-B846-7ACDBDF975D4}" srcOrd="1" destOrd="0" parTransId="{D9718F39-D75B-47AB-8194-7AC13E95CDA9}" sibTransId="{3F04D5E0-09DA-4170-82B7-45FE157FA383}"/>
    <dgm:cxn modelId="{EB11ABC4-CA5A-4CF6-BCD4-4E6988337CCB}" type="presOf" srcId="{6587FFEC-AFEB-456D-A5A2-7295D8395D97}" destId="{BDF1D740-31D7-4A6D-8E4D-8C3A63887FDF}" srcOrd="0" destOrd="0" presId="urn:microsoft.com/office/officeart/2005/8/layout/process4"/>
    <dgm:cxn modelId="{EA6B42C7-A523-45C7-9E86-8F088709BD96}" type="presOf" srcId="{A12FD3F3-EA8A-49A6-A835-12D0A6FD5750}" destId="{7CD5932F-45D4-4821-AE0C-A58E8FBA7630}" srcOrd="1" destOrd="0" presId="urn:microsoft.com/office/officeart/2005/8/layout/process4"/>
    <dgm:cxn modelId="{BDE430DC-60A4-4164-A762-19E0433F9F3C}" type="presOf" srcId="{AC3EB524-E777-4BC2-9125-2150B421176F}" destId="{465D4885-C615-4D54-8B3E-C209CBBF9E39}" srcOrd="0" destOrd="0" presId="urn:microsoft.com/office/officeart/2005/8/layout/process4"/>
    <dgm:cxn modelId="{EA2A51DD-26AE-4423-8BBF-50DCA1EE8EA3}" type="presOf" srcId="{B4F6AC2B-63FD-4733-8D5F-69D1E87041D0}" destId="{C85681A1-609A-46C2-866C-7D71786720B2}" srcOrd="0" destOrd="0" presId="urn:microsoft.com/office/officeart/2005/8/layout/process4"/>
    <dgm:cxn modelId="{5C5BF7DF-691F-4452-8562-D4751FC30FEB}" type="presOf" srcId="{6B292FA0-D893-4F9D-8315-7116388581C3}" destId="{0F4BAC2E-50D9-4F44-AF50-8F269F73AE2C}" srcOrd="1" destOrd="0" presId="urn:microsoft.com/office/officeart/2005/8/layout/process4"/>
    <dgm:cxn modelId="{E0C02BE3-E8D5-48A3-9734-68902D353AC4}" type="presOf" srcId="{127E8939-5A87-4D7A-84C3-E7534FFD5AD3}" destId="{D7D299E8-8FAE-4CDD-AF80-8A85018831A1}" srcOrd="1" destOrd="0" presId="urn:microsoft.com/office/officeart/2005/8/layout/process4"/>
    <dgm:cxn modelId="{D3DE38EB-620C-4683-8573-A758D4A04130}" srcId="{AC3EB524-E777-4BC2-9125-2150B421176F}" destId="{AA26F55D-1C56-4523-8126-0F1E2330CEE0}" srcOrd="0" destOrd="0" parTransId="{79585F17-833B-48C3-B9A1-25F5566E79F9}" sibTransId="{8721B728-1CBF-45F7-8C4E-E4C52797E77F}"/>
    <dgm:cxn modelId="{7BE389FC-0963-4245-94C1-6160DEBC97D8}" type="presOf" srcId="{BD67FF29-1FA0-4838-B263-EE20F6FAE9E5}" destId="{66062976-26E6-40D8-B113-695A539A90ED}" srcOrd="0" destOrd="0" presId="urn:microsoft.com/office/officeart/2005/8/layout/process4"/>
    <dgm:cxn modelId="{9FE6BE4F-D373-45E3-97F2-AF56D387E0AA}" type="presParOf" srcId="{686DA789-FC5D-4480-BD34-D67BBCA4047D}" destId="{8F17EFFD-C17D-4A0D-ABBB-FFE2408F66F5}" srcOrd="0" destOrd="0" presId="urn:microsoft.com/office/officeart/2005/8/layout/process4"/>
    <dgm:cxn modelId="{39B8D84C-F38F-41B7-8307-328497EA5078}" type="presParOf" srcId="{8F17EFFD-C17D-4A0D-ABBB-FFE2408F66F5}" destId="{E90D9780-1205-4EC0-A1DF-4BAD7892818A}" srcOrd="0" destOrd="0" presId="urn:microsoft.com/office/officeart/2005/8/layout/process4"/>
    <dgm:cxn modelId="{03B07E82-51C7-42D7-A25E-2D8030A99D9F}" type="presParOf" srcId="{8F17EFFD-C17D-4A0D-ABBB-FFE2408F66F5}" destId="{0F4BAC2E-50D9-4F44-AF50-8F269F73AE2C}" srcOrd="1" destOrd="0" presId="urn:microsoft.com/office/officeart/2005/8/layout/process4"/>
    <dgm:cxn modelId="{A0105EC5-7FA4-4F26-8D60-56B2A4CA0FDF}" type="presParOf" srcId="{8F17EFFD-C17D-4A0D-ABBB-FFE2408F66F5}" destId="{C4079B1A-D56C-443A-BAED-2309B897A5C7}" srcOrd="2" destOrd="0" presId="urn:microsoft.com/office/officeart/2005/8/layout/process4"/>
    <dgm:cxn modelId="{0EF2C336-E972-4B6A-B0FD-2315731D9408}" type="presParOf" srcId="{C4079B1A-D56C-443A-BAED-2309B897A5C7}" destId="{68B8A0B0-143E-47A9-8C23-A9960E05689D}" srcOrd="0" destOrd="0" presId="urn:microsoft.com/office/officeart/2005/8/layout/process4"/>
    <dgm:cxn modelId="{F1EA264B-F850-44D8-ACF3-64553102982B}" type="presParOf" srcId="{C4079B1A-D56C-443A-BAED-2309B897A5C7}" destId="{6794C923-541E-4388-A9D2-0E401B4BF02F}" srcOrd="1" destOrd="0" presId="urn:microsoft.com/office/officeart/2005/8/layout/process4"/>
    <dgm:cxn modelId="{30704813-7EFF-4D2D-8C78-B55A3262A6B2}" type="presParOf" srcId="{C4079B1A-D56C-443A-BAED-2309B897A5C7}" destId="{BDF1D740-31D7-4A6D-8E4D-8C3A63887FDF}" srcOrd="2" destOrd="0" presId="urn:microsoft.com/office/officeart/2005/8/layout/process4"/>
    <dgm:cxn modelId="{FC58E948-869C-407F-B41C-98872CEB2EB1}" type="presParOf" srcId="{C4079B1A-D56C-443A-BAED-2309B897A5C7}" destId="{C85681A1-609A-46C2-866C-7D71786720B2}" srcOrd="3" destOrd="0" presId="urn:microsoft.com/office/officeart/2005/8/layout/process4"/>
    <dgm:cxn modelId="{2065A827-3E68-4485-975A-E5DD8496A647}" type="presParOf" srcId="{C4079B1A-D56C-443A-BAED-2309B897A5C7}" destId="{B875AD12-6850-426D-80E3-612730F777A5}" srcOrd="4" destOrd="0" presId="urn:microsoft.com/office/officeart/2005/8/layout/process4"/>
    <dgm:cxn modelId="{8A067299-C25A-424F-B127-E7D3D8496129}" type="presParOf" srcId="{C4079B1A-D56C-443A-BAED-2309B897A5C7}" destId="{BC5E6AFA-571F-49FE-A940-48D89E817979}" srcOrd="5" destOrd="0" presId="urn:microsoft.com/office/officeart/2005/8/layout/process4"/>
    <dgm:cxn modelId="{25E2EE92-9082-47B0-AC4B-4FCE51F1A8A9}" type="presParOf" srcId="{686DA789-FC5D-4480-BD34-D67BBCA4047D}" destId="{10A319B7-95B9-4876-A889-FB67FF5153DA}" srcOrd="1" destOrd="0" presId="urn:microsoft.com/office/officeart/2005/8/layout/process4"/>
    <dgm:cxn modelId="{96B6D769-5B95-4707-A0B2-1AC7918EB06F}" type="presParOf" srcId="{686DA789-FC5D-4480-BD34-D67BBCA4047D}" destId="{B870ABCE-3604-4613-BEC9-BE289B692E61}" srcOrd="2" destOrd="0" presId="urn:microsoft.com/office/officeart/2005/8/layout/process4"/>
    <dgm:cxn modelId="{51F01321-D12F-428D-8031-ED46718695B0}" type="presParOf" srcId="{B870ABCE-3604-4613-BEC9-BE289B692E61}" destId="{31F64F43-D9F6-4FA0-92C4-255E799E43A3}" srcOrd="0" destOrd="0" presId="urn:microsoft.com/office/officeart/2005/8/layout/process4"/>
    <dgm:cxn modelId="{30FD751A-4D77-4814-90A7-71EB4B1EDC4C}" type="presParOf" srcId="{B870ABCE-3604-4613-BEC9-BE289B692E61}" destId="{7CD5932F-45D4-4821-AE0C-A58E8FBA7630}" srcOrd="1" destOrd="0" presId="urn:microsoft.com/office/officeart/2005/8/layout/process4"/>
    <dgm:cxn modelId="{AB69DEFD-C96C-4FE5-9FA2-C8B53654A33C}" type="presParOf" srcId="{B870ABCE-3604-4613-BEC9-BE289B692E61}" destId="{1309AE91-7D39-4D24-A20F-B86DDFB0D08A}" srcOrd="2" destOrd="0" presId="urn:microsoft.com/office/officeart/2005/8/layout/process4"/>
    <dgm:cxn modelId="{1B2408C4-E706-4DF0-AFAD-B1B7BAFC5949}" type="presParOf" srcId="{1309AE91-7D39-4D24-A20F-B86DDFB0D08A}" destId="{7EBAB0E2-7658-4F37-8A4D-958FD7A35F85}" srcOrd="0" destOrd="0" presId="urn:microsoft.com/office/officeart/2005/8/layout/process4"/>
    <dgm:cxn modelId="{7B910059-2365-4F01-B38F-E0D769871BD2}" type="presParOf" srcId="{686DA789-FC5D-4480-BD34-D67BBCA4047D}" destId="{26C51D47-FD66-4914-8D91-D70789FD24B7}" srcOrd="3" destOrd="0" presId="urn:microsoft.com/office/officeart/2005/8/layout/process4"/>
    <dgm:cxn modelId="{144C5881-D9C5-4249-9870-0CA36C956A4B}" type="presParOf" srcId="{686DA789-FC5D-4480-BD34-D67BBCA4047D}" destId="{6431D78E-7D36-410F-95A5-C032CCF2BF50}" srcOrd="4" destOrd="0" presId="urn:microsoft.com/office/officeart/2005/8/layout/process4"/>
    <dgm:cxn modelId="{44D472BB-33C6-4272-A6AF-B0B62264D68A}" type="presParOf" srcId="{6431D78E-7D36-410F-95A5-C032CCF2BF50}" destId="{66062976-26E6-40D8-B113-695A539A90ED}" srcOrd="0" destOrd="0" presId="urn:microsoft.com/office/officeart/2005/8/layout/process4"/>
    <dgm:cxn modelId="{EB46324C-C3A5-4348-9079-EA5D45FF3A5F}" type="presParOf" srcId="{6431D78E-7D36-410F-95A5-C032CCF2BF50}" destId="{69C8AF9A-0992-4DD1-87EA-17913349B9AD}" srcOrd="1" destOrd="0" presId="urn:microsoft.com/office/officeart/2005/8/layout/process4"/>
    <dgm:cxn modelId="{14B06D03-655A-48F7-B563-9E87E3FF809C}" type="presParOf" srcId="{6431D78E-7D36-410F-95A5-C032CCF2BF50}" destId="{934C4BAB-7CB3-4E46-9202-8EE5724AF61B}" srcOrd="2" destOrd="0" presId="urn:microsoft.com/office/officeart/2005/8/layout/process4"/>
    <dgm:cxn modelId="{2ADE184D-496B-4B0A-802D-57607697F944}" type="presParOf" srcId="{934C4BAB-7CB3-4E46-9202-8EE5724AF61B}" destId="{9EF529B6-6767-4714-A4A9-37492620A708}" srcOrd="0" destOrd="0" presId="urn:microsoft.com/office/officeart/2005/8/layout/process4"/>
    <dgm:cxn modelId="{04400E7B-91EB-4F18-97FC-2F90883E8E75}" type="presParOf" srcId="{934C4BAB-7CB3-4E46-9202-8EE5724AF61B}" destId="{69AB4011-591B-45E4-863E-AB6508B24884}" srcOrd="1" destOrd="0" presId="urn:microsoft.com/office/officeart/2005/8/layout/process4"/>
    <dgm:cxn modelId="{C549E96C-753C-4CA2-8604-EA849681A890}" type="presParOf" srcId="{934C4BAB-7CB3-4E46-9202-8EE5724AF61B}" destId="{BE458CD1-2BEF-41B2-AE7E-79465F253F7A}" srcOrd="2" destOrd="0" presId="urn:microsoft.com/office/officeart/2005/8/layout/process4"/>
    <dgm:cxn modelId="{AD400CCE-C446-4C9F-9EF3-A7F3262C6C25}" type="presParOf" srcId="{934C4BAB-7CB3-4E46-9202-8EE5724AF61B}" destId="{A7F8CB4E-29C0-4DD3-8E31-20BF67BD3C2C}" srcOrd="3" destOrd="0" presId="urn:microsoft.com/office/officeart/2005/8/layout/process4"/>
    <dgm:cxn modelId="{84B1280F-4404-4B6C-A2BB-789C32D28176}" type="presParOf" srcId="{934C4BAB-7CB3-4E46-9202-8EE5724AF61B}" destId="{EEC61871-F3DE-4460-851B-1AFAA4670201}" srcOrd="4" destOrd="0" presId="urn:microsoft.com/office/officeart/2005/8/layout/process4"/>
    <dgm:cxn modelId="{983C127E-2DA4-46F9-8F8D-3ECE53719EE1}" type="presParOf" srcId="{686DA789-FC5D-4480-BD34-D67BBCA4047D}" destId="{FC5D1658-6E45-426F-9B5D-BF87043E2D8D}" srcOrd="5" destOrd="0" presId="urn:microsoft.com/office/officeart/2005/8/layout/process4"/>
    <dgm:cxn modelId="{DC066FA0-B152-4877-BA52-C1E53BEF8B03}" type="presParOf" srcId="{686DA789-FC5D-4480-BD34-D67BBCA4047D}" destId="{37D7DDA8-2354-43BE-867B-F38F9B397535}" srcOrd="6" destOrd="0" presId="urn:microsoft.com/office/officeart/2005/8/layout/process4"/>
    <dgm:cxn modelId="{65F72A1A-02D3-4837-87A9-861D061BE2B4}" type="presParOf" srcId="{37D7DDA8-2354-43BE-867B-F38F9B397535}" destId="{0D56FD39-652D-402B-8CE6-9919D9D4762D}" srcOrd="0" destOrd="0" presId="urn:microsoft.com/office/officeart/2005/8/layout/process4"/>
    <dgm:cxn modelId="{242A4FBE-9C63-40A1-929E-98A69D8A71A2}" type="presParOf" srcId="{37D7DDA8-2354-43BE-867B-F38F9B397535}" destId="{D7D299E8-8FAE-4CDD-AF80-8A85018831A1}" srcOrd="1" destOrd="0" presId="urn:microsoft.com/office/officeart/2005/8/layout/process4"/>
    <dgm:cxn modelId="{5AD7A549-9D71-4B08-A2F5-5DC7ADC86327}" type="presParOf" srcId="{37D7DDA8-2354-43BE-867B-F38F9B397535}" destId="{3F9766A3-B36D-4ACC-A3DD-FBB699781686}" srcOrd="2" destOrd="0" presId="urn:microsoft.com/office/officeart/2005/8/layout/process4"/>
    <dgm:cxn modelId="{1A5CADA0-55C2-4FFD-862B-659113D884F2}" type="presParOf" srcId="{3F9766A3-B36D-4ACC-A3DD-FBB699781686}" destId="{F580B4C3-9512-4E30-B298-B63B5D8B8C6D}" srcOrd="0" destOrd="0" presId="urn:microsoft.com/office/officeart/2005/8/layout/process4"/>
    <dgm:cxn modelId="{C10E942F-1F80-4FE4-8BFD-EC7F9EB9D385}" type="presParOf" srcId="{3F9766A3-B36D-4ACC-A3DD-FBB699781686}" destId="{62306038-85E4-454C-8906-818B58E12D2A}" srcOrd="1" destOrd="0" presId="urn:microsoft.com/office/officeart/2005/8/layout/process4"/>
    <dgm:cxn modelId="{FFF7EA23-D460-4E7A-8D20-2B668166DD8A}" type="presParOf" srcId="{3F9766A3-B36D-4ACC-A3DD-FBB699781686}" destId="{B32753F9-6B0F-4800-9D12-1749A5FEA4AD}" srcOrd="2" destOrd="0" presId="urn:microsoft.com/office/officeart/2005/8/layout/process4"/>
    <dgm:cxn modelId="{34EA986D-1642-4D88-8B98-B8D776749A6B}" type="presParOf" srcId="{686DA789-FC5D-4480-BD34-D67BBCA4047D}" destId="{479CC012-73D1-42AC-9056-B9B094CDA20E}" srcOrd="7" destOrd="0" presId="urn:microsoft.com/office/officeart/2005/8/layout/process4"/>
    <dgm:cxn modelId="{6BA1E16B-4320-42E0-811C-3D681D565679}" type="presParOf" srcId="{686DA789-FC5D-4480-BD34-D67BBCA4047D}" destId="{258D79C7-0FCB-4746-AC00-210AE5F871EA}" srcOrd="8" destOrd="0" presId="urn:microsoft.com/office/officeart/2005/8/layout/process4"/>
    <dgm:cxn modelId="{2FEF7D41-DCD7-418A-BD56-3D842257282C}" type="presParOf" srcId="{258D79C7-0FCB-4746-AC00-210AE5F871EA}" destId="{465D4885-C615-4D54-8B3E-C209CBBF9E39}" srcOrd="0" destOrd="0" presId="urn:microsoft.com/office/officeart/2005/8/layout/process4"/>
    <dgm:cxn modelId="{0F405200-50F8-47E0-9D6A-AC5A8982EB8E}" type="presParOf" srcId="{258D79C7-0FCB-4746-AC00-210AE5F871EA}" destId="{11A3D144-D71D-40AA-B913-02016E440063}" srcOrd="1" destOrd="0" presId="urn:microsoft.com/office/officeart/2005/8/layout/process4"/>
    <dgm:cxn modelId="{EEBD7685-F2F8-4C14-A4CA-AC87024AD26C}" type="presParOf" srcId="{258D79C7-0FCB-4746-AC00-210AE5F871EA}" destId="{1B76020B-6303-4389-A096-3AA2CEA20081}" srcOrd="2" destOrd="0" presId="urn:microsoft.com/office/officeart/2005/8/layout/process4"/>
    <dgm:cxn modelId="{6D535E49-C331-4FB3-8B63-670A75E3CABB}" type="presParOf" srcId="{1B76020B-6303-4389-A096-3AA2CEA20081}" destId="{89E0CB80-6E88-4F95-AFFA-D1AC40A6998E}"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6156103-5DFC-4ED1-BD79-8B2B1938F740}" type="doc">
      <dgm:prSet loTypeId="urn:microsoft.com/office/officeart/2005/8/layout/matrix2" loCatId="matrix" qsTypeId="urn:microsoft.com/office/officeart/2005/8/quickstyle/3d3" qsCatId="3D" csTypeId="urn:microsoft.com/office/officeart/2005/8/colors/accent4_2" csCatId="accent4" phldr="1"/>
      <dgm:spPr/>
      <dgm:t>
        <a:bodyPr/>
        <a:lstStyle/>
        <a:p>
          <a:endParaRPr lang="en-US"/>
        </a:p>
      </dgm:t>
    </dgm:pt>
    <dgm:pt modelId="{85650E76-6B42-4129-BFB1-6368D5FB9603}">
      <dgm:prSet phldrT="[Text]"/>
      <dgm:spPr/>
      <dgm:t>
        <a:bodyPr/>
        <a:lstStyle/>
        <a:p>
          <a:r>
            <a:rPr lang="en-US" dirty="0"/>
            <a:t>.5-1 hour</a:t>
          </a:r>
        </a:p>
      </dgm:t>
    </dgm:pt>
    <dgm:pt modelId="{F209B834-16C7-4FAC-89EC-CB5F89ED851E}" type="parTrans" cxnId="{EA0A4619-D42D-48F3-9EAC-822C6303EE79}">
      <dgm:prSet/>
      <dgm:spPr/>
      <dgm:t>
        <a:bodyPr/>
        <a:lstStyle/>
        <a:p>
          <a:endParaRPr lang="en-US"/>
        </a:p>
      </dgm:t>
    </dgm:pt>
    <dgm:pt modelId="{C3C1C1AE-E8D9-4226-9031-2F5567B9253A}" type="sibTrans" cxnId="{EA0A4619-D42D-48F3-9EAC-822C6303EE79}">
      <dgm:prSet/>
      <dgm:spPr/>
      <dgm:t>
        <a:bodyPr/>
        <a:lstStyle/>
        <a:p>
          <a:endParaRPr lang="en-US"/>
        </a:p>
      </dgm:t>
    </dgm:pt>
    <dgm:pt modelId="{13A4975F-36AF-4571-A749-1EC9C4C38AA4}">
      <dgm:prSet phldrT="[Text]" phldr="1"/>
      <dgm:spPr/>
      <dgm:t>
        <a:bodyPr/>
        <a:lstStyle/>
        <a:p>
          <a:endParaRPr lang="en-US"/>
        </a:p>
      </dgm:t>
    </dgm:pt>
    <dgm:pt modelId="{326852B0-0D73-4EA2-8487-37F5BEF36E67}" type="parTrans" cxnId="{798D10B3-4DEB-4AC2-823A-8C1D51496001}">
      <dgm:prSet/>
      <dgm:spPr/>
      <dgm:t>
        <a:bodyPr/>
        <a:lstStyle/>
        <a:p>
          <a:endParaRPr lang="en-US"/>
        </a:p>
      </dgm:t>
    </dgm:pt>
    <dgm:pt modelId="{519AFFBC-C7CA-4C44-9673-6869815C8367}" type="sibTrans" cxnId="{798D10B3-4DEB-4AC2-823A-8C1D51496001}">
      <dgm:prSet/>
      <dgm:spPr/>
      <dgm:t>
        <a:bodyPr/>
        <a:lstStyle/>
        <a:p>
          <a:endParaRPr lang="en-US"/>
        </a:p>
      </dgm:t>
    </dgm:pt>
    <dgm:pt modelId="{A931C570-4F3C-4517-91E9-1616191A22ED}">
      <dgm:prSet phldrT="[Text]" phldr="1"/>
      <dgm:spPr/>
      <dgm:t>
        <a:bodyPr/>
        <a:lstStyle/>
        <a:p>
          <a:endParaRPr lang="en-US"/>
        </a:p>
      </dgm:t>
    </dgm:pt>
    <dgm:pt modelId="{7FFC81BC-4892-4EE3-A4A2-8143C8DF5215}" type="parTrans" cxnId="{368D4C8D-7EC1-4B21-9A97-E27E4EA41AF6}">
      <dgm:prSet/>
      <dgm:spPr/>
      <dgm:t>
        <a:bodyPr/>
        <a:lstStyle/>
        <a:p>
          <a:endParaRPr lang="en-US"/>
        </a:p>
      </dgm:t>
    </dgm:pt>
    <dgm:pt modelId="{CE84C632-8EE0-411C-BE95-281C44BA7BD7}" type="sibTrans" cxnId="{368D4C8D-7EC1-4B21-9A97-E27E4EA41AF6}">
      <dgm:prSet/>
      <dgm:spPr/>
      <dgm:t>
        <a:bodyPr/>
        <a:lstStyle/>
        <a:p>
          <a:endParaRPr lang="en-US"/>
        </a:p>
      </dgm:t>
    </dgm:pt>
    <dgm:pt modelId="{300365B0-E682-4FDB-AB6B-3BEF71C25817}">
      <dgm:prSet phldrT="[Text]" phldr="1"/>
      <dgm:spPr/>
      <dgm:t>
        <a:bodyPr/>
        <a:lstStyle/>
        <a:p>
          <a:endParaRPr lang="en-US"/>
        </a:p>
      </dgm:t>
    </dgm:pt>
    <dgm:pt modelId="{1EAF5E8C-12A1-453C-89CD-9A4C30ECD39C}" type="parTrans" cxnId="{6FD152D5-35D1-4888-BB2C-7C9F7E4745D0}">
      <dgm:prSet/>
      <dgm:spPr/>
      <dgm:t>
        <a:bodyPr/>
        <a:lstStyle/>
        <a:p>
          <a:endParaRPr lang="en-US"/>
        </a:p>
      </dgm:t>
    </dgm:pt>
    <dgm:pt modelId="{1BDC6754-5B6F-4DC1-9EA6-22D8C63E6B0F}" type="sibTrans" cxnId="{6FD152D5-35D1-4888-BB2C-7C9F7E4745D0}">
      <dgm:prSet/>
      <dgm:spPr/>
      <dgm:t>
        <a:bodyPr/>
        <a:lstStyle/>
        <a:p>
          <a:endParaRPr lang="en-US"/>
        </a:p>
      </dgm:t>
    </dgm:pt>
    <dgm:pt modelId="{51EEDF83-103D-42B8-A422-2EADEDDCFEE4}">
      <dgm:prSet phldrT="[Text]"/>
      <dgm:spPr/>
      <dgm:t>
        <a:bodyPr/>
        <a:lstStyle/>
        <a:p>
          <a:r>
            <a:rPr lang="en-US" dirty="0"/>
            <a:t>1.5-3 hours</a:t>
          </a:r>
        </a:p>
      </dgm:t>
    </dgm:pt>
    <dgm:pt modelId="{5F456D1D-3E4C-4BAB-BF22-3B772F38D4CA}" type="parTrans" cxnId="{8025C937-1AE2-4A56-A6E3-763B29CB0EAA}">
      <dgm:prSet/>
      <dgm:spPr/>
      <dgm:t>
        <a:bodyPr/>
        <a:lstStyle/>
        <a:p>
          <a:endParaRPr lang="en-US"/>
        </a:p>
      </dgm:t>
    </dgm:pt>
    <dgm:pt modelId="{C2584CB2-AAD2-4068-9582-FAA6E202EA87}" type="sibTrans" cxnId="{8025C937-1AE2-4A56-A6E3-763B29CB0EAA}">
      <dgm:prSet/>
      <dgm:spPr/>
      <dgm:t>
        <a:bodyPr/>
        <a:lstStyle/>
        <a:p>
          <a:endParaRPr lang="en-US"/>
        </a:p>
      </dgm:t>
    </dgm:pt>
    <dgm:pt modelId="{B25D9B9B-E39E-491D-89DF-BB1897A34A29}">
      <dgm:prSet phldrT="[Text]"/>
      <dgm:spPr/>
      <dgm:t>
        <a:bodyPr/>
        <a:lstStyle/>
        <a:p>
          <a:r>
            <a:rPr lang="en-US" dirty="0"/>
            <a:t>3.5-5 hours</a:t>
          </a:r>
        </a:p>
      </dgm:t>
    </dgm:pt>
    <dgm:pt modelId="{4539983D-8A71-4226-A4A9-AB0B8C49810C}" type="parTrans" cxnId="{1B0B770E-61F1-4F37-9469-B05696C6BF51}">
      <dgm:prSet/>
      <dgm:spPr/>
      <dgm:t>
        <a:bodyPr/>
        <a:lstStyle/>
        <a:p>
          <a:endParaRPr lang="en-US"/>
        </a:p>
      </dgm:t>
    </dgm:pt>
    <dgm:pt modelId="{DF2CEE38-073C-4BBE-A1F3-E89BA512FC44}" type="sibTrans" cxnId="{1B0B770E-61F1-4F37-9469-B05696C6BF51}">
      <dgm:prSet/>
      <dgm:spPr/>
      <dgm:t>
        <a:bodyPr/>
        <a:lstStyle/>
        <a:p>
          <a:endParaRPr lang="en-US"/>
        </a:p>
      </dgm:t>
    </dgm:pt>
    <dgm:pt modelId="{848C8D43-68E8-43BC-A3CC-A5972774B261}">
      <dgm:prSet phldrT="[Text]"/>
      <dgm:spPr/>
      <dgm:t>
        <a:bodyPr/>
        <a:lstStyle/>
        <a:p>
          <a:r>
            <a:rPr lang="en-US" dirty="0"/>
            <a:t>24 hours</a:t>
          </a:r>
        </a:p>
      </dgm:t>
    </dgm:pt>
    <dgm:pt modelId="{4B863CD7-DF89-4B83-805E-F23463F2BBB3}" type="parTrans" cxnId="{85A69589-44EB-403B-8992-53F5C003B734}">
      <dgm:prSet/>
      <dgm:spPr/>
      <dgm:t>
        <a:bodyPr/>
        <a:lstStyle/>
        <a:p>
          <a:endParaRPr lang="en-US"/>
        </a:p>
      </dgm:t>
    </dgm:pt>
    <dgm:pt modelId="{67D9AEE0-E811-4CB4-9850-AAEE1D5F0626}" type="sibTrans" cxnId="{85A69589-44EB-403B-8992-53F5C003B734}">
      <dgm:prSet/>
      <dgm:spPr/>
      <dgm:t>
        <a:bodyPr/>
        <a:lstStyle/>
        <a:p>
          <a:endParaRPr lang="en-US"/>
        </a:p>
      </dgm:t>
    </dgm:pt>
    <dgm:pt modelId="{6DD19F5E-2C50-4137-8803-119460C24469}" type="pres">
      <dgm:prSet presAssocID="{F6156103-5DFC-4ED1-BD79-8B2B1938F740}" presName="matrix" presStyleCnt="0">
        <dgm:presLayoutVars>
          <dgm:chMax val="1"/>
          <dgm:dir/>
          <dgm:resizeHandles val="exact"/>
        </dgm:presLayoutVars>
      </dgm:prSet>
      <dgm:spPr/>
    </dgm:pt>
    <dgm:pt modelId="{EC25A8A8-CE16-4A5B-9E7F-C9D633E06A45}" type="pres">
      <dgm:prSet presAssocID="{F6156103-5DFC-4ED1-BD79-8B2B1938F740}" presName="axisShape" presStyleLbl="bgShp" presStyleIdx="0" presStyleCnt="1"/>
      <dgm:spPr/>
    </dgm:pt>
    <dgm:pt modelId="{09EDE97D-4F1C-4DA4-9075-B118DD520894}" type="pres">
      <dgm:prSet presAssocID="{F6156103-5DFC-4ED1-BD79-8B2B1938F740}" presName="rect1" presStyleLbl="node1" presStyleIdx="0" presStyleCnt="4">
        <dgm:presLayoutVars>
          <dgm:chMax val="0"/>
          <dgm:chPref val="0"/>
          <dgm:bulletEnabled val="1"/>
        </dgm:presLayoutVars>
      </dgm:prSet>
      <dgm:spPr/>
    </dgm:pt>
    <dgm:pt modelId="{8B846038-F3AD-4D5B-91EC-99D839ED1662}" type="pres">
      <dgm:prSet presAssocID="{F6156103-5DFC-4ED1-BD79-8B2B1938F740}" presName="rect2" presStyleLbl="node1" presStyleIdx="1" presStyleCnt="4">
        <dgm:presLayoutVars>
          <dgm:chMax val="0"/>
          <dgm:chPref val="0"/>
          <dgm:bulletEnabled val="1"/>
        </dgm:presLayoutVars>
      </dgm:prSet>
      <dgm:spPr/>
    </dgm:pt>
    <dgm:pt modelId="{0A8BAAF5-C5FF-4396-B247-1BF084A6FAED}" type="pres">
      <dgm:prSet presAssocID="{F6156103-5DFC-4ED1-BD79-8B2B1938F740}" presName="rect3" presStyleLbl="node1" presStyleIdx="2" presStyleCnt="4">
        <dgm:presLayoutVars>
          <dgm:chMax val="0"/>
          <dgm:chPref val="0"/>
          <dgm:bulletEnabled val="1"/>
        </dgm:presLayoutVars>
      </dgm:prSet>
      <dgm:spPr/>
    </dgm:pt>
    <dgm:pt modelId="{8C96286D-FB7D-4B22-9A25-8D10C36D8E07}" type="pres">
      <dgm:prSet presAssocID="{F6156103-5DFC-4ED1-BD79-8B2B1938F740}" presName="rect4" presStyleLbl="node1" presStyleIdx="3" presStyleCnt="4">
        <dgm:presLayoutVars>
          <dgm:chMax val="0"/>
          <dgm:chPref val="0"/>
          <dgm:bulletEnabled val="1"/>
        </dgm:presLayoutVars>
      </dgm:prSet>
      <dgm:spPr/>
    </dgm:pt>
  </dgm:ptLst>
  <dgm:cxnLst>
    <dgm:cxn modelId="{1B0B770E-61F1-4F37-9469-B05696C6BF51}" srcId="{F6156103-5DFC-4ED1-BD79-8B2B1938F740}" destId="{B25D9B9B-E39E-491D-89DF-BB1897A34A29}" srcOrd="2" destOrd="0" parTransId="{4539983D-8A71-4226-A4A9-AB0B8C49810C}" sibTransId="{DF2CEE38-073C-4BBE-A1F3-E89BA512FC44}"/>
    <dgm:cxn modelId="{EA0A4619-D42D-48F3-9EAC-822C6303EE79}" srcId="{F6156103-5DFC-4ED1-BD79-8B2B1938F740}" destId="{85650E76-6B42-4129-BFB1-6368D5FB9603}" srcOrd="0" destOrd="0" parTransId="{F209B834-16C7-4FAC-89EC-CB5F89ED851E}" sibTransId="{C3C1C1AE-E8D9-4226-9031-2F5567B9253A}"/>
    <dgm:cxn modelId="{812E7C2B-172C-41B4-8716-069C4BB5BF5D}" type="presOf" srcId="{51EEDF83-103D-42B8-A422-2EADEDDCFEE4}" destId="{8B846038-F3AD-4D5B-91EC-99D839ED1662}" srcOrd="0" destOrd="0" presId="urn:microsoft.com/office/officeart/2005/8/layout/matrix2"/>
    <dgm:cxn modelId="{8025C937-1AE2-4A56-A6E3-763B29CB0EAA}" srcId="{F6156103-5DFC-4ED1-BD79-8B2B1938F740}" destId="{51EEDF83-103D-42B8-A422-2EADEDDCFEE4}" srcOrd="1" destOrd="0" parTransId="{5F456D1D-3E4C-4BAB-BF22-3B772F38D4CA}" sibTransId="{C2584CB2-AAD2-4068-9582-FAA6E202EA87}"/>
    <dgm:cxn modelId="{D5CAEF45-B38E-4597-88FB-0E91CABE0635}" type="presOf" srcId="{B25D9B9B-E39E-491D-89DF-BB1897A34A29}" destId="{0A8BAAF5-C5FF-4396-B247-1BF084A6FAED}" srcOrd="0" destOrd="0" presId="urn:microsoft.com/office/officeart/2005/8/layout/matrix2"/>
    <dgm:cxn modelId="{D1B7624F-0F90-4DAC-BF08-DBF419DD86E5}" type="presOf" srcId="{85650E76-6B42-4129-BFB1-6368D5FB9603}" destId="{09EDE97D-4F1C-4DA4-9075-B118DD520894}" srcOrd="0" destOrd="0" presId="urn:microsoft.com/office/officeart/2005/8/layout/matrix2"/>
    <dgm:cxn modelId="{85A69589-44EB-403B-8992-53F5C003B734}" srcId="{F6156103-5DFC-4ED1-BD79-8B2B1938F740}" destId="{848C8D43-68E8-43BC-A3CC-A5972774B261}" srcOrd="3" destOrd="0" parTransId="{4B863CD7-DF89-4B83-805E-F23463F2BBB3}" sibTransId="{67D9AEE0-E811-4CB4-9850-AAEE1D5F0626}"/>
    <dgm:cxn modelId="{368D4C8D-7EC1-4B21-9A97-E27E4EA41AF6}" srcId="{F6156103-5DFC-4ED1-BD79-8B2B1938F740}" destId="{A931C570-4F3C-4517-91E9-1616191A22ED}" srcOrd="5" destOrd="0" parTransId="{7FFC81BC-4892-4EE3-A4A2-8143C8DF5215}" sibTransId="{CE84C632-8EE0-411C-BE95-281C44BA7BD7}"/>
    <dgm:cxn modelId="{798D10B3-4DEB-4AC2-823A-8C1D51496001}" srcId="{F6156103-5DFC-4ED1-BD79-8B2B1938F740}" destId="{13A4975F-36AF-4571-A749-1EC9C4C38AA4}" srcOrd="4" destOrd="0" parTransId="{326852B0-0D73-4EA2-8487-37F5BEF36E67}" sibTransId="{519AFFBC-C7CA-4C44-9673-6869815C8367}"/>
    <dgm:cxn modelId="{6FD152D5-35D1-4888-BB2C-7C9F7E4745D0}" srcId="{F6156103-5DFC-4ED1-BD79-8B2B1938F740}" destId="{300365B0-E682-4FDB-AB6B-3BEF71C25817}" srcOrd="6" destOrd="0" parTransId="{1EAF5E8C-12A1-453C-89CD-9A4C30ECD39C}" sibTransId="{1BDC6754-5B6F-4DC1-9EA6-22D8C63E6B0F}"/>
    <dgm:cxn modelId="{672EEEDC-959B-47D4-8AB4-4E963437B840}" type="presOf" srcId="{848C8D43-68E8-43BC-A3CC-A5972774B261}" destId="{8C96286D-FB7D-4B22-9A25-8D10C36D8E07}" srcOrd="0" destOrd="0" presId="urn:microsoft.com/office/officeart/2005/8/layout/matrix2"/>
    <dgm:cxn modelId="{3E2341E7-3CEF-4B6C-8B91-D0113B07D4E2}" type="presOf" srcId="{F6156103-5DFC-4ED1-BD79-8B2B1938F740}" destId="{6DD19F5E-2C50-4137-8803-119460C24469}" srcOrd="0" destOrd="0" presId="urn:microsoft.com/office/officeart/2005/8/layout/matrix2"/>
    <dgm:cxn modelId="{E4137487-9EC8-44AF-8F19-1BCD8577D73E}" type="presParOf" srcId="{6DD19F5E-2C50-4137-8803-119460C24469}" destId="{EC25A8A8-CE16-4A5B-9E7F-C9D633E06A45}" srcOrd="0" destOrd="0" presId="urn:microsoft.com/office/officeart/2005/8/layout/matrix2"/>
    <dgm:cxn modelId="{9FBFB5C2-54BE-4232-9BB7-BF498EF3F725}" type="presParOf" srcId="{6DD19F5E-2C50-4137-8803-119460C24469}" destId="{09EDE97D-4F1C-4DA4-9075-B118DD520894}" srcOrd="1" destOrd="0" presId="urn:microsoft.com/office/officeart/2005/8/layout/matrix2"/>
    <dgm:cxn modelId="{CF25EAE1-1EC4-4F1E-8384-1AA2E74C1BC7}" type="presParOf" srcId="{6DD19F5E-2C50-4137-8803-119460C24469}" destId="{8B846038-F3AD-4D5B-91EC-99D839ED1662}" srcOrd="2" destOrd="0" presId="urn:microsoft.com/office/officeart/2005/8/layout/matrix2"/>
    <dgm:cxn modelId="{25AA832F-6933-4B2A-88A6-9C61A10D6BF7}" type="presParOf" srcId="{6DD19F5E-2C50-4137-8803-119460C24469}" destId="{0A8BAAF5-C5FF-4396-B247-1BF084A6FAED}" srcOrd="3" destOrd="0" presId="urn:microsoft.com/office/officeart/2005/8/layout/matrix2"/>
    <dgm:cxn modelId="{617A6217-C9BE-498E-B8C9-D3080D5CDA5D}" type="presParOf" srcId="{6DD19F5E-2C50-4137-8803-119460C24469}" destId="{8C96286D-FB7D-4B22-9A25-8D10C36D8E07}"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6156103-5DFC-4ED1-BD79-8B2B1938F740}" type="doc">
      <dgm:prSet loTypeId="urn:microsoft.com/office/officeart/2005/8/layout/funnel1" loCatId="relationship" qsTypeId="urn:microsoft.com/office/officeart/2005/8/quickstyle/3d1" qsCatId="3D" csTypeId="urn:microsoft.com/office/officeart/2005/8/colors/accent3_2" csCatId="accent3" phldr="1"/>
      <dgm:spPr/>
      <dgm:t>
        <a:bodyPr/>
        <a:lstStyle/>
        <a:p>
          <a:endParaRPr lang="en-US"/>
        </a:p>
      </dgm:t>
    </dgm:pt>
    <dgm:pt modelId="{85650E76-6B42-4129-BFB1-6368D5FB9603}">
      <dgm:prSet phldrT="[Text]"/>
      <dgm:spPr/>
      <dgm:t>
        <a:bodyPr/>
        <a:lstStyle/>
        <a:p>
          <a:r>
            <a:rPr lang="en-US" dirty="0"/>
            <a:t>4a</a:t>
          </a:r>
        </a:p>
      </dgm:t>
    </dgm:pt>
    <dgm:pt modelId="{F209B834-16C7-4FAC-89EC-CB5F89ED851E}" type="parTrans" cxnId="{EA0A4619-D42D-48F3-9EAC-822C6303EE79}">
      <dgm:prSet/>
      <dgm:spPr/>
      <dgm:t>
        <a:bodyPr/>
        <a:lstStyle/>
        <a:p>
          <a:endParaRPr lang="en-US"/>
        </a:p>
      </dgm:t>
    </dgm:pt>
    <dgm:pt modelId="{C3C1C1AE-E8D9-4226-9031-2F5567B9253A}" type="sibTrans" cxnId="{EA0A4619-D42D-48F3-9EAC-822C6303EE79}">
      <dgm:prSet/>
      <dgm:spPr/>
      <dgm:t>
        <a:bodyPr/>
        <a:lstStyle/>
        <a:p>
          <a:endParaRPr lang="en-US"/>
        </a:p>
      </dgm:t>
    </dgm:pt>
    <dgm:pt modelId="{2938E380-17D4-4F5C-822A-2A5689909AB9}">
      <dgm:prSet phldrT="[Text]"/>
      <dgm:spPr/>
      <dgm:t>
        <a:bodyPr/>
        <a:lstStyle/>
        <a:p>
          <a:r>
            <a:rPr lang="en-US" dirty="0"/>
            <a:t>6a</a:t>
          </a:r>
        </a:p>
      </dgm:t>
    </dgm:pt>
    <dgm:pt modelId="{D5677767-D46D-4986-A0E9-7D6D964D07A7}" type="parTrans" cxnId="{6DF08FF4-5DB7-4E03-950F-A6C82D067460}">
      <dgm:prSet/>
      <dgm:spPr/>
      <dgm:t>
        <a:bodyPr/>
        <a:lstStyle/>
        <a:p>
          <a:endParaRPr lang="en-US"/>
        </a:p>
      </dgm:t>
    </dgm:pt>
    <dgm:pt modelId="{F4CDD41A-29A2-4BDB-AE71-A84C6A452D50}" type="sibTrans" cxnId="{6DF08FF4-5DB7-4E03-950F-A6C82D067460}">
      <dgm:prSet/>
      <dgm:spPr/>
      <dgm:t>
        <a:bodyPr/>
        <a:lstStyle/>
        <a:p>
          <a:endParaRPr lang="en-US"/>
        </a:p>
      </dgm:t>
    </dgm:pt>
    <dgm:pt modelId="{BAD92ACD-5553-478C-B907-FF2AC5A0D146}">
      <dgm:prSet phldrT="[Text]"/>
      <dgm:spPr/>
      <dgm:t>
        <a:bodyPr/>
        <a:lstStyle/>
        <a:p>
          <a:r>
            <a:rPr lang="en-US" dirty="0"/>
            <a:t>8a</a:t>
          </a:r>
        </a:p>
      </dgm:t>
    </dgm:pt>
    <dgm:pt modelId="{71FA8947-C85C-4FA5-9664-32820F25AA83}" type="parTrans" cxnId="{2BE4ACDE-6799-4546-807E-A9DAD4CF0A8F}">
      <dgm:prSet/>
      <dgm:spPr/>
      <dgm:t>
        <a:bodyPr/>
        <a:lstStyle/>
        <a:p>
          <a:endParaRPr lang="en-US"/>
        </a:p>
      </dgm:t>
    </dgm:pt>
    <dgm:pt modelId="{CAC6B794-36B5-496C-942D-2B584CA07F1C}" type="sibTrans" cxnId="{2BE4ACDE-6799-4546-807E-A9DAD4CF0A8F}">
      <dgm:prSet/>
      <dgm:spPr/>
      <dgm:t>
        <a:bodyPr/>
        <a:lstStyle/>
        <a:p>
          <a:endParaRPr lang="en-US"/>
        </a:p>
      </dgm:t>
    </dgm:pt>
    <dgm:pt modelId="{9872DDEF-DDE0-4DAB-A34B-F898977A56E7}">
      <dgm:prSet phldrT="[Text]"/>
      <dgm:spPr/>
      <dgm:t>
        <a:bodyPr/>
        <a:lstStyle/>
        <a:p>
          <a:r>
            <a:rPr lang="en-US" dirty="0"/>
            <a:t>1 48-hr visit per participant</a:t>
          </a:r>
        </a:p>
      </dgm:t>
    </dgm:pt>
    <dgm:pt modelId="{9697645E-504E-4C25-A1F0-A1FACF7CB92E}" type="parTrans" cxnId="{0277ECE5-3F45-4890-A532-462FD8472AE4}">
      <dgm:prSet/>
      <dgm:spPr/>
      <dgm:t>
        <a:bodyPr/>
        <a:lstStyle/>
        <a:p>
          <a:endParaRPr lang="en-US"/>
        </a:p>
      </dgm:t>
    </dgm:pt>
    <dgm:pt modelId="{A8EE8F98-902D-4523-BECD-30BD6BF82CE5}" type="sibTrans" cxnId="{0277ECE5-3F45-4890-A532-462FD8472AE4}">
      <dgm:prSet/>
      <dgm:spPr/>
      <dgm:t>
        <a:bodyPr/>
        <a:lstStyle/>
        <a:p>
          <a:endParaRPr lang="en-US"/>
        </a:p>
      </dgm:t>
    </dgm:pt>
    <dgm:pt modelId="{5999FA50-1EF8-4C48-B974-1B8E52F57E0B}" type="pres">
      <dgm:prSet presAssocID="{F6156103-5DFC-4ED1-BD79-8B2B1938F740}" presName="Name0" presStyleCnt="0">
        <dgm:presLayoutVars>
          <dgm:chMax val="4"/>
          <dgm:resizeHandles val="exact"/>
        </dgm:presLayoutVars>
      </dgm:prSet>
      <dgm:spPr/>
    </dgm:pt>
    <dgm:pt modelId="{D4A51745-80AB-40DF-8D4F-64DB7D51374D}" type="pres">
      <dgm:prSet presAssocID="{F6156103-5DFC-4ED1-BD79-8B2B1938F740}" presName="ellipse" presStyleLbl="trBgShp" presStyleIdx="0" presStyleCnt="1"/>
      <dgm:spPr/>
    </dgm:pt>
    <dgm:pt modelId="{8F54495D-1978-40A7-81AF-18D682E71C4C}" type="pres">
      <dgm:prSet presAssocID="{F6156103-5DFC-4ED1-BD79-8B2B1938F740}" presName="arrow1" presStyleLbl="fgShp" presStyleIdx="0" presStyleCnt="1"/>
      <dgm:spPr/>
    </dgm:pt>
    <dgm:pt modelId="{0D18124C-206C-4C27-A98A-A369D2B69E5B}" type="pres">
      <dgm:prSet presAssocID="{F6156103-5DFC-4ED1-BD79-8B2B1938F740}" presName="rectangle" presStyleLbl="revTx" presStyleIdx="0" presStyleCnt="1" custScaleX="135956">
        <dgm:presLayoutVars>
          <dgm:bulletEnabled val="1"/>
        </dgm:presLayoutVars>
      </dgm:prSet>
      <dgm:spPr/>
    </dgm:pt>
    <dgm:pt modelId="{EB172407-D80E-4F98-B5D8-4DAEF2E9DE5C}" type="pres">
      <dgm:prSet presAssocID="{2938E380-17D4-4F5C-822A-2A5689909AB9}" presName="item1" presStyleLbl="node1" presStyleIdx="0" presStyleCnt="3">
        <dgm:presLayoutVars>
          <dgm:bulletEnabled val="1"/>
        </dgm:presLayoutVars>
      </dgm:prSet>
      <dgm:spPr/>
    </dgm:pt>
    <dgm:pt modelId="{AED4CC23-C3D2-4F54-B990-15BBB950B669}" type="pres">
      <dgm:prSet presAssocID="{BAD92ACD-5553-478C-B907-FF2AC5A0D146}" presName="item2" presStyleLbl="node1" presStyleIdx="1" presStyleCnt="3">
        <dgm:presLayoutVars>
          <dgm:bulletEnabled val="1"/>
        </dgm:presLayoutVars>
      </dgm:prSet>
      <dgm:spPr/>
    </dgm:pt>
    <dgm:pt modelId="{62C79968-E0B4-44E8-9F87-6B4D73D7172A}" type="pres">
      <dgm:prSet presAssocID="{9872DDEF-DDE0-4DAB-A34B-F898977A56E7}" presName="item3" presStyleLbl="node1" presStyleIdx="2" presStyleCnt="3">
        <dgm:presLayoutVars>
          <dgm:bulletEnabled val="1"/>
        </dgm:presLayoutVars>
      </dgm:prSet>
      <dgm:spPr/>
    </dgm:pt>
    <dgm:pt modelId="{2A1D4471-8D1A-46E9-958C-006F84626238}" type="pres">
      <dgm:prSet presAssocID="{F6156103-5DFC-4ED1-BD79-8B2B1938F740}" presName="funnel" presStyleLbl="trAlignAcc1" presStyleIdx="0" presStyleCnt="1"/>
      <dgm:spPr/>
    </dgm:pt>
  </dgm:ptLst>
  <dgm:cxnLst>
    <dgm:cxn modelId="{EA0A4619-D42D-48F3-9EAC-822C6303EE79}" srcId="{F6156103-5DFC-4ED1-BD79-8B2B1938F740}" destId="{85650E76-6B42-4129-BFB1-6368D5FB9603}" srcOrd="0" destOrd="0" parTransId="{F209B834-16C7-4FAC-89EC-CB5F89ED851E}" sibTransId="{C3C1C1AE-E8D9-4226-9031-2F5567B9253A}"/>
    <dgm:cxn modelId="{80989F2B-71CC-44C5-8FFD-572A5113B1BF}" type="presOf" srcId="{F6156103-5DFC-4ED1-BD79-8B2B1938F740}" destId="{5999FA50-1EF8-4C48-B974-1B8E52F57E0B}" srcOrd="0" destOrd="0" presId="urn:microsoft.com/office/officeart/2005/8/layout/funnel1"/>
    <dgm:cxn modelId="{56E6D161-C998-4CBD-BF99-293EFE201687}" type="presOf" srcId="{9872DDEF-DDE0-4DAB-A34B-F898977A56E7}" destId="{0D18124C-206C-4C27-A98A-A369D2B69E5B}" srcOrd="0" destOrd="0" presId="urn:microsoft.com/office/officeart/2005/8/layout/funnel1"/>
    <dgm:cxn modelId="{B4964347-61EB-4E1B-A40D-4A5FA4D61902}" type="presOf" srcId="{85650E76-6B42-4129-BFB1-6368D5FB9603}" destId="{62C79968-E0B4-44E8-9F87-6B4D73D7172A}" srcOrd="0" destOrd="0" presId="urn:microsoft.com/office/officeart/2005/8/layout/funnel1"/>
    <dgm:cxn modelId="{BF75D9A4-32DB-41A8-9B0C-1FF507336FEB}" type="presOf" srcId="{2938E380-17D4-4F5C-822A-2A5689909AB9}" destId="{AED4CC23-C3D2-4F54-B990-15BBB950B669}" srcOrd="0" destOrd="0" presId="urn:microsoft.com/office/officeart/2005/8/layout/funnel1"/>
    <dgm:cxn modelId="{57CF49B9-7A5F-44E2-BABA-088BC52AAA02}" type="presOf" srcId="{BAD92ACD-5553-478C-B907-FF2AC5A0D146}" destId="{EB172407-D80E-4F98-B5D8-4DAEF2E9DE5C}" srcOrd="0" destOrd="0" presId="urn:microsoft.com/office/officeart/2005/8/layout/funnel1"/>
    <dgm:cxn modelId="{2BE4ACDE-6799-4546-807E-A9DAD4CF0A8F}" srcId="{F6156103-5DFC-4ED1-BD79-8B2B1938F740}" destId="{BAD92ACD-5553-478C-B907-FF2AC5A0D146}" srcOrd="2" destOrd="0" parTransId="{71FA8947-C85C-4FA5-9664-32820F25AA83}" sibTransId="{CAC6B794-36B5-496C-942D-2B584CA07F1C}"/>
    <dgm:cxn modelId="{0277ECE5-3F45-4890-A532-462FD8472AE4}" srcId="{F6156103-5DFC-4ED1-BD79-8B2B1938F740}" destId="{9872DDEF-DDE0-4DAB-A34B-F898977A56E7}" srcOrd="3" destOrd="0" parTransId="{9697645E-504E-4C25-A1F0-A1FACF7CB92E}" sibTransId="{A8EE8F98-902D-4523-BECD-30BD6BF82CE5}"/>
    <dgm:cxn modelId="{6DF08FF4-5DB7-4E03-950F-A6C82D067460}" srcId="{F6156103-5DFC-4ED1-BD79-8B2B1938F740}" destId="{2938E380-17D4-4F5C-822A-2A5689909AB9}" srcOrd="1" destOrd="0" parTransId="{D5677767-D46D-4986-A0E9-7D6D964D07A7}" sibTransId="{F4CDD41A-29A2-4BDB-AE71-A84C6A452D50}"/>
    <dgm:cxn modelId="{356E79FA-7983-4D5B-8E19-513E07DADB7C}" type="presParOf" srcId="{5999FA50-1EF8-4C48-B974-1B8E52F57E0B}" destId="{D4A51745-80AB-40DF-8D4F-64DB7D51374D}" srcOrd="0" destOrd="0" presId="urn:microsoft.com/office/officeart/2005/8/layout/funnel1"/>
    <dgm:cxn modelId="{C9FF4D38-8312-4F2A-B8E4-CF962D4F7EBA}" type="presParOf" srcId="{5999FA50-1EF8-4C48-B974-1B8E52F57E0B}" destId="{8F54495D-1978-40A7-81AF-18D682E71C4C}" srcOrd="1" destOrd="0" presId="urn:microsoft.com/office/officeart/2005/8/layout/funnel1"/>
    <dgm:cxn modelId="{6E992AD3-FBAF-444F-BF70-B299AD17C092}" type="presParOf" srcId="{5999FA50-1EF8-4C48-B974-1B8E52F57E0B}" destId="{0D18124C-206C-4C27-A98A-A369D2B69E5B}" srcOrd="2" destOrd="0" presId="urn:microsoft.com/office/officeart/2005/8/layout/funnel1"/>
    <dgm:cxn modelId="{EA1AA505-BF49-40B5-B17A-EF345334FA41}" type="presParOf" srcId="{5999FA50-1EF8-4C48-B974-1B8E52F57E0B}" destId="{EB172407-D80E-4F98-B5D8-4DAEF2E9DE5C}" srcOrd="3" destOrd="0" presId="urn:microsoft.com/office/officeart/2005/8/layout/funnel1"/>
    <dgm:cxn modelId="{A2722CD0-4E15-4859-B517-1D866E103DC5}" type="presParOf" srcId="{5999FA50-1EF8-4C48-B974-1B8E52F57E0B}" destId="{AED4CC23-C3D2-4F54-B990-15BBB950B669}" srcOrd="4" destOrd="0" presId="urn:microsoft.com/office/officeart/2005/8/layout/funnel1"/>
    <dgm:cxn modelId="{F57BEA80-7248-4168-A0EB-66EA69C6A1A3}" type="presParOf" srcId="{5999FA50-1EF8-4C48-B974-1B8E52F57E0B}" destId="{62C79968-E0B4-44E8-9F87-6B4D73D7172A}" srcOrd="5" destOrd="0" presId="urn:microsoft.com/office/officeart/2005/8/layout/funnel1"/>
    <dgm:cxn modelId="{2179AE4A-3FCC-49FA-BF86-5625D01D469A}" type="presParOf" srcId="{5999FA50-1EF8-4C48-B974-1B8E52F57E0B}" destId="{2A1D4471-8D1A-46E9-958C-006F84626238}"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9DE48-B9A0-4CED-A4A6-7937F3593A1A}">
      <dsp:nvSpPr>
        <dsp:cNvPr id="0" name=""/>
        <dsp:cNvSpPr/>
      </dsp:nvSpPr>
      <dsp:spPr>
        <a:xfrm>
          <a:off x="808537" y="0"/>
          <a:ext cx="4326525" cy="4326525"/>
        </a:xfrm>
        <a:prstGeom prst="diamond">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7B88F9-9FEE-4695-85FD-599A9D845CD6}">
      <dsp:nvSpPr>
        <dsp:cNvPr id="0" name=""/>
        <dsp:cNvSpPr/>
      </dsp:nvSpPr>
      <dsp:spPr>
        <a:xfrm>
          <a:off x="1219557" y="411019"/>
          <a:ext cx="1687344" cy="1687344"/>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kern="1200" dirty="0"/>
            <a:t>Collect Locator Information</a:t>
          </a:r>
        </a:p>
      </dsp:txBody>
      <dsp:txXfrm>
        <a:off x="1301926" y="493388"/>
        <a:ext cx="1522606" cy="1522606"/>
      </dsp:txXfrm>
    </dsp:sp>
    <dsp:sp modelId="{5A8E8459-FCB8-460F-9120-53D128DB90F6}">
      <dsp:nvSpPr>
        <dsp:cNvPr id="0" name=""/>
        <dsp:cNvSpPr/>
      </dsp:nvSpPr>
      <dsp:spPr>
        <a:xfrm>
          <a:off x="3036697" y="411019"/>
          <a:ext cx="1687344" cy="1687344"/>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kern="1200" dirty="0"/>
            <a:t>Obtain Written Informed Consent</a:t>
          </a:r>
        </a:p>
      </dsp:txBody>
      <dsp:txXfrm>
        <a:off x="3119066" y="493388"/>
        <a:ext cx="1522606" cy="1522606"/>
      </dsp:txXfrm>
    </dsp:sp>
    <dsp:sp modelId="{0FCD5902-3786-47BB-B789-444E3A81AF2F}">
      <dsp:nvSpPr>
        <dsp:cNvPr id="0" name=""/>
        <dsp:cNvSpPr/>
      </dsp:nvSpPr>
      <dsp:spPr>
        <a:xfrm>
          <a:off x="1219557" y="2228160"/>
          <a:ext cx="1687344" cy="1687344"/>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kern="1200" dirty="0"/>
            <a:t>Assess Consent Form Comprehension</a:t>
          </a:r>
        </a:p>
      </dsp:txBody>
      <dsp:txXfrm>
        <a:off x="1301926" y="2310529"/>
        <a:ext cx="1522606" cy="1522606"/>
      </dsp:txXfrm>
    </dsp:sp>
    <dsp:sp modelId="{3FE5A441-D0AB-41A1-98C5-F60BF63A3C6E}">
      <dsp:nvSpPr>
        <dsp:cNvPr id="0" name=""/>
        <dsp:cNvSpPr/>
      </dsp:nvSpPr>
      <dsp:spPr>
        <a:xfrm>
          <a:off x="3036697" y="2228160"/>
          <a:ext cx="1687344" cy="1687344"/>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0" kern="1200" dirty="0"/>
            <a:t>Assign PTID</a:t>
          </a:r>
        </a:p>
      </dsp:txBody>
      <dsp:txXfrm>
        <a:off x="3119066" y="2310529"/>
        <a:ext cx="1522606" cy="15226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C43B17-FF63-43C2-BCB9-C62BFE10E140}">
      <dsp:nvSpPr>
        <dsp:cNvPr id="0" name=""/>
        <dsp:cNvSpPr/>
      </dsp:nvSpPr>
      <dsp:spPr>
        <a:xfrm>
          <a:off x="1010243" y="0"/>
          <a:ext cx="4326525" cy="4326525"/>
        </a:xfrm>
        <a:prstGeom prst="diamond">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1832E8-49F1-404E-A534-6823D46A458D}">
      <dsp:nvSpPr>
        <dsp:cNvPr id="0" name=""/>
        <dsp:cNvSpPr/>
      </dsp:nvSpPr>
      <dsp:spPr>
        <a:xfrm>
          <a:off x="1421263" y="411019"/>
          <a:ext cx="1687344" cy="1687344"/>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Collect Demographic Information</a:t>
          </a:r>
        </a:p>
      </dsp:txBody>
      <dsp:txXfrm>
        <a:off x="1503632" y="493388"/>
        <a:ext cx="1522606" cy="1522606"/>
      </dsp:txXfrm>
    </dsp:sp>
    <dsp:sp modelId="{C1F70C06-F32E-495D-B596-9F44D024E9D6}">
      <dsp:nvSpPr>
        <dsp:cNvPr id="0" name=""/>
        <dsp:cNvSpPr/>
      </dsp:nvSpPr>
      <dsp:spPr>
        <a:xfrm>
          <a:off x="3238403" y="411019"/>
          <a:ext cx="1687344" cy="1687344"/>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Assess Eligibility</a:t>
          </a:r>
        </a:p>
      </dsp:txBody>
      <dsp:txXfrm>
        <a:off x="3320772" y="493388"/>
        <a:ext cx="1522606" cy="1522606"/>
      </dsp:txXfrm>
    </dsp:sp>
    <dsp:sp modelId="{63784787-BE00-4B7E-BF39-CF07F46EFA27}">
      <dsp:nvSpPr>
        <dsp:cNvPr id="0" name=""/>
        <dsp:cNvSpPr/>
      </dsp:nvSpPr>
      <dsp:spPr>
        <a:xfrm>
          <a:off x="1421263" y="2228160"/>
          <a:ext cx="1687344" cy="1687344"/>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Provide Reimbursement</a:t>
          </a:r>
        </a:p>
      </dsp:txBody>
      <dsp:txXfrm>
        <a:off x="1503632" y="2310529"/>
        <a:ext cx="1522606" cy="1522606"/>
      </dsp:txXfrm>
    </dsp:sp>
    <dsp:sp modelId="{AB9A667B-2792-4C85-9934-74B836BBA9E9}">
      <dsp:nvSpPr>
        <dsp:cNvPr id="0" name=""/>
        <dsp:cNvSpPr/>
      </dsp:nvSpPr>
      <dsp:spPr>
        <a:xfrm>
          <a:off x="3238403" y="2228160"/>
          <a:ext cx="1687344" cy="1687344"/>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Schedule Next Visit</a:t>
          </a:r>
        </a:p>
      </dsp:txBody>
      <dsp:txXfrm>
        <a:off x="3320772" y="2310529"/>
        <a:ext cx="1522606" cy="15226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4AA55A-3C55-4EE1-9F85-5FB06B86D77A}">
      <dsp:nvSpPr>
        <dsp:cNvPr id="0" name=""/>
        <dsp:cNvSpPr/>
      </dsp:nvSpPr>
      <dsp:spPr>
        <a:xfrm>
          <a:off x="-5785662" y="-886055"/>
          <a:ext cx="6892199" cy="6892199"/>
        </a:xfrm>
        <a:prstGeom prst="blockArc">
          <a:avLst>
            <a:gd name="adj1" fmla="val 18900000"/>
            <a:gd name="adj2" fmla="val 2700000"/>
            <a:gd name="adj3" fmla="val 313"/>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0CA4F5-5FE5-4B3B-BF23-0C852DB3BAE8}">
      <dsp:nvSpPr>
        <dsp:cNvPr id="0" name=""/>
        <dsp:cNvSpPr/>
      </dsp:nvSpPr>
      <dsp:spPr>
        <a:xfrm>
          <a:off x="359174" y="232759"/>
          <a:ext cx="7802072"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Collect Medical History</a:t>
          </a:r>
        </a:p>
      </dsp:txBody>
      <dsp:txXfrm>
        <a:off x="359174" y="232759"/>
        <a:ext cx="7802072" cy="465313"/>
      </dsp:txXfrm>
    </dsp:sp>
    <dsp:sp modelId="{94E3E655-5F4D-4E36-9825-7AB742008C2B}">
      <dsp:nvSpPr>
        <dsp:cNvPr id="0" name=""/>
        <dsp:cNvSpPr/>
      </dsp:nvSpPr>
      <dsp:spPr>
        <a:xfrm>
          <a:off x="68353" y="174595"/>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2CD1521E-D367-4085-82E9-5ADE2BA65168}">
      <dsp:nvSpPr>
        <dsp:cNvPr id="0" name=""/>
        <dsp:cNvSpPr/>
      </dsp:nvSpPr>
      <dsp:spPr>
        <a:xfrm>
          <a:off x="780557" y="931139"/>
          <a:ext cx="7380689"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Perform Physical Exam and Rectal Exam</a:t>
          </a:r>
        </a:p>
      </dsp:txBody>
      <dsp:txXfrm>
        <a:off x="780557" y="931139"/>
        <a:ext cx="7380689" cy="465313"/>
      </dsp:txXfrm>
    </dsp:sp>
    <dsp:sp modelId="{697C2038-FFCD-4F85-AB98-E619700EF23D}">
      <dsp:nvSpPr>
        <dsp:cNvPr id="0" name=""/>
        <dsp:cNvSpPr/>
      </dsp:nvSpPr>
      <dsp:spPr>
        <a:xfrm>
          <a:off x="489736" y="872975"/>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81D4E4C4-6CDD-40DF-8C2F-203FF2CEE133}">
      <dsp:nvSpPr>
        <dsp:cNvPr id="0" name=""/>
        <dsp:cNvSpPr/>
      </dsp:nvSpPr>
      <dsp:spPr>
        <a:xfrm>
          <a:off x="1011473" y="1629007"/>
          <a:ext cx="7149773"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1">
                  <a:lumMod val="50000"/>
                </a:schemeClr>
              </a:solidFill>
            </a:rPr>
            <a:t>Perform Male Genital Exam*</a:t>
          </a:r>
        </a:p>
      </dsp:txBody>
      <dsp:txXfrm>
        <a:off x="1011473" y="1629007"/>
        <a:ext cx="7149773" cy="465313"/>
      </dsp:txXfrm>
    </dsp:sp>
    <dsp:sp modelId="{286E93C9-3D9D-4676-8BAB-97832BCE3C45}">
      <dsp:nvSpPr>
        <dsp:cNvPr id="0" name=""/>
        <dsp:cNvSpPr/>
      </dsp:nvSpPr>
      <dsp:spPr>
        <a:xfrm>
          <a:off x="720652" y="1570843"/>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97AB82C3-1E6F-4014-A193-DB015819136E}">
      <dsp:nvSpPr>
        <dsp:cNvPr id="0" name=""/>
        <dsp:cNvSpPr/>
      </dsp:nvSpPr>
      <dsp:spPr>
        <a:xfrm>
          <a:off x="1085202" y="2327387"/>
          <a:ext cx="7076043"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1">
                  <a:lumMod val="50000"/>
                </a:schemeClr>
              </a:solidFill>
            </a:rPr>
            <a:t>Perform Pelvic Exam*</a:t>
          </a:r>
          <a:r>
            <a:rPr lang="en-US" sz="2200" kern="1200" dirty="0">
              <a:solidFill>
                <a:srgbClr val="FF0066"/>
              </a:solidFill>
            </a:rPr>
            <a:t>♀</a:t>
          </a:r>
        </a:p>
      </dsp:txBody>
      <dsp:txXfrm>
        <a:off x="1085202" y="2327387"/>
        <a:ext cx="7076043" cy="465313"/>
      </dsp:txXfrm>
    </dsp:sp>
    <dsp:sp modelId="{D25B0B03-3809-43F3-A31B-EE4BC6113BE2}">
      <dsp:nvSpPr>
        <dsp:cNvPr id="0" name=""/>
        <dsp:cNvSpPr/>
      </dsp:nvSpPr>
      <dsp:spPr>
        <a:xfrm>
          <a:off x="794381" y="2269223"/>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7BE0754A-7883-4EE7-9453-C1D27D4F5218}">
      <dsp:nvSpPr>
        <dsp:cNvPr id="0" name=""/>
        <dsp:cNvSpPr/>
      </dsp:nvSpPr>
      <dsp:spPr>
        <a:xfrm>
          <a:off x="1011473" y="3025767"/>
          <a:ext cx="7149773"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Collect Concomitant Medications</a:t>
          </a:r>
        </a:p>
      </dsp:txBody>
      <dsp:txXfrm>
        <a:off x="1011473" y="3025767"/>
        <a:ext cx="7149773" cy="465313"/>
      </dsp:txXfrm>
    </dsp:sp>
    <dsp:sp modelId="{57921BBE-1291-4925-AA9D-11A6B89408CC}">
      <dsp:nvSpPr>
        <dsp:cNvPr id="0" name=""/>
        <dsp:cNvSpPr/>
      </dsp:nvSpPr>
      <dsp:spPr>
        <a:xfrm>
          <a:off x="720652" y="2967603"/>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1C30148A-88C4-4474-B9F2-DECFD2ABF4C5}">
      <dsp:nvSpPr>
        <dsp:cNvPr id="0" name=""/>
        <dsp:cNvSpPr/>
      </dsp:nvSpPr>
      <dsp:spPr>
        <a:xfrm>
          <a:off x="780557" y="3723635"/>
          <a:ext cx="7380689"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1">
                  <a:lumMod val="50000"/>
                </a:schemeClr>
              </a:solidFill>
            </a:rPr>
            <a:t>Treat/Prescribe Treatment for RTI/UTI/STI*</a:t>
          </a:r>
          <a:endParaRPr lang="en-US" sz="2200" kern="1200" dirty="0"/>
        </a:p>
      </dsp:txBody>
      <dsp:txXfrm>
        <a:off x="780557" y="3723635"/>
        <a:ext cx="7380689" cy="465313"/>
      </dsp:txXfrm>
    </dsp:sp>
    <dsp:sp modelId="{8C38FE5C-580E-4767-9E3C-F7E16B628780}">
      <dsp:nvSpPr>
        <dsp:cNvPr id="0" name=""/>
        <dsp:cNvSpPr/>
      </dsp:nvSpPr>
      <dsp:spPr>
        <a:xfrm>
          <a:off x="489736" y="3665471"/>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8879EC21-59CA-4F62-9E0E-0B036E7930F1}">
      <dsp:nvSpPr>
        <dsp:cNvPr id="0" name=""/>
        <dsp:cNvSpPr/>
      </dsp:nvSpPr>
      <dsp:spPr>
        <a:xfrm>
          <a:off x="359174" y="4422016"/>
          <a:ext cx="7802072"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Disclose Available Test Results</a:t>
          </a:r>
        </a:p>
      </dsp:txBody>
      <dsp:txXfrm>
        <a:off x="359174" y="4422016"/>
        <a:ext cx="7802072" cy="465313"/>
      </dsp:txXfrm>
    </dsp:sp>
    <dsp:sp modelId="{B9502489-5AD3-43E0-A730-556A2D42FDE1}">
      <dsp:nvSpPr>
        <dsp:cNvPr id="0" name=""/>
        <dsp:cNvSpPr/>
      </dsp:nvSpPr>
      <dsp:spPr>
        <a:xfrm>
          <a:off x="68353" y="4363851"/>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4BAC2E-50D9-4F44-AF50-8F269F73AE2C}">
      <dsp:nvSpPr>
        <dsp:cNvPr id="0" name=""/>
        <dsp:cNvSpPr/>
      </dsp:nvSpPr>
      <dsp:spPr>
        <a:xfrm>
          <a:off x="0" y="4476260"/>
          <a:ext cx="7058140" cy="734367"/>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Anorectal</a:t>
          </a:r>
        </a:p>
      </dsp:txBody>
      <dsp:txXfrm>
        <a:off x="0" y="4476260"/>
        <a:ext cx="7058140" cy="396558"/>
      </dsp:txXfrm>
    </dsp:sp>
    <dsp:sp modelId="{68B8A0B0-143E-47A9-8C23-A9960E05689D}">
      <dsp:nvSpPr>
        <dsp:cNvPr id="0" name=""/>
        <dsp:cNvSpPr/>
      </dsp:nvSpPr>
      <dsp:spPr>
        <a:xfrm>
          <a:off x="0" y="4858131"/>
          <a:ext cx="3529069" cy="337809"/>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t>NAAT for GC/CT</a:t>
          </a:r>
        </a:p>
      </dsp:txBody>
      <dsp:txXfrm>
        <a:off x="0" y="4858131"/>
        <a:ext cx="3529069" cy="337809"/>
      </dsp:txXfrm>
    </dsp:sp>
    <dsp:sp modelId="{6794C923-541E-4388-A9D2-0E401B4BF02F}">
      <dsp:nvSpPr>
        <dsp:cNvPr id="0" name=""/>
        <dsp:cNvSpPr/>
      </dsp:nvSpPr>
      <dsp:spPr>
        <a:xfrm>
          <a:off x="3529070" y="4858131"/>
          <a:ext cx="3529069" cy="337809"/>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50000"/>
                </a:schemeClr>
              </a:solidFill>
            </a:rPr>
            <a:t>HSV ½ detection*</a:t>
          </a:r>
        </a:p>
      </dsp:txBody>
      <dsp:txXfrm>
        <a:off x="3529070" y="4858131"/>
        <a:ext cx="3529069" cy="337809"/>
      </dsp:txXfrm>
    </dsp:sp>
    <dsp:sp modelId="{7CD5932F-45D4-4821-AE0C-A58E8FBA7630}">
      <dsp:nvSpPr>
        <dsp:cNvPr id="0" name=""/>
        <dsp:cNvSpPr/>
      </dsp:nvSpPr>
      <dsp:spPr>
        <a:xfrm rot="10800000">
          <a:off x="0" y="3357818"/>
          <a:ext cx="7058140" cy="1129457"/>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Pelvic</a:t>
          </a:r>
        </a:p>
      </dsp:txBody>
      <dsp:txXfrm rot="-10800000">
        <a:off x="0" y="3357818"/>
        <a:ext cx="7058140" cy="396439"/>
      </dsp:txXfrm>
    </dsp:sp>
    <dsp:sp modelId="{7EBAB0E2-7658-4F37-8A4D-958FD7A35F85}">
      <dsp:nvSpPr>
        <dsp:cNvPr id="0" name=""/>
        <dsp:cNvSpPr/>
      </dsp:nvSpPr>
      <dsp:spPr>
        <a:xfrm>
          <a:off x="0" y="3754257"/>
          <a:ext cx="7058140" cy="337707"/>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NAAT for GC/CT/TV </a:t>
          </a:r>
          <a:r>
            <a:rPr lang="en-US" sz="1100" kern="1200" dirty="0">
              <a:solidFill>
                <a:srgbClr val="FF0066"/>
              </a:solidFill>
            </a:rPr>
            <a:t>♀</a:t>
          </a:r>
        </a:p>
      </dsp:txBody>
      <dsp:txXfrm>
        <a:off x="0" y="3754257"/>
        <a:ext cx="7058140" cy="337707"/>
      </dsp:txXfrm>
    </dsp:sp>
    <dsp:sp modelId="{69C8AF9A-0992-4DD1-87EA-17913349B9AD}">
      <dsp:nvSpPr>
        <dsp:cNvPr id="0" name=""/>
        <dsp:cNvSpPr/>
      </dsp:nvSpPr>
      <dsp:spPr>
        <a:xfrm rot="10800000">
          <a:off x="0" y="2239376"/>
          <a:ext cx="7058140" cy="1129457"/>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Blood</a:t>
          </a:r>
        </a:p>
      </dsp:txBody>
      <dsp:txXfrm rot="-10800000">
        <a:off x="0" y="2239376"/>
        <a:ext cx="7058140" cy="396439"/>
      </dsp:txXfrm>
    </dsp:sp>
    <dsp:sp modelId="{9EF529B6-6767-4714-A4A9-37492620A708}">
      <dsp:nvSpPr>
        <dsp:cNvPr id="0" name=""/>
        <dsp:cNvSpPr/>
      </dsp:nvSpPr>
      <dsp:spPr>
        <a:xfrm>
          <a:off x="861" y="2635815"/>
          <a:ext cx="1411283" cy="337707"/>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t>CBC with differential and platelets</a:t>
          </a:r>
        </a:p>
      </dsp:txBody>
      <dsp:txXfrm>
        <a:off x="861" y="2635815"/>
        <a:ext cx="1411283" cy="337707"/>
      </dsp:txXfrm>
    </dsp:sp>
    <dsp:sp modelId="{69AB4011-591B-45E4-863E-AB6508B24884}">
      <dsp:nvSpPr>
        <dsp:cNvPr id="0" name=""/>
        <dsp:cNvSpPr/>
      </dsp:nvSpPr>
      <dsp:spPr>
        <a:xfrm>
          <a:off x="1412144" y="2635815"/>
          <a:ext cx="1411283" cy="337707"/>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t>Chemistries (AST/ALT/Creatinine)</a:t>
          </a:r>
        </a:p>
      </dsp:txBody>
      <dsp:txXfrm>
        <a:off x="1412144" y="2635815"/>
        <a:ext cx="1411283" cy="337707"/>
      </dsp:txXfrm>
    </dsp:sp>
    <dsp:sp modelId="{BE458CD1-2BEF-41B2-AE7E-79465F253F7A}">
      <dsp:nvSpPr>
        <dsp:cNvPr id="0" name=""/>
        <dsp:cNvSpPr/>
      </dsp:nvSpPr>
      <dsp:spPr>
        <a:xfrm>
          <a:off x="2823428" y="2635815"/>
          <a:ext cx="1411283" cy="337707"/>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t>Syphilis serology</a:t>
          </a:r>
        </a:p>
      </dsp:txBody>
      <dsp:txXfrm>
        <a:off x="2823428" y="2635815"/>
        <a:ext cx="1411283" cy="337707"/>
      </dsp:txXfrm>
    </dsp:sp>
    <dsp:sp modelId="{A7F8CB4E-29C0-4DD3-8E31-20BF67BD3C2C}">
      <dsp:nvSpPr>
        <dsp:cNvPr id="0" name=""/>
        <dsp:cNvSpPr/>
      </dsp:nvSpPr>
      <dsp:spPr>
        <a:xfrm>
          <a:off x="4234711" y="2635815"/>
          <a:ext cx="1411283" cy="337707"/>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t>HIV-1/2 test</a:t>
          </a:r>
        </a:p>
      </dsp:txBody>
      <dsp:txXfrm>
        <a:off x="4234711" y="2635815"/>
        <a:ext cx="1411283" cy="337707"/>
      </dsp:txXfrm>
    </dsp:sp>
    <dsp:sp modelId="{EEC61871-F3DE-4460-851B-1AFAA4670201}">
      <dsp:nvSpPr>
        <dsp:cNvPr id="0" name=""/>
        <dsp:cNvSpPr/>
      </dsp:nvSpPr>
      <dsp:spPr>
        <a:xfrm>
          <a:off x="5645995" y="2635815"/>
          <a:ext cx="1411283" cy="337707"/>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t>Coagulation (PT/INR)</a:t>
          </a:r>
        </a:p>
      </dsp:txBody>
      <dsp:txXfrm>
        <a:off x="5645995" y="2635815"/>
        <a:ext cx="1411283" cy="337707"/>
      </dsp:txXfrm>
    </dsp:sp>
    <dsp:sp modelId="{D7D299E8-8FAE-4CDD-AF80-8A85018831A1}">
      <dsp:nvSpPr>
        <dsp:cNvPr id="0" name=""/>
        <dsp:cNvSpPr/>
      </dsp:nvSpPr>
      <dsp:spPr>
        <a:xfrm rot="10800000">
          <a:off x="0" y="1120934"/>
          <a:ext cx="7058140" cy="1129457"/>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Urine</a:t>
          </a:r>
        </a:p>
      </dsp:txBody>
      <dsp:txXfrm rot="-10800000">
        <a:off x="0" y="1120934"/>
        <a:ext cx="7058140" cy="396439"/>
      </dsp:txXfrm>
    </dsp:sp>
    <dsp:sp modelId="{F580B4C3-9512-4E30-B298-B63B5D8B8C6D}">
      <dsp:nvSpPr>
        <dsp:cNvPr id="0" name=""/>
        <dsp:cNvSpPr/>
      </dsp:nvSpPr>
      <dsp:spPr>
        <a:xfrm>
          <a:off x="3446" y="1517373"/>
          <a:ext cx="2350415" cy="337707"/>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t>NAAT for GC/CT</a:t>
          </a:r>
        </a:p>
      </dsp:txBody>
      <dsp:txXfrm>
        <a:off x="3446" y="1517373"/>
        <a:ext cx="2350415" cy="337707"/>
      </dsp:txXfrm>
    </dsp:sp>
    <dsp:sp modelId="{62306038-85E4-454C-8906-818B58E12D2A}">
      <dsp:nvSpPr>
        <dsp:cNvPr id="0" name=""/>
        <dsp:cNvSpPr/>
      </dsp:nvSpPr>
      <dsp:spPr>
        <a:xfrm>
          <a:off x="2353862" y="1517373"/>
          <a:ext cx="2350415" cy="337707"/>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50000"/>
                </a:schemeClr>
              </a:solidFill>
            </a:rPr>
            <a:t>Urine dipstick for culture*</a:t>
          </a:r>
        </a:p>
      </dsp:txBody>
      <dsp:txXfrm>
        <a:off x="2353862" y="1517373"/>
        <a:ext cx="2350415" cy="337707"/>
      </dsp:txXfrm>
    </dsp:sp>
    <dsp:sp modelId="{B32753F9-6B0F-4800-9D12-1749A5FEA4AD}">
      <dsp:nvSpPr>
        <dsp:cNvPr id="0" name=""/>
        <dsp:cNvSpPr/>
      </dsp:nvSpPr>
      <dsp:spPr>
        <a:xfrm>
          <a:off x="4704277" y="1517373"/>
          <a:ext cx="2350415" cy="337707"/>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Qualitative </a:t>
          </a:r>
          <a:r>
            <a:rPr lang="en-US" sz="1100" kern="1200" dirty="0" err="1">
              <a:solidFill>
                <a:schemeClr val="tx1"/>
              </a:solidFill>
            </a:rPr>
            <a:t>hCG</a:t>
          </a:r>
          <a:r>
            <a:rPr lang="en-US" sz="1100" kern="1200" dirty="0">
              <a:solidFill>
                <a:schemeClr val="tx1"/>
              </a:solidFill>
            </a:rPr>
            <a:t> </a:t>
          </a:r>
          <a:r>
            <a:rPr lang="en-US" sz="1100" kern="1200" dirty="0">
              <a:solidFill>
                <a:srgbClr val="FF0066"/>
              </a:solidFill>
            </a:rPr>
            <a:t>♀</a:t>
          </a:r>
        </a:p>
      </dsp:txBody>
      <dsp:txXfrm>
        <a:off x="4704277" y="1517373"/>
        <a:ext cx="2350415" cy="337707"/>
      </dsp:txXfrm>
    </dsp:sp>
    <dsp:sp modelId="{11A3D144-D71D-40AA-B913-02016E440063}">
      <dsp:nvSpPr>
        <dsp:cNvPr id="0" name=""/>
        <dsp:cNvSpPr/>
      </dsp:nvSpPr>
      <dsp:spPr>
        <a:xfrm rot="10800000">
          <a:off x="0" y="2492"/>
          <a:ext cx="7058140" cy="1129457"/>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Pharyngeal</a:t>
          </a:r>
        </a:p>
      </dsp:txBody>
      <dsp:txXfrm rot="-10800000">
        <a:off x="0" y="2492"/>
        <a:ext cx="7058140" cy="396439"/>
      </dsp:txXfrm>
    </dsp:sp>
    <dsp:sp modelId="{89E0CB80-6E88-4F95-AFFA-D1AC40A6998E}">
      <dsp:nvSpPr>
        <dsp:cNvPr id="0" name=""/>
        <dsp:cNvSpPr/>
      </dsp:nvSpPr>
      <dsp:spPr>
        <a:xfrm>
          <a:off x="0" y="398931"/>
          <a:ext cx="7058140" cy="337707"/>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t>NAAT for GC/CT</a:t>
          </a:r>
        </a:p>
      </dsp:txBody>
      <dsp:txXfrm>
        <a:off x="0" y="398931"/>
        <a:ext cx="7058140" cy="33770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4AA55A-3C55-4EE1-9F85-5FB06B86D77A}">
      <dsp:nvSpPr>
        <dsp:cNvPr id="0" name=""/>
        <dsp:cNvSpPr/>
      </dsp:nvSpPr>
      <dsp:spPr>
        <a:xfrm>
          <a:off x="-5785662" y="-886055"/>
          <a:ext cx="6892199" cy="6892199"/>
        </a:xfrm>
        <a:prstGeom prst="blockArc">
          <a:avLst>
            <a:gd name="adj1" fmla="val 18900000"/>
            <a:gd name="adj2" fmla="val 2700000"/>
            <a:gd name="adj3" fmla="val 313"/>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0CA4F5-5FE5-4B3B-BF23-0C852DB3BAE8}">
      <dsp:nvSpPr>
        <dsp:cNvPr id="0" name=""/>
        <dsp:cNvSpPr/>
      </dsp:nvSpPr>
      <dsp:spPr>
        <a:xfrm>
          <a:off x="359174" y="232759"/>
          <a:ext cx="7802072"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Review/update Medical History</a:t>
          </a:r>
        </a:p>
      </dsp:txBody>
      <dsp:txXfrm>
        <a:off x="359174" y="232759"/>
        <a:ext cx="7802072" cy="465313"/>
      </dsp:txXfrm>
    </dsp:sp>
    <dsp:sp modelId="{94E3E655-5F4D-4E36-9825-7AB742008C2B}">
      <dsp:nvSpPr>
        <dsp:cNvPr id="0" name=""/>
        <dsp:cNvSpPr/>
      </dsp:nvSpPr>
      <dsp:spPr>
        <a:xfrm>
          <a:off x="68353" y="174595"/>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2CD1521E-D367-4085-82E9-5ADE2BA65168}">
      <dsp:nvSpPr>
        <dsp:cNvPr id="0" name=""/>
        <dsp:cNvSpPr/>
      </dsp:nvSpPr>
      <dsp:spPr>
        <a:xfrm>
          <a:off x="780557" y="931139"/>
          <a:ext cx="7380689"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Perform Physical Exam and Rectal Exam</a:t>
          </a:r>
        </a:p>
      </dsp:txBody>
      <dsp:txXfrm>
        <a:off x="780557" y="931139"/>
        <a:ext cx="7380689" cy="465313"/>
      </dsp:txXfrm>
    </dsp:sp>
    <dsp:sp modelId="{697C2038-FFCD-4F85-AB98-E619700EF23D}">
      <dsp:nvSpPr>
        <dsp:cNvPr id="0" name=""/>
        <dsp:cNvSpPr/>
      </dsp:nvSpPr>
      <dsp:spPr>
        <a:xfrm>
          <a:off x="489736" y="872975"/>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81D4E4C4-6CDD-40DF-8C2F-203FF2CEE133}">
      <dsp:nvSpPr>
        <dsp:cNvPr id="0" name=""/>
        <dsp:cNvSpPr/>
      </dsp:nvSpPr>
      <dsp:spPr>
        <a:xfrm>
          <a:off x="1011473" y="1629007"/>
          <a:ext cx="7149773"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1">
                  <a:lumMod val="50000"/>
                </a:schemeClr>
              </a:solidFill>
            </a:rPr>
            <a:t>Perform Male Genital Exam*</a:t>
          </a:r>
        </a:p>
      </dsp:txBody>
      <dsp:txXfrm>
        <a:off x="1011473" y="1629007"/>
        <a:ext cx="7149773" cy="465313"/>
      </dsp:txXfrm>
    </dsp:sp>
    <dsp:sp modelId="{286E93C9-3D9D-4676-8BAB-97832BCE3C45}">
      <dsp:nvSpPr>
        <dsp:cNvPr id="0" name=""/>
        <dsp:cNvSpPr/>
      </dsp:nvSpPr>
      <dsp:spPr>
        <a:xfrm>
          <a:off x="720652" y="1570843"/>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97AB82C3-1E6F-4014-A193-DB015819136E}">
      <dsp:nvSpPr>
        <dsp:cNvPr id="0" name=""/>
        <dsp:cNvSpPr/>
      </dsp:nvSpPr>
      <dsp:spPr>
        <a:xfrm>
          <a:off x="1085202" y="2327387"/>
          <a:ext cx="7076043"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1">
                  <a:lumMod val="50000"/>
                </a:schemeClr>
              </a:solidFill>
            </a:rPr>
            <a:t>Perform Pelvic Exam*</a:t>
          </a:r>
          <a:r>
            <a:rPr lang="en-US" sz="2200" kern="1200" dirty="0">
              <a:solidFill>
                <a:srgbClr val="FF0066"/>
              </a:solidFill>
            </a:rPr>
            <a:t>♀</a:t>
          </a:r>
        </a:p>
      </dsp:txBody>
      <dsp:txXfrm>
        <a:off x="1085202" y="2327387"/>
        <a:ext cx="7076043" cy="465313"/>
      </dsp:txXfrm>
    </dsp:sp>
    <dsp:sp modelId="{D25B0B03-3809-43F3-A31B-EE4BC6113BE2}">
      <dsp:nvSpPr>
        <dsp:cNvPr id="0" name=""/>
        <dsp:cNvSpPr/>
      </dsp:nvSpPr>
      <dsp:spPr>
        <a:xfrm>
          <a:off x="794381" y="2269223"/>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7BE0754A-7883-4EE7-9453-C1D27D4F5218}">
      <dsp:nvSpPr>
        <dsp:cNvPr id="0" name=""/>
        <dsp:cNvSpPr/>
      </dsp:nvSpPr>
      <dsp:spPr>
        <a:xfrm>
          <a:off x="1011473" y="3025767"/>
          <a:ext cx="7149773"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Review/update Concomitant Medications</a:t>
          </a:r>
        </a:p>
      </dsp:txBody>
      <dsp:txXfrm>
        <a:off x="1011473" y="3025767"/>
        <a:ext cx="7149773" cy="465313"/>
      </dsp:txXfrm>
    </dsp:sp>
    <dsp:sp modelId="{57921BBE-1291-4925-AA9D-11A6B89408CC}">
      <dsp:nvSpPr>
        <dsp:cNvPr id="0" name=""/>
        <dsp:cNvSpPr/>
      </dsp:nvSpPr>
      <dsp:spPr>
        <a:xfrm>
          <a:off x="720652" y="2967603"/>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1C30148A-88C4-4474-B9F2-DECFD2ABF4C5}">
      <dsp:nvSpPr>
        <dsp:cNvPr id="0" name=""/>
        <dsp:cNvSpPr/>
      </dsp:nvSpPr>
      <dsp:spPr>
        <a:xfrm>
          <a:off x="780557" y="3723635"/>
          <a:ext cx="7380689"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1">
                  <a:lumMod val="50000"/>
                </a:schemeClr>
              </a:solidFill>
            </a:rPr>
            <a:t>Treat/Prescribe Treatment for RTI/UTI/STI*</a:t>
          </a:r>
          <a:endParaRPr lang="en-US" sz="2200" kern="1200" dirty="0"/>
        </a:p>
      </dsp:txBody>
      <dsp:txXfrm>
        <a:off x="780557" y="3723635"/>
        <a:ext cx="7380689" cy="465313"/>
      </dsp:txXfrm>
    </dsp:sp>
    <dsp:sp modelId="{8C38FE5C-580E-4767-9E3C-F7E16B628780}">
      <dsp:nvSpPr>
        <dsp:cNvPr id="0" name=""/>
        <dsp:cNvSpPr/>
      </dsp:nvSpPr>
      <dsp:spPr>
        <a:xfrm>
          <a:off x="489736" y="3665471"/>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8879EC21-59CA-4F62-9E0E-0B036E7930F1}">
      <dsp:nvSpPr>
        <dsp:cNvPr id="0" name=""/>
        <dsp:cNvSpPr/>
      </dsp:nvSpPr>
      <dsp:spPr>
        <a:xfrm>
          <a:off x="359174" y="4422016"/>
          <a:ext cx="7802072" cy="465313"/>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69343"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Disclose Available Test Results</a:t>
          </a:r>
        </a:p>
      </dsp:txBody>
      <dsp:txXfrm>
        <a:off x="359174" y="4422016"/>
        <a:ext cx="7802072" cy="465313"/>
      </dsp:txXfrm>
    </dsp:sp>
    <dsp:sp modelId="{B9502489-5AD3-43E0-A730-556A2D42FDE1}">
      <dsp:nvSpPr>
        <dsp:cNvPr id="0" name=""/>
        <dsp:cNvSpPr/>
      </dsp:nvSpPr>
      <dsp:spPr>
        <a:xfrm>
          <a:off x="68353" y="4363851"/>
          <a:ext cx="581642" cy="5816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4BAC2E-50D9-4F44-AF50-8F269F73AE2C}">
      <dsp:nvSpPr>
        <dsp:cNvPr id="0" name=""/>
        <dsp:cNvSpPr/>
      </dsp:nvSpPr>
      <dsp:spPr>
        <a:xfrm>
          <a:off x="0" y="4435839"/>
          <a:ext cx="8383712" cy="727736"/>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Anorectal</a:t>
          </a:r>
        </a:p>
      </dsp:txBody>
      <dsp:txXfrm>
        <a:off x="0" y="4435839"/>
        <a:ext cx="8383712" cy="392977"/>
      </dsp:txXfrm>
    </dsp:sp>
    <dsp:sp modelId="{68B8A0B0-143E-47A9-8C23-A9960E05689D}">
      <dsp:nvSpPr>
        <dsp:cNvPr id="0" name=""/>
        <dsp:cNvSpPr/>
      </dsp:nvSpPr>
      <dsp:spPr>
        <a:xfrm>
          <a:off x="4093" y="4814262"/>
          <a:ext cx="1395920" cy="3347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50000"/>
                </a:schemeClr>
              </a:solidFill>
            </a:rPr>
            <a:t>NAAT for GC/CT*</a:t>
          </a:r>
        </a:p>
      </dsp:txBody>
      <dsp:txXfrm>
        <a:off x="4093" y="4814262"/>
        <a:ext cx="1395920" cy="334758"/>
      </dsp:txXfrm>
    </dsp:sp>
    <dsp:sp modelId="{6794C923-541E-4388-A9D2-0E401B4BF02F}">
      <dsp:nvSpPr>
        <dsp:cNvPr id="0" name=""/>
        <dsp:cNvSpPr/>
      </dsp:nvSpPr>
      <dsp:spPr>
        <a:xfrm>
          <a:off x="1400014" y="4814262"/>
          <a:ext cx="1395920" cy="3347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50000"/>
                </a:schemeClr>
              </a:solidFill>
            </a:rPr>
            <a:t>HSV ½ detection*</a:t>
          </a:r>
        </a:p>
      </dsp:txBody>
      <dsp:txXfrm>
        <a:off x="1400014" y="4814262"/>
        <a:ext cx="1395920" cy="334758"/>
      </dsp:txXfrm>
    </dsp:sp>
    <dsp:sp modelId="{BDF1D740-31D7-4A6D-8E4D-8C3A63887FDF}">
      <dsp:nvSpPr>
        <dsp:cNvPr id="0" name=""/>
        <dsp:cNvSpPr/>
      </dsp:nvSpPr>
      <dsp:spPr>
        <a:xfrm>
          <a:off x="2795935" y="4814262"/>
          <a:ext cx="1395920" cy="3347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Anal swab for HPV</a:t>
          </a:r>
        </a:p>
      </dsp:txBody>
      <dsp:txXfrm>
        <a:off x="2795935" y="4814262"/>
        <a:ext cx="1395920" cy="334758"/>
      </dsp:txXfrm>
    </dsp:sp>
    <dsp:sp modelId="{C85681A1-609A-46C2-866C-7D71786720B2}">
      <dsp:nvSpPr>
        <dsp:cNvPr id="0" name=""/>
        <dsp:cNvSpPr/>
      </dsp:nvSpPr>
      <dsp:spPr>
        <a:xfrm>
          <a:off x="4191855" y="4814262"/>
          <a:ext cx="1395920" cy="3347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Rectal fluid for PD/biomarker</a:t>
          </a:r>
        </a:p>
      </dsp:txBody>
      <dsp:txXfrm>
        <a:off x="4191855" y="4814262"/>
        <a:ext cx="1395920" cy="334758"/>
      </dsp:txXfrm>
    </dsp:sp>
    <dsp:sp modelId="{B875AD12-6850-426D-80E3-612730F777A5}">
      <dsp:nvSpPr>
        <dsp:cNvPr id="0" name=""/>
        <dsp:cNvSpPr/>
      </dsp:nvSpPr>
      <dsp:spPr>
        <a:xfrm>
          <a:off x="5587776" y="4814262"/>
          <a:ext cx="1395920" cy="3347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Rectal enema effluent for PD</a:t>
          </a:r>
        </a:p>
      </dsp:txBody>
      <dsp:txXfrm>
        <a:off x="5587776" y="4814262"/>
        <a:ext cx="1395920" cy="334758"/>
      </dsp:txXfrm>
    </dsp:sp>
    <dsp:sp modelId="{BC5E6AFA-571F-49FE-A940-48D89E817979}">
      <dsp:nvSpPr>
        <dsp:cNvPr id="0" name=""/>
        <dsp:cNvSpPr/>
      </dsp:nvSpPr>
      <dsp:spPr>
        <a:xfrm>
          <a:off x="6983697" y="4814262"/>
          <a:ext cx="1395920" cy="3347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Rectal tissue for PD, histology, archive</a:t>
          </a:r>
        </a:p>
      </dsp:txBody>
      <dsp:txXfrm>
        <a:off x="6983697" y="4814262"/>
        <a:ext cx="1395920" cy="334758"/>
      </dsp:txXfrm>
    </dsp:sp>
    <dsp:sp modelId="{7CD5932F-45D4-4821-AE0C-A58E8FBA7630}">
      <dsp:nvSpPr>
        <dsp:cNvPr id="0" name=""/>
        <dsp:cNvSpPr/>
      </dsp:nvSpPr>
      <dsp:spPr>
        <a:xfrm rot="10800000">
          <a:off x="0" y="3327496"/>
          <a:ext cx="8383712" cy="1119258"/>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Pelvic</a:t>
          </a:r>
        </a:p>
      </dsp:txBody>
      <dsp:txXfrm rot="-10800000">
        <a:off x="0" y="3327496"/>
        <a:ext cx="8383712" cy="392859"/>
      </dsp:txXfrm>
    </dsp:sp>
    <dsp:sp modelId="{7EBAB0E2-7658-4F37-8A4D-958FD7A35F85}">
      <dsp:nvSpPr>
        <dsp:cNvPr id="0" name=""/>
        <dsp:cNvSpPr/>
      </dsp:nvSpPr>
      <dsp:spPr>
        <a:xfrm>
          <a:off x="0" y="3720356"/>
          <a:ext cx="8383712" cy="3346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50000"/>
                </a:schemeClr>
              </a:solidFill>
            </a:rPr>
            <a:t>NAAT for GC/CT/TV *</a:t>
          </a:r>
          <a:r>
            <a:rPr lang="en-US" sz="1100" kern="1200" dirty="0">
              <a:solidFill>
                <a:srgbClr val="FF0066"/>
              </a:solidFill>
            </a:rPr>
            <a:t>♀</a:t>
          </a:r>
        </a:p>
      </dsp:txBody>
      <dsp:txXfrm>
        <a:off x="0" y="3720356"/>
        <a:ext cx="8383712" cy="334658"/>
      </dsp:txXfrm>
    </dsp:sp>
    <dsp:sp modelId="{69C8AF9A-0992-4DD1-87EA-17913349B9AD}">
      <dsp:nvSpPr>
        <dsp:cNvPr id="0" name=""/>
        <dsp:cNvSpPr/>
      </dsp:nvSpPr>
      <dsp:spPr>
        <a:xfrm rot="10800000">
          <a:off x="0" y="2219154"/>
          <a:ext cx="8383712" cy="1119258"/>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Blood</a:t>
          </a:r>
        </a:p>
      </dsp:txBody>
      <dsp:txXfrm rot="-10800000">
        <a:off x="0" y="2219154"/>
        <a:ext cx="8383712" cy="392859"/>
      </dsp:txXfrm>
    </dsp:sp>
    <dsp:sp modelId="{9EF529B6-6767-4714-A4A9-37492620A708}">
      <dsp:nvSpPr>
        <dsp:cNvPr id="0" name=""/>
        <dsp:cNvSpPr/>
      </dsp:nvSpPr>
      <dsp:spPr>
        <a:xfrm>
          <a:off x="1023" y="2612014"/>
          <a:ext cx="1676333" cy="3346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50000"/>
                </a:schemeClr>
              </a:solidFill>
            </a:rPr>
            <a:t>CBC with differential and platelets*</a:t>
          </a:r>
        </a:p>
      </dsp:txBody>
      <dsp:txXfrm>
        <a:off x="1023" y="2612014"/>
        <a:ext cx="1676333" cy="334658"/>
      </dsp:txXfrm>
    </dsp:sp>
    <dsp:sp modelId="{69AB4011-591B-45E4-863E-AB6508B24884}">
      <dsp:nvSpPr>
        <dsp:cNvPr id="0" name=""/>
        <dsp:cNvSpPr/>
      </dsp:nvSpPr>
      <dsp:spPr>
        <a:xfrm>
          <a:off x="1677356" y="2612014"/>
          <a:ext cx="1676333" cy="3346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66725">
            <a:lnSpc>
              <a:spcPct val="90000"/>
            </a:lnSpc>
            <a:spcBef>
              <a:spcPct val="0"/>
            </a:spcBef>
            <a:spcAft>
              <a:spcPct val="35000"/>
            </a:spcAft>
            <a:buNone/>
          </a:pPr>
          <a:r>
            <a:rPr lang="en-US" sz="1050" kern="1200" dirty="0">
              <a:solidFill>
                <a:schemeClr val="bg1">
                  <a:lumMod val="50000"/>
                </a:schemeClr>
              </a:solidFill>
            </a:rPr>
            <a:t>Chemistries (AST/ALT/Creatinine)*</a:t>
          </a:r>
        </a:p>
      </dsp:txBody>
      <dsp:txXfrm>
        <a:off x="1677356" y="2612014"/>
        <a:ext cx="1676333" cy="334658"/>
      </dsp:txXfrm>
    </dsp:sp>
    <dsp:sp modelId="{BE458CD1-2BEF-41B2-AE7E-79465F253F7A}">
      <dsp:nvSpPr>
        <dsp:cNvPr id="0" name=""/>
        <dsp:cNvSpPr/>
      </dsp:nvSpPr>
      <dsp:spPr>
        <a:xfrm>
          <a:off x="3353689" y="2612014"/>
          <a:ext cx="1676333" cy="3346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50000"/>
                </a:schemeClr>
              </a:solidFill>
            </a:rPr>
            <a:t>Syphilis serology*</a:t>
          </a:r>
        </a:p>
      </dsp:txBody>
      <dsp:txXfrm>
        <a:off x="3353689" y="2612014"/>
        <a:ext cx="1676333" cy="334658"/>
      </dsp:txXfrm>
    </dsp:sp>
    <dsp:sp modelId="{A7F8CB4E-29C0-4DD3-8E31-20BF67BD3C2C}">
      <dsp:nvSpPr>
        <dsp:cNvPr id="0" name=""/>
        <dsp:cNvSpPr/>
      </dsp:nvSpPr>
      <dsp:spPr>
        <a:xfrm>
          <a:off x="5030022" y="2612014"/>
          <a:ext cx="1676333" cy="3346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t>HIV-1/2 test</a:t>
          </a:r>
        </a:p>
      </dsp:txBody>
      <dsp:txXfrm>
        <a:off x="5030022" y="2612014"/>
        <a:ext cx="1676333" cy="334658"/>
      </dsp:txXfrm>
    </dsp:sp>
    <dsp:sp modelId="{EEC61871-F3DE-4460-851B-1AFAA4670201}">
      <dsp:nvSpPr>
        <dsp:cNvPr id="0" name=""/>
        <dsp:cNvSpPr/>
      </dsp:nvSpPr>
      <dsp:spPr>
        <a:xfrm>
          <a:off x="6706355" y="2612014"/>
          <a:ext cx="1676333" cy="3346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t>Plasma for archive</a:t>
          </a:r>
        </a:p>
      </dsp:txBody>
      <dsp:txXfrm>
        <a:off x="6706355" y="2612014"/>
        <a:ext cx="1676333" cy="334658"/>
      </dsp:txXfrm>
    </dsp:sp>
    <dsp:sp modelId="{D7D299E8-8FAE-4CDD-AF80-8A85018831A1}">
      <dsp:nvSpPr>
        <dsp:cNvPr id="0" name=""/>
        <dsp:cNvSpPr/>
      </dsp:nvSpPr>
      <dsp:spPr>
        <a:xfrm rot="10800000">
          <a:off x="0" y="1110811"/>
          <a:ext cx="8383712" cy="1119258"/>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Urine</a:t>
          </a:r>
        </a:p>
      </dsp:txBody>
      <dsp:txXfrm rot="-10800000">
        <a:off x="0" y="1110811"/>
        <a:ext cx="8383712" cy="392859"/>
      </dsp:txXfrm>
    </dsp:sp>
    <dsp:sp modelId="{F580B4C3-9512-4E30-B298-B63B5D8B8C6D}">
      <dsp:nvSpPr>
        <dsp:cNvPr id="0" name=""/>
        <dsp:cNvSpPr/>
      </dsp:nvSpPr>
      <dsp:spPr>
        <a:xfrm>
          <a:off x="4093" y="1503671"/>
          <a:ext cx="2791841" cy="3346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50000"/>
                </a:schemeClr>
              </a:solidFill>
            </a:rPr>
            <a:t>NAAT for GC/CT*</a:t>
          </a:r>
        </a:p>
      </dsp:txBody>
      <dsp:txXfrm>
        <a:off x="4093" y="1503671"/>
        <a:ext cx="2791841" cy="334658"/>
      </dsp:txXfrm>
    </dsp:sp>
    <dsp:sp modelId="{62306038-85E4-454C-8906-818B58E12D2A}">
      <dsp:nvSpPr>
        <dsp:cNvPr id="0" name=""/>
        <dsp:cNvSpPr/>
      </dsp:nvSpPr>
      <dsp:spPr>
        <a:xfrm>
          <a:off x="2795935" y="1503671"/>
          <a:ext cx="2791841" cy="3346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50000"/>
                </a:schemeClr>
              </a:solidFill>
            </a:rPr>
            <a:t>Urine dipstick for culture*</a:t>
          </a:r>
        </a:p>
      </dsp:txBody>
      <dsp:txXfrm>
        <a:off x="2795935" y="1503671"/>
        <a:ext cx="2791841" cy="334658"/>
      </dsp:txXfrm>
    </dsp:sp>
    <dsp:sp modelId="{B32753F9-6B0F-4800-9D12-1749A5FEA4AD}">
      <dsp:nvSpPr>
        <dsp:cNvPr id="0" name=""/>
        <dsp:cNvSpPr/>
      </dsp:nvSpPr>
      <dsp:spPr>
        <a:xfrm>
          <a:off x="5587776" y="1503671"/>
          <a:ext cx="2791841" cy="3346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Qualitative </a:t>
          </a:r>
          <a:r>
            <a:rPr lang="en-US" sz="1100" kern="1200" dirty="0" err="1">
              <a:solidFill>
                <a:schemeClr val="tx1"/>
              </a:solidFill>
            </a:rPr>
            <a:t>hCG</a:t>
          </a:r>
          <a:r>
            <a:rPr lang="en-US" sz="1100" kern="1200" dirty="0">
              <a:solidFill>
                <a:schemeClr val="tx1"/>
              </a:solidFill>
            </a:rPr>
            <a:t> </a:t>
          </a:r>
          <a:r>
            <a:rPr lang="en-US" sz="1100" kern="1200" dirty="0">
              <a:solidFill>
                <a:srgbClr val="FF0066"/>
              </a:solidFill>
            </a:rPr>
            <a:t>♀</a:t>
          </a:r>
        </a:p>
      </dsp:txBody>
      <dsp:txXfrm>
        <a:off x="5587776" y="1503671"/>
        <a:ext cx="2791841" cy="334658"/>
      </dsp:txXfrm>
    </dsp:sp>
    <dsp:sp modelId="{11A3D144-D71D-40AA-B913-02016E440063}">
      <dsp:nvSpPr>
        <dsp:cNvPr id="0" name=""/>
        <dsp:cNvSpPr/>
      </dsp:nvSpPr>
      <dsp:spPr>
        <a:xfrm rot="10800000">
          <a:off x="0" y="2469"/>
          <a:ext cx="8383712" cy="1119258"/>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Pharyngeal</a:t>
          </a:r>
        </a:p>
      </dsp:txBody>
      <dsp:txXfrm rot="-10800000">
        <a:off x="0" y="2469"/>
        <a:ext cx="8383712" cy="392859"/>
      </dsp:txXfrm>
    </dsp:sp>
    <dsp:sp modelId="{89E0CB80-6E88-4F95-AFFA-D1AC40A6998E}">
      <dsp:nvSpPr>
        <dsp:cNvPr id="0" name=""/>
        <dsp:cNvSpPr/>
      </dsp:nvSpPr>
      <dsp:spPr>
        <a:xfrm>
          <a:off x="0" y="395329"/>
          <a:ext cx="8383712" cy="334658"/>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lumMod val="50000"/>
                </a:schemeClr>
              </a:solidFill>
            </a:rPr>
            <a:t>NAAT for GC/CT*</a:t>
          </a:r>
        </a:p>
      </dsp:txBody>
      <dsp:txXfrm>
        <a:off x="0" y="395329"/>
        <a:ext cx="8383712" cy="3346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5A8A8-CE16-4A5B-9E7F-C9D633E06A45}">
      <dsp:nvSpPr>
        <dsp:cNvPr id="0" name=""/>
        <dsp:cNvSpPr/>
      </dsp:nvSpPr>
      <dsp:spPr>
        <a:xfrm>
          <a:off x="967377" y="0"/>
          <a:ext cx="3732298" cy="3732298"/>
        </a:xfrm>
        <a:prstGeom prst="quadArrow">
          <a:avLst>
            <a:gd name="adj1" fmla="val 2000"/>
            <a:gd name="adj2" fmla="val 4000"/>
            <a:gd name="adj3" fmla="val 5000"/>
          </a:avLst>
        </a:prstGeom>
        <a:solidFill>
          <a:schemeClr val="accent4">
            <a:tint val="40000"/>
            <a:hueOff val="0"/>
            <a:satOff val="0"/>
            <a:lumOff val="0"/>
            <a:alphaOff val="0"/>
          </a:schemeClr>
        </a:solidFill>
        <a:ln w="9525" cap="flat" cmpd="sng"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09EDE97D-4F1C-4DA4-9075-B118DD520894}">
      <dsp:nvSpPr>
        <dsp:cNvPr id="0" name=""/>
        <dsp:cNvSpPr/>
      </dsp:nvSpPr>
      <dsp:spPr>
        <a:xfrm>
          <a:off x="1209976" y="242599"/>
          <a:ext cx="1492919" cy="1492919"/>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.5-1 hour</a:t>
          </a:r>
        </a:p>
      </dsp:txBody>
      <dsp:txXfrm>
        <a:off x="1282854" y="315477"/>
        <a:ext cx="1347163" cy="1347163"/>
      </dsp:txXfrm>
    </dsp:sp>
    <dsp:sp modelId="{8B846038-F3AD-4D5B-91EC-99D839ED1662}">
      <dsp:nvSpPr>
        <dsp:cNvPr id="0" name=""/>
        <dsp:cNvSpPr/>
      </dsp:nvSpPr>
      <dsp:spPr>
        <a:xfrm>
          <a:off x="2964156" y="242599"/>
          <a:ext cx="1492919" cy="1492919"/>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1.5-3 hours</a:t>
          </a:r>
        </a:p>
      </dsp:txBody>
      <dsp:txXfrm>
        <a:off x="3037034" y="315477"/>
        <a:ext cx="1347163" cy="1347163"/>
      </dsp:txXfrm>
    </dsp:sp>
    <dsp:sp modelId="{0A8BAAF5-C5FF-4396-B247-1BF084A6FAED}">
      <dsp:nvSpPr>
        <dsp:cNvPr id="0" name=""/>
        <dsp:cNvSpPr/>
      </dsp:nvSpPr>
      <dsp:spPr>
        <a:xfrm>
          <a:off x="1209976" y="1996779"/>
          <a:ext cx="1492919" cy="1492919"/>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3.5-5 hours</a:t>
          </a:r>
        </a:p>
      </dsp:txBody>
      <dsp:txXfrm>
        <a:off x="1282854" y="2069657"/>
        <a:ext cx="1347163" cy="1347163"/>
      </dsp:txXfrm>
    </dsp:sp>
    <dsp:sp modelId="{8C96286D-FB7D-4B22-9A25-8D10C36D8E07}">
      <dsp:nvSpPr>
        <dsp:cNvPr id="0" name=""/>
        <dsp:cNvSpPr/>
      </dsp:nvSpPr>
      <dsp:spPr>
        <a:xfrm>
          <a:off x="2964156" y="1996779"/>
          <a:ext cx="1492919" cy="1492919"/>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24 hours</a:t>
          </a:r>
        </a:p>
      </dsp:txBody>
      <dsp:txXfrm>
        <a:off x="3037034" y="2069657"/>
        <a:ext cx="1347163" cy="134716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A51745-80AB-40DF-8D4F-64DB7D51374D}">
      <dsp:nvSpPr>
        <dsp:cNvPr id="0" name=""/>
        <dsp:cNvSpPr/>
      </dsp:nvSpPr>
      <dsp:spPr>
        <a:xfrm>
          <a:off x="1324278" y="151624"/>
          <a:ext cx="3009165" cy="1045043"/>
        </a:xfrm>
        <a:prstGeom prst="ellipse">
          <a:avLst/>
        </a:prstGeom>
        <a:solidFill>
          <a:schemeClr val="accent3">
            <a:tint val="50000"/>
            <a:alpha val="40000"/>
            <a:hueOff val="0"/>
            <a:satOff val="0"/>
            <a:lumOff val="0"/>
            <a:alphaOff val="0"/>
          </a:schemeClr>
        </a:solidFill>
        <a:ln>
          <a:noFill/>
        </a:ln>
        <a:effectLst/>
        <a:scene3d>
          <a:camera prst="orthographicFront"/>
          <a:lightRig rig="flat" dir="t"/>
        </a:scene3d>
        <a:sp3d z="-190500" extrusionH="12700" prstMaterial="matte"/>
      </dsp:spPr>
      <dsp:style>
        <a:lnRef idx="0">
          <a:scrgbClr r="0" g="0" b="0"/>
        </a:lnRef>
        <a:fillRef idx="1">
          <a:scrgbClr r="0" g="0" b="0"/>
        </a:fillRef>
        <a:effectRef idx="0">
          <a:scrgbClr r="0" g="0" b="0"/>
        </a:effectRef>
        <a:fontRef idx="minor"/>
      </dsp:style>
    </dsp:sp>
    <dsp:sp modelId="{8F54495D-1978-40A7-81AF-18D682E71C4C}">
      <dsp:nvSpPr>
        <dsp:cNvPr id="0" name=""/>
        <dsp:cNvSpPr/>
      </dsp:nvSpPr>
      <dsp:spPr>
        <a:xfrm>
          <a:off x="2541940" y="2710581"/>
          <a:ext cx="583171" cy="373229"/>
        </a:xfrm>
        <a:prstGeom prst="downArrow">
          <a:avLst/>
        </a:prstGeom>
        <a:solidFill>
          <a:schemeClr val="accent3">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0D18124C-206C-4C27-A98A-A369D2B69E5B}">
      <dsp:nvSpPr>
        <dsp:cNvPr id="0" name=""/>
        <dsp:cNvSpPr/>
      </dsp:nvSpPr>
      <dsp:spPr>
        <a:xfrm>
          <a:off x="930670" y="3009165"/>
          <a:ext cx="3805712" cy="699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1 48-hr visit per participant</a:t>
          </a:r>
        </a:p>
      </dsp:txBody>
      <dsp:txXfrm>
        <a:off x="930670" y="3009165"/>
        <a:ext cx="3805712" cy="699805"/>
      </dsp:txXfrm>
    </dsp:sp>
    <dsp:sp modelId="{EB172407-D80E-4F98-B5D8-4DAEF2E9DE5C}">
      <dsp:nvSpPr>
        <dsp:cNvPr id="0" name=""/>
        <dsp:cNvSpPr/>
      </dsp:nvSpPr>
      <dsp:spPr>
        <a:xfrm>
          <a:off x="2418308" y="1277378"/>
          <a:ext cx="1049708" cy="1049708"/>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2000250">
            <a:lnSpc>
              <a:spcPct val="90000"/>
            </a:lnSpc>
            <a:spcBef>
              <a:spcPct val="0"/>
            </a:spcBef>
            <a:spcAft>
              <a:spcPct val="35000"/>
            </a:spcAft>
            <a:buNone/>
          </a:pPr>
          <a:r>
            <a:rPr lang="en-US" sz="4500" kern="1200" dirty="0"/>
            <a:t>8a</a:t>
          </a:r>
        </a:p>
      </dsp:txBody>
      <dsp:txXfrm>
        <a:off x="2572034" y="1431104"/>
        <a:ext cx="742256" cy="742256"/>
      </dsp:txXfrm>
    </dsp:sp>
    <dsp:sp modelId="{AED4CC23-C3D2-4F54-B990-15BBB950B669}">
      <dsp:nvSpPr>
        <dsp:cNvPr id="0" name=""/>
        <dsp:cNvSpPr/>
      </dsp:nvSpPr>
      <dsp:spPr>
        <a:xfrm>
          <a:off x="1667183" y="489864"/>
          <a:ext cx="1049708" cy="1049708"/>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2000250">
            <a:lnSpc>
              <a:spcPct val="90000"/>
            </a:lnSpc>
            <a:spcBef>
              <a:spcPct val="0"/>
            </a:spcBef>
            <a:spcAft>
              <a:spcPct val="35000"/>
            </a:spcAft>
            <a:buNone/>
          </a:pPr>
          <a:r>
            <a:rPr lang="en-US" sz="4500" kern="1200" dirty="0"/>
            <a:t>6a</a:t>
          </a:r>
        </a:p>
      </dsp:txBody>
      <dsp:txXfrm>
        <a:off x="1820909" y="643590"/>
        <a:ext cx="742256" cy="742256"/>
      </dsp:txXfrm>
    </dsp:sp>
    <dsp:sp modelId="{62C79968-E0B4-44E8-9F87-6B4D73D7172A}">
      <dsp:nvSpPr>
        <dsp:cNvPr id="0" name=""/>
        <dsp:cNvSpPr/>
      </dsp:nvSpPr>
      <dsp:spPr>
        <a:xfrm>
          <a:off x="2740219" y="236067"/>
          <a:ext cx="1049708" cy="1049708"/>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2000250">
            <a:lnSpc>
              <a:spcPct val="90000"/>
            </a:lnSpc>
            <a:spcBef>
              <a:spcPct val="0"/>
            </a:spcBef>
            <a:spcAft>
              <a:spcPct val="35000"/>
            </a:spcAft>
            <a:buNone/>
          </a:pPr>
          <a:r>
            <a:rPr lang="en-US" sz="4500" kern="1200" dirty="0"/>
            <a:t>4a</a:t>
          </a:r>
        </a:p>
      </dsp:txBody>
      <dsp:txXfrm>
        <a:off x="2893945" y="389793"/>
        <a:ext cx="742256" cy="742256"/>
      </dsp:txXfrm>
    </dsp:sp>
    <dsp:sp modelId="{2A1D4471-8D1A-46E9-958C-006F84626238}">
      <dsp:nvSpPr>
        <dsp:cNvPr id="0" name=""/>
        <dsp:cNvSpPr/>
      </dsp:nvSpPr>
      <dsp:spPr>
        <a:xfrm>
          <a:off x="1200646" y="23326"/>
          <a:ext cx="3265760" cy="2612608"/>
        </a:xfrm>
        <a:prstGeom prst="funnel">
          <a:avLst/>
        </a:prstGeom>
        <a:solidFill>
          <a:schemeClr val="lt1">
            <a:alpha val="4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5CBAE9-0AF8-4D72-B115-878F72BD3049}" type="datetimeFigureOut">
              <a:rPr lang="en-US" smtClean="0"/>
              <a:t>4/6/2018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9A3FA6-4184-40FE-9AA6-29EF00719D57}" type="slidenum">
              <a:rPr lang="en-US" smtClean="0"/>
              <a:t>‹#›</a:t>
            </a:fld>
            <a:endParaRPr lang="en-US"/>
          </a:p>
        </p:txBody>
      </p:sp>
    </p:spTree>
    <p:extLst>
      <p:ext uri="{BB962C8B-B14F-4D97-AF65-F5344CB8AC3E}">
        <p14:creationId xmlns:p14="http://schemas.microsoft.com/office/powerpoint/2010/main" val="556334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268BD345-BDEA-4971-8A8F-18F230206A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CFD8E386-D561-43CB-885E-846F86A5B5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2772" name="Slide Number Placeholder 3">
            <a:extLst>
              <a:ext uri="{FF2B5EF4-FFF2-40B4-BE49-F238E27FC236}">
                <a16:creationId xmlns:a16="http://schemas.microsoft.com/office/drawing/2014/main" id="{39358D76-735E-459B-8D46-8E92CC20EC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219A64-C2A1-4933-8855-B711FE3EB026}" type="slidenum">
              <a:rPr lang="en-US" altLang="en-US"/>
              <a:pPr eaLnBrk="1" hangingPunct="1"/>
              <a:t>3</a:t>
            </a:fld>
            <a:endParaRPr lang="en-US" altLang="en-US"/>
          </a:p>
        </p:txBody>
      </p:sp>
    </p:spTree>
    <p:extLst>
      <p:ext uri="{BB962C8B-B14F-4D97-AF65-F5344CB8AC3E}">
        <p14:creationId xmlns:p14="http://schemas.microsoft.com/office/powerpoint/2010/main" val="3891715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sample screening and enrollment log suitable for use is available on the MTN website.</a:t>
            </a:r>
            <a:r>
              <a:rPr lang="en-US" baseline="0"/>
              <a:t> </a:t>
            </a:r>
          </a:p>
          <a:p>
            <a:endParaRPr lang="en-US" baseline="0"/>
          </a:p>
          <a:p>
            <a:r>
              <a:rPr lang="en-US"/>
              <a:t>DAIDS policy requires logs be maintained for every prospective </a:t>
            </a:r>
            <a:r>
              <a:rPr lang="en-US" err="1"/>
              <a:t>ppt</a:t>
            </a:r>
            <a:r>
              <a:rPr lang="en-US"/>
              <a:t> screened. These need to be used in real time and completed as soon as a potential</a:t>
            </a:r>
            <a:r>
              <a:rPr lang="en-US" baseline="0"/>
              <a:t> participant </a:t>
            </a:r>
            <a:r>
              <a:rPr lang="en-US"/>
              <a:t>completes screening and signs</a:t>
            </a:r>
            <a:r>
              <a:rPr lang="en-US" baseline="0"/>
              <a:t> the IC form. I</a:t>
            </a:r>
            <a:r>
              <a:rPr lang="en-US"/>
              <a:t>f the</a:t>
            </a:r>
            <a:r>
              <a:rPr lang="en-US" baseline="0"/>
              <a:t> participant does</a:t>
            </a:r>
            <a:r>
              <a:rPr lang="en-US"/>
              <a:t> not provide written IC, s/he should NOT be listed on this log.  </a:t>
            </a:r>
          </a:p>
          <a:p>
            <a:endParaRPr lang="en-US"/>
          </a:p>
          <a:p>
            <a:r>
              <a:rPr lang="en-US"/>
              <a:t>Note on the log the column asking for Reason for screening failure/discontinuation- you’ll want to list ALL reasons s/he fails screening, if there is more than one reason.  Codes on</a:t>
            </a:r>
            <a:r>
              <a:rPr lang="en-US" baseline="0"/>
              <a:t> the lower part of the Log will help for ease of documentation. </a:t>
            </a:r>
            <a:endParaRPr lang="en-US"/>
          </a:p>
          <a:p>
            <a:endParaRPr lang="en-US"/>
          </a:p>
          <a:p>
            <a:r>
              <a:rPr lang="en-US"/>
              <a:t>If a participant</a:t>
            </a:r>
            <a:r>
              <a:rPr lang="en-US" baseline="0"/>
              <a:t> rescreens, a new row on the log must be completed, using the SAME PTID number previously assigned. </a:t>
            </a:r>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F41CE7C-B747-4570-833C-88C9EA8A2E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5610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41CE7C-B747-4570-833C-88C9EA8A2EF2}"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1391510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Assess and confirm eligibility and randomization will happen at the end of the visit</a:t>
            </a:r>
          </a:p>
        </p:txBody>
      </p:sp>
      <p:sp>
        <p:nvSpPr>
          <p:cNvPr id="4" name="Slide Number Placeholder 3"/>
          <p:cNvSpPr>
            <a:spLocks noGrp="1"/>
          </p:cNvSpPr>
          <p:nvPr>
            <p:ph type="sldNum" sz="quarter" idx="10"/>
          </p:nvPr>
        </p:nvSpPr>
        <p:spPr/>
        <p:txBody>
          <a:bodyPr/>
          <a:lstStyle/>
          <a:p>
            <a:fld id="{4B9A3FA6-4184-40FE-9AA6-29EF00719D57}" type="slidenum">
              <a:rPr lang="en-US" smtClean="0"/>
              <a:t>18</a:t>
            </a:fld>
            <a:endParaRPr lang="en-US"/>
          </a:p>
        </p:txBody>
      </p:sp>
    </p:spTree>
    <p:extLst>
      <p:ext uri="{BB962C8B-B14F-4D97-AF65-F5344CB8AC3E}">
        <p14:creationId xmlns:p14="http://schemas.microsoft.com/office/powerpoint/2010/main" val="2528954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B1F6677-BF7B-4DF0-927B-90EC3A778FD7}" type="slidenum">
              <a:rPr lang="en-US" altLang="en-US" smtClean="0">
                <a:solidFill>
                  <a:srgbClr val="000000"/>
                </a:solidFill>
                <a:latin typeface="Times New Roman" pitchFamily="18" charset="0"/>
              </a:rPr>
              <a:pPr eaLnBrk="1" hangingPunct="1"/>
              <a:t>19</a:t>
            </a:fld>
            <a:endParaRPr lang="en-US" altLang="en-US">
              <a:solidFill>
                <a:srgbClr val="000000"/>
              </a:solidFill>
              <a:latin typeface="Times New Roman" pitchFamily="18" charset="0"/>
            </a:endParaRPr>
          </a:p>
        </p:txBody>
      </p:sp>
      <p:sp>
        <p:nvSpPr>
          <p:cNvPr id="58371" name="Rectangle 2"/>
          <p:cNvSpPr>
            <a:spLocks noGrp="1" noRot="1" noChangeAspect="1" noChangeArrowheads="1" noTextEdit="1"/>
          </p:cNvSpPr>
          <p:nvPr>
            <p:ph type="sldImg"/>
          </p:nvPr>
        </p:nvSpPr>
        <p:spPr bwMode="auto">
          <a:xfrm>
            <a:off x="1181100" y="696913"/>
            <a:ext cx="4649788" cy="3486150"/>
          </a:xfrm>
          <a:solidFill>
            <a:srgbClr val="FFFFFF"/>
          </a:solidFill>
          <a:ln>
            <a:solidFill>
              <a:srgbClr val="000000"/>
            </a:solidFill>
            <a:miter lim="800000"/>
            <a:headEnd/>
            <a:tailEnd/>
          </a:ln>
        </p:spPr>
      </p:sp>
      <p:sp>
        <p:nvSpPr>
          <p:cNvPr id="58372" name="Rectangle 3"/>
          <p:cNvSpPr>
            <a:spLocks noGrp="1" noChangeArrowheads="1"/>
          </p:cNvSpPr>
          <p:nvPr>
            <p:ph type="body" idx="1"/>
          </p:nvPr>
        </p:nvSpPr>
        <p:spPr bwMode="auto">
          <a:xfrm>
            <a:off x="700088" y="4414838"/>
            <a:ext cx="5610225" cy="4184650"/>
          </a:xfrm>
          <a:solidFill>
            <a:srgbClr val="FFFFFF"/>
          </a:solidFill>
          <a:ln>
            <a:solidFill>
              <a:srgbClr val="000000"/>
            </a:solidFill>
            <a:miter lim="800000"/>
            <a:headEnd/>
            <a:tailEnd/>
          </a:ln>
        </p:spPr>
        <p:txBody>
          <a:bodyPr wrap="square" lIns="92915" tIns="46458" rIns="92915" bIns="46458" numCol="1" anchor="t" anchorCtr="0" compatLnSpc="1">
            <a:prstTxWarp prst="textNoShape">
              <a:avLst/>
            </a:prstTxWarp>
          </a:bodyPr>
          <a:lstStyle/>
          <a:p>
            <a:pPr eaLnBrk="1" hangingPunct="1">
              <a:spcBef>
                <a:spcPct val="0"/>
              </a:spcBef>
            </a:pPr>
            <a:r>
              <a:rPr lang="en-US" altLang="ja-JP" sz="1000" dirty="0">
                <a:ea typeface="+mn-ea"/>
              </a:rPr>
              <a:t>Tip: Final assessment of eligibility done toward end of visit, but recommend administering this form early in the visit, so that more time-consuming clinical and laboratory evaluations can be avoided if the participant is determined ineligible due to behavioral criteria. </a:t>
            </a:r>
          </a:p>
          <a:p>
            <a:pPr eaLnBrk="1" hangingPunct="1">
              <a:spcBef>
                <a:spcPct val="0"/>
              </a:spcBef>
            </a:pPr>
            <a:endParaRPr lang="en-US" altLang="ja-JP" sz="1000" dirty="0">
              <a:ea typeface="ＭＳ Ｐゴシック" pitchFamily="34" charset="-128"/>
            </a:endParaRPr>
          </a:p>
        </p:txBody>
      </p:sp>
    </p:spTree>
    <p:extLst>
      <p:ext uri="{BB962C8B-B14F-4D97-AF65-F5344CB8AC3E}">
        <p14:creationId xmlns:p14="http://schemas.microsoft.com/office/powerpoint/2010/main" val="23481491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i="1" kern="0" dirty="0">
              <a:solidFill>
                <a:prstClr val="black"/>
              </a:solidFill>
            </a:endParaRPr>
          </a:p>
          <a:p>
            <a:endParaRPr lang="en-US" dirty="0"/>
          </a:p>
        </p:txBody>
      </p:sp>
      <p:sp>
        <p:nvSpPr>
          <p:cNvPr id="4" name="Slide Number Placeholder 3"/>
          <p:cNvSpPr>
            <a:spLocks noGrp="1"/>
          </p:cNvSpPr>
          <p:nvPr>
            <p:ph type="sldNum" sz="quarter" idx="10"/>
          </p:nvPr>
        </p:nvSpPr>
        <p:spPr/>
        <p:txBody>
          <a:bodyPr/>
          <a:lstStyle/>
          <a:p>
            <a:fld id="{4B9A3FA6-4184-40FE-9AA6-29EF00719D57}" type="slidenum">
              <a:rPr lang="en-US" smtClean="0"/>
              <a:t>20</a:t>
            </a:fld>
            <a:endParaRPr lang="en-US"/>
          </a:p>
        </p:txBody>
      </p:sp>
    </p:spTree>
    <p:extLst>
      <p:ext uri="{BB962C8B-B14F-4D97-AF65-F5344CB8AC3E}">
        <p14:creationId xmlns:p14="http://schemas.microsoft.com/office/powerpoint/2010/main" val="3037320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i="1" kern="0" dirty="0">
              <a:solidFill>
                <a:prstClr val="black"/>
              </a:solidFill>
            </a:endParaRPr>
          </a:p>
          <a:p>
            <a:endParaRPr lang="en-US" dirty="0"/>
          </a:p>
        </p:txBody>
      </p:sp>
      <p:sp>
        <p:nvSpPr>
          <p:cNvPr id="4" name="Slide Number Placeholder 3"/>
          <p:cNvSpPr>
            <a:spLocks noGrp="1"/>
          </p:cNvSpPr>
          <p:nvPr>
            <p:ph type="sldNum" sz="quarter" idx="10"/>
          </p:nvPr>
        </p:nvSpPr>
        <p:spPr/>
        <p:txBody>
          <a:bodyPr/>
          <a:lstStyle/>
          <a:p>
            <a:fld id="{4B9A3FA6-4184-40FE-9AA6-29EF00719D57}" type="slidenum">
              <a:rPr lang="en-US" smtClean="0"/>
              <a:t>21</a:t>
            </a:fld>
            <a:endParaRPr lang="en-US"/>
          </a:p>
        </p:txBody>
      </p:sp>
    </p:spTree>
    <p:extLst>
      <p:ext uri="{BB962C8B-B14F-4D97-AF65-F5344CB8AC3E}">
        <p14:creationId xmlns:p14="http://schemas.microsoft.com/office/powerpoint/2010/main" val="7631925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i="1" kern="0" dirty="0">
              <a:solidFill>
                <a:prstClr val="black"/>
              </a:solidFill>
            </a:endParaRPr>
          </a:p>
          <a:p>
            <a:endParaRPr lang="en-US" dirty="0"/>
          </a:p>
        </p:txBody>
      </p:sp>
      <p:sp>
        <p:nvSpPr>
          <p:cNvPr id="4" name="Slide Number Placeholder 3"/>
          <p:cNvSpPr>
            <a:spLocks noGrp="1"/>
          </p:cNvSpPr>
          <p:nvPr>
            <p:ph type="sldNum" sz="quarter" idx="10"/>
          </p:nvPr>
        </p:nvSpPr>
        <p:spPr/>
        <p:txBody>
          <a:bodyPr/>
          <a:lstStyle/>
          <a:p>
            <a:fld id="{4B9A3FA6-4184-40FE-9AA6-29EF00719D57}" type="slidenum">
              <a:rPr lang="en-US" smtClean="0"/>
              <a:t>22</a:t>
            </a:fld>
            <a:endParaRPr lang="en-US"/>
          </a:p>
        </p:txBody>
      </p:sp>
    </p:spTree>
    <p:extLst>
      <p:ext uri="{BB962C8B-B14F-4D97-AF65-F5344CB8AC3E}">
        <p14:creationId xmlns:p14="http://schemas.microsoft.com/office/powerpoint/2010/main" val="61957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all the same as at screening (med </a:t>
            </a:r>
            <a:r>
              <a:rPr lang="en-US" dirty="0" err="1"/>
              <a:t>hx</a:t>
            </a:r>
            <a:r>
              <a:rPr lang="en-US" dirty="0"/>
              <a:t>, con meds only updated with new information since time of initial assessments at screening)</a:t>
            </a:r>
          </a:p>
        </p:txBody>
      </p:sp>
      <p:sp>
        <p:nvSpPr>
          <p:cNvPr id="4" name="Slide Number Placeholder 3"/>
          <p:cNvSpPr>
            <a:spLocks noGrp="1"/>
          </p:cNvSpPr>
          <p:nvPr>
            <p:ph type="sldNum" sz="quarter" idx="10"/>
          </p:nvPr>
        </p:nvSpPr>
        <p:spPr/>
        <p:txBody>
          <a:bodyPr/>
          <a:lstStyle/>
          <a:p>
            <a:fld id="{4B9A3FA6-4184-40FE-9AA6-29EF00719D57}" type="slidenum">
              <a:rPr lang="en-US" smtClean="0"/>
              <a:t>23</a:t>
            </a:fld>
            <a:endParaRPr lang="en-US"/>
          </a:p>
        </p:txBody>
      </p:sp>
    </p:spTree>
    <p:extLst>
      <p:ext uri="{BB962C8B-B14F-4D97-AF65-F5344CB8AC3E}">
        <p14:creationId xmlns:p14="http://schemas.microsoft.com/office/powerpoint/2010/main" val="10964484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as at screening except</a:t>
            </a:r>
          </a:p>
          <a:p>
            <a:r>
              <a:rPr lang="en-US" dirty="0"/>
              <a:t>-all GC/CT testing is only if indicated </a:t>
            </a:r>
          </a:p>
          <a:p>
            <a:r>
              <a:rPr lang="en-US" dirty="0"/>
              <a:t>-CBC, chemistries, syphilis only if indicated  </a:t>
            </a:r>
          </a:p>
          <a:p>
            <a:r>
              <a:rPr lang="en-US" dirty="0"/>
              <a:t>-No test for coagulation  </a:t>
            </a:r>
          </a:p>
          <a:p>
            <a:r>
              <a:rPr lang="en-US" dirty="0"/>
              <a:t>-Collect plasma for archive</a:t>
            </a:r>
          </a:p>
          <a:p>
            <a:r>
              <a:rPr lang="en-US" dirty="0"/>
              <a:t>-Additional rectal samples</a:t>
            </a:r>
          </a:p>
        </p:txBody>
      </p:sp>
      <p:sp>
        <p:nvSpPr>
          <p:cNvPr id="4" name="Slide Number Placeholder 3"/>
          <p:cNvSpPr>
            <a:spLocks noGrp="1"/>
          </p:cNvSpPr>
          <p:nvPr>
            <p:ph type="sldNum" sz="quarter" idx="10"/>
          </p:nvPr>
        </p:nvSpPr>
        <p:spPr/>
        <p:txBody>
          <a:bodyPr/>
          <a:lstStyle/>
          <a:p>
            <a:fld id="{4B9A3FA6-4184-40FE-9AA6-29EF00719D57}" type="slidenum">
              <a:rPr lang="en-US" smtClean="0"/>
              <a:t>24</a:t>
            </a:fld>
            <a:endParaRPr lang="en-US"/>
          </a:p>
        </p:txBody>
      </p:sp>
    </p:spTree>
    <p:extLst>
      <p:ext uri="{BB962C8B-B14F-4D97-AF65-F5344CB8AC3E}">
        <p14:creationId xmlns:p14="http://schemas.microsoft.com/office/powerpoint/2010/main" val="1585695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A3FA6-4184-40FE-9AA6-29EF00719D57}" type="slidenum">
              <a:rPr lang="en-US" smtClean="0"/>
              <a:t>25</a:t>
            </a:fld>
            <a:endParaRPr lang="en-US"/>
          </a:p>
        </p:txBody>
      </p:sp>
    </p:spTree>
    <p:extLst>
      <p:ext uri="{BB962C8B-B14F-4D97-AF65-F5344CB8AC3E}">
        <p14:creationId xmlns:p14="http://schemas.microsoft.com/office/powerpoint/2010/main" val="1404334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9A3FA6-4184-40FE-9AA6-29EF00719D57}" type="slidenum">
              <a:rPr lang="en-US" smtClean="0"/>
              <a:t>4</a:t>
            </a:fld>
            <a:endParaRPr lang="en-US"/>
          </a:p>
        </p:txBody>
      </p:sp>
    </p:spTree>
    <p:extLst>
      <p:ext uri="{BB962C8B-B14F-4D97-AF65-F5344CB8AC3E}">
        <p14:creationId xmlns:p14="http://schemas.microsoft.com/office/powerpoint/2010/main" val="1665052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Participants assigned to provide samples at the 24-hour time point will do so at the 24-hr Post-Dose visit instead of the Dosing visit</a:t>
            </a:r>
            <a:endParaRPr lang="en-US" dirty="0"/>
          </a:p>
        </p:txBody>
      </p:sp>
      <p:sp>
        <p:nvSpPr>
          <p:cNvPr id="4" name="Slide Number Placeholder 3"/>
          <p:cNvSpPr>
            <a:spLocks noGrp="1"/>
          </p:cNvSpPr>
          <p:nvPr>
            <p:ph type="sldNum" sz="quarter" idx="10"/>
          </p:nvPr>
        </p:nvSpPr>
        <p:spPr/>
        <p:txBody>
          <a:bodyPr/>
          <a:lstStyle/>
          <a:p>
            <a:fld id="{4B9A3FA6-4184-40FE-9AA6-29EF00719D57}" type="slidenum">
              <a:rPr lang="en-US" smtClean="0"/>
              <a:t>26</a:t>
            </a:fld>
            <a:endParaRPr lang="en-US"/>
          </a:p>
        </p:txBody>
      </p:sp>
    </p:spTree>
    <p:extLst>
      <p:ext uri="{BB962C8B-B14F-4D97-AF65-F5344CB8AC3E}">
        <p14:creationId xmlns:p14="http://schemas.microsoft.com/office/powerpoint/2010/main" val="1724463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A3FA6-4184-40FE-9AA6-29EF00719D57}" type="slidenum">
              <a:rPr lang="en-US" smtClean="0"/>
              <a:t>27</a:t>
            </a:fld>
            <a:endParaRPr lang="en-US"/>
          </a:p>
        </p:txBody>
      </p:sp>
    </p:spTree>
    <p:extLst>
      <p:ext uri="{BB962C8B-B14F-4D97-AF65-F5344CB8AC3E}">
        <p14:creationId xmlns:p14="http://schemas.microsoft.com/office/powerpoint/2010/main" val="25817642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AE8184-EA24-4CC5-A6DE-AEF525EDDBAC}" type="slidenum">
              <a:rPr lang="en-US" smtClean="0"/>
              <a:t>28</a:t>
            </a:fld>
            <a:endParaRPr lang="en-US"/>
          </a:p>
        </p:txBody>
      </p:sp>
    </p:spTree>
    <p:extLst>
      <p:ext uri="{BB962C8B-B14F-4D97-AF65-F5344CB8AC3E}">
        <p14:creationId xmlns:p14="http://schemas.microsoft.com/office/powerpoint/2010/main" val="29823909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visit checklists were created  that detail all protocol-specified procedures that must be completed during a given visit. The checklists also specify the data collection forms that must be completed at each visit. Serves to guide study procedures as well as to serve as source documentation of procedures performed or omitted during a study visit; may be supplemented by chart notes. Site-specific templates should be modified to maximize the efficiency of site-specific study operations</a:t>
            </a:r>
          </a:p>
          <a:p>
            <a:endParaRPr lang="en-US" dirty="0"/>
          </a:p>
          <a:p>
            <a:r>
              <a:rPr lang="en-US" dirty="0"/>
              <a:t>The sequence of procedures presented on the visit checklists is a suggested ordering. In consultation with the MTN LOC (FHI 360), it is encouraged that site staff modify the checklists included in this section to maximize the efficiency of site-specific study operations.  For screening, the only requirement is that IC be conducted before any per protocol procedures—other ordering is flexible.</a:t>
            </a:r>
          </a:p>
          <a:p>
            <a:endParaRPr lang="en-US" dirty="0"/>
          </a:p>
          <a:p>
            <a:r>
              <a:rPr lang="en-US" dirty="0"/>
              <a:t>This can be source for some procedures, but most procedures require additional documentation elsewhere. Refer to your source doc SOP document; this checklist is a tool for ensuring all the processes documented elsewhere are completed appropriately so staff has a snapshot of what needs to be done/resolved to complete eligibility assessments. </a:t>
            </a:r>
          </a:p>
        </p:txBody>
      </p:sp>
      <p:sp>
        <p:nvSpPr>
          <p:cNvPr id="4" name="Slide Number Placeholder 3"/>
          <p:cNvSpPr>
            <a:spLocks noGrp="1"/>
          </p:cNvSpPr>
          <p:nvPr>
            <p:ph type="sldNum" sz="quarter" idx="10"/>
          </p:nvPr>
        </p:nvSpPr>
        <p:spPr/>
        <p:txBody>
          <a:bodyPr/>
          <a:lstStyle/>
          <a:p>
            <a:fld id="{4B9A3FA6-4184-40FE-9AA6-29EF00719D57}" type="slidenum">
              <a:rPr lang="en-US" smtClean="0"/>
              <a:t>29</a:t>
            </a:fld>
            <a:endParaRPr lang="en-US"/>
          </a:p>
        </p:txBody>
      </p:sp>
    </p:spTree>
    <p:extLst>
      <p:ext uri="{BB962C8B-B14F-4D97-AF65-F5344CB8AC3E}">
        <p14:creationId xmlns:p14="http://schemas.microsoft.com/office/powerpoint/2010/main" val="19472543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sample screening and enrollment log suitable for use is available on the MTN website.</a:t>
            </a:r>
            <a:r>
              <a:rPr lang="en-US" baseline="0" dirty="0"/>
              <a:t> </a:t>
            </a:r>
          </a:p>
          <a:p>
            <a:endParaRPr lang="en-US" baseline="0" dirty="0"/>
          </a:p>
          <a:p>
            <a:r>
              <a:rPr lang="en-US" dirty="0"/>
              <a:t>DAIDS policy requires logs be maintained for every prospective </a:t>
            </a:r>
            <a:r>
              <a:rPr lang="en-US" dirty="0" err="1"/>
              <a:t>ppt</a:t>
            </a:r>
            <a:r>
              <a:rPr lang="en-US" dirty="0"/>
              <a:t> screened. These need to be used in real time and completed as soon as a potential</a:t>
            </a:r>
            <a:r>
              <a:rPr lang="en-US" baseline="0" dirty="0"/>
              <a:t> participant </a:t>
            </a:r>
            <a:r>
              <a:rPr lang="en-US" dirty="0"/>
              <a:t>completes screening and signs</a:t>
            </a:r>
            <a:r>
              <a:rPr lang="en-US" baseline="0" dirty="0"/>
              <a:t> the IC form. I</a:t>
            </a:r>
            <a:r>
              <a:rPr lang="en-US" dirty="0"/>
              <a:t>f the</a:t>
            </a:r>
            <a:r>
              <a:rPr lang="en-US" baseline="0" dirty="0"/>
              <a:t> participant does</a:t>
            </a:r>
            <a:r>
              <a:rPr lang="en-US" dirty="0"/>
              <a:t> not provide written IC, s/he should NOT be listed on this log.  </a:t>
            </a:r>
          </a:p>
          <a:p>
            <a:endParaRPr lang="en-US" dirty="0"/>
          </a:p>
          <a:p>
            <a:r>
              <a:rPr lang="en-US" dirty="0"/>
              <a:t>Note on the log the column asking for Reason for screening failure/discontinuation- you’ll want to list ALL reasons s/he fails screening, if there is more than one reason.  Codes on</a:t>
            </a:r>
            <a:r>
              <a:rPr lang="en-US" baseline="0" dirty="0"/>
              <a:t> the lower part of the Log will help for ease of documentation. </a:t>
            </a:r>
            <a:endParaRPr lang="en-US" dirty="0"/>
          </a:p>
          <a:p>
            <a:endParaRPr lang="en-US" dirty="0"/>
          </a:p>
          <a:p>
            <a:r>
              <a:rPr lang="en-US" dirty="0"/>
              <a:t>If a participant</a:t>
            </a:r>
            <a:r>
              <a:rPr lang="en-US" baseline="0" dirty="0"/>
              <a:t> rescreens, a new row on the log must be completed, using the SAME PTID number previously assigned. </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F41CE7C-B747-4570-833C-88C9EA8A2E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31775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i="1" kern="0" dirty="0">
              <a:solidFill>
                <a:prstClr val="black"/>
              </a:solidFill>
            </a:endParaRPr>
          </a:p>
          <a:p>
            <a:endParaRPr lang="en-US" dirty="0"/>
          </a:p>
        </p:txBody>
      </p:sp>
      <p:sp>
        <p:nvSpPr>
          <p:cNvPr id="4" name="Slide Number Placeholder 3"/>
          <p:cNvSpPr>
            <a:spLocks noGrp="1"/>
          </p:cNvSpPr>
          <p:nvPr>
            <p:ph type="sldNum" sz="quarter" idx="10"/>
          </p:nvPr>
        </p:nvSpPr>
        <p:spPr/>
        <p:txBody>
          <a:bodyPr/>
          <a:lstStyle/>
          <a:p>
            <a:fld id="{4B9A3FA6-4184-40FE-9AA6-29EF00719D57}" type="slidenum">
              <a:rPr lang="en-US" smtClean="0"/>
              <a:t>5</a:t>
            </a:fld>
            <a:endParaRPr lang="en-US"/>
          </a:p>
        </p:txBody>
      </p:sp>
    </p:spTree>
    <p:extLst>
      <p:ext uri="{BB962C8B-B14F-4D97-AF65-F5344CB8AC3E}">
        <p14:creationId xmlns:p14="http://schemas.microsoft.com/office/powerpoint/2010/main" val="3399535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A3FA6-4184-40FE-9AA6-29EF00719D57}" type="slidenum">
              <a:rPr lang="en-US" smtClean="0"/>
              <a:t>9</a:t>
            </a:fld>
            <a:endParaRPr lang="en-US"/>
          </a:p>
        </p:txBody>
      </p:sp>
    </p:spTree>
    <p:extLst>
      <p:ext uri="{BB962C8B-B14F-4D97-AF65-F5344CB8AC3E}">
        <p14:creationId xmlns:p14="http://schemas.microsoft.com/office/powerpoint/2010/main" val="4083603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9A3FA6-4184-40FE-9AA6-29EF00719D57}" type="slidenum">
              <a:rPr lang="en-US" smtClean="0"/>
              <a:t>10</a:t>
            </a:fld>
            <a:endParaRPr lang="en-US"/>
          </a:p>
        </p:txBody>
      </p:sp>
    </p:spTree>
    <p:extLst>
      <p:ext uri="{BB962C8B-B14F-4D97-AF65-F5344CB8AC3E}">
        <p14:creationId xmlns:p14="http://schemas.microsoft.com/office/powerpoint/2010/main" val="4210971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DAIDS policy on Requirements for Source Documentation in DAIDS Funded and/or Sponsored Clinical Trials lists detailed requirements and suggestions for documenting the informed consent process. All requirements listed in the DAIDS policy must be met. In order to also meet some of the suggestions listed in the DAIDS policy, site staff are strongly encouraged to use an Informed Consent Coversheet similar to the sample included on the study</a:t>
            </a:r>
            <a:r>
              <a:rPr lang="en-US" baseline="0" dirty="0"/>
              <a:t> </a:t>
            </a:r>
            <a:r>
              <a:rPr lang="en-US" dirty="0"/>
              <a:t>webpage under Study Implementation Materials. </a:t>
            </a:r>
          </a:p>
          <a:p>
            <a:endParaRPr lang="en-US" dirty="0"/>
          </a:p>
          <a:p>
            <a:r>
              <a:rPr lang="en-US" dirty="0"/>
              <a:t>Captures all required elements of IC documentation </a:t>
            </a:r>
          </a:p>
          <a:p>
            <a:endParaRPr lang="en-US" dirty="0"/>
          </a:p>
          <a:p>
            <a:r>
              <a:rPr lang="en-US" dirty="0"/>
              <a:t>Use of a coversheet strongly recommended to facilitate documentation of the informed consent process, in addition to the signed/dated informed consent form.</a:t>
            </a:r>
          </a:p>
          <a:p>
            <a:endParaRPr lang="en-US" dirty="0"/>
          </a:p>
          <a:p>
            <a:r>
              <a:rPr lang="en-US" dirty="0"/>
              <a:t>If coversheet is not used, IC review must be documented in a comprehensive progress note or the IC process must be described, in detail, in site SOP, with a chart note stating that the informed consent was obtained per SOP</a:t>
            </a:r>
          </a:p>
          <a:p>
            <a:endParaRPr lang="en-US" dirty="0"/>
          </a:p>
          <a:p>
            <a:r>
              <a:rPr lang="en-US" dirty="0"/>
              <a:t>The first half of the coversheet (items up to and including “Version number/date of informed consent form used during informed consent process/discussion”) should be completed at the start of the IC session. </a:t>
            </a:r>
          </a:p>
          <a:p>
            <a:endParaRPr lang="en-US" dirty="0"/>
          </a:p>
          <a:p>
            <a:r>
              <a:rPr lang="en-US" dirty="0"/>
              <a:t>The remainder should be completed at the end of the informed consent session. </a:t>
            </a:r>
          </a:p>
          <a:p>
            <a:endParaRPr lang="en-US" dirty="0"/>
          </a:p>
          <a:p>
            <a:r>
              <a:rPr lang="en-US" dirty="0"/>
              <a:t>If a site chooses not to utilize the Informed Consent Coversheet, all elements of each informed consent process must be documented in detail in a signed and dated chart note</a:t>
            </a:r>
            <a:r>
              <a:rPr lang="en-US" baseline="0" dirty="0"/>
              <a:t> or process must be outlined in site SOP. </a:t>
            </a:r>
            <a:endParaRPr lang="en-US" dirty="0"/>
          </a:p>
          <a:p>
            <a:endParaRPr lang="en-US" dirty="0"/>
          </a:p>
        </p:txBody>
      </p:sp>
      <p:sp>
        <p:nvSpPr>
          <p:cNvPr id="4" name="Slide Number Placeholder 3"/>
          <p:cNvSpPr>
            <a:spLocks noGrp="1"/>
          </p:cNvSpPr>
          <p:nvPr>
            <p:ph type="sldNum" sz="quarter" idx="10"/>
          </p:nvPr>
        </p:nvSpPr>
        <p:spPr/>
        <p:txBody>
          <a:bodyPr/>
          <a:lstStyle/>
          <a:p>
            <a:fld id="{9F41CE7C-B747-4570-833C-88C9EA8A2EF2}"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589456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Administered after IC discussion but before PPT signs the ICF</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Assists staff in assessing PPT comprehension and ensures PPT understanding prior to providing consent for study participation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participant must not be asked to agree to take part in the study, or to sign the informed consent form, until s/he fully understands the information contained in the informed consent, including visit procedures. Assists staff in assessing participant comprehension and ensures participant understanding prior to providing consent for study participation</a:t>
            </a:r>
          </a:p>
          <a:p>
            <a:endParaRPr lang="en-US" dirty="0"/>
          </a:p>
          <a:p>
            <a:r>
              <a:rPr lang="en-US" dirty="0"/>
              <a:t>Various methods (either oral or written) to assess comprehension may be utilized. One method is to use a written assessment tool that participants must complete prior to signing the informed consent form. Administered after the informed consent form (ICF) is reviewed with the participant but before the participant signs the ICF</a:t>
            </a:r>
          </a:p>
          <a:p>
            <a:endParaRPr lang="en-US" dirty="0"/>
          </a:p>
          <a:p>
            <a:r>
              <a:rPr lang="en-US" dirty="0"/>
              <a:t>Two</a:t>
            </a:r>
            <a:r>
              <a:rPr lang="en-US" baseline="0" dirty="0"/>
              <a:t> templates were developed and are available on the study MTN webpage. Types: an</a:t>
            </a:r>
            <a:r>
              <a:rPr lang="en-US" dirty="0"/>
              <a:t> open ended and a</a:t>
            </a:r>
            <a:r>
              <a:rPr lang="en-US" baseline="0" dirty="0"/>
              <a:t> true/</a:t>
            </a:r>
            <a:r>
              <a:rPr lang="en-US" dirty="0"/>
              <a:t>false.  Sites can chose whichever version best fits the</a:t>
            </a:r>
            <a:r>
              <a:rPr lang="en-US" baseline="0" dirty="0"/>
              <a:t> needs</a:t>
            </a:r>
            <a:r>
              <a:rPr lang="en-US" dirty="0"/>
              <a:t>. Specifications on how</a:t>
            </a:r>
            <a:r>
              <a:rPr lang="en-US" baseline="0" dirty="0"/>
              <a:t> each assessment is to be administered are i</a:t>
            </a:r>
            <a:r>
              <a:rPr lang="en-US" dirty="0"/>
              <a:t>ncluded in the SSP section 4 (informed consent)</a:t>
            </a:r>
          </a:p>
        </p:txBody>
      </p:sp>
      <p:sp>
        <p:nvSpPr>
          <p:cNvPr id="4" name="Slide Number Placeholder 3"/>
          <p:cNvSpPr>
            <a:spLocks noGrp="1"/>
          </p:cNvSpPr>
          <p:nvPr>
            <p:ph type="sldNum" sz="quarter" idx="10"/>
          </p:nvPr>
        </p:nvSpPr>
        <p:spPr/>
        <p:txBody>
          <a:bodyPr/>
          <a:lstStyle/>
          <a:p>
            <a:fld id="{9F41CE7C-B747-4570-833C-88C9EA8A2EF2}"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685050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visit checklists were created  that detail all protocol-specified procedures that must be completed during a given visit. The checklists also specify the data collection forms that must be completed at each visit. Serves to guide study procedures as well as to serve as source documentation of procedures performed or omitted during a study visit; may be supplemented by chart notes. Site-specific templates should be modified to maximize the efficiency of site-specific study operations</a:t>
            </a:r>
          </a:p>
          <a:p>
            <a:endParaRPr lang="en-US" dirty="0"/>
          </a:p>
          <a:p>
            <a:r>
              <a:rPr lang="en-US" dirty="0"/>
              <a:t>The sequence of procedures presented on the visit checklists is a suggested ordering. In consultation with the MTN LOC (FHI 360), it is encouraged that site staff modify the checklists included in this section to maximize the efficiency of site-specific study operations.  For screening, the only requirement is that IC be conducted before any per protocol procedures—other ordering is flexible.</a:t>
            </a:r>
          </a:p>
          <a:p>
            <a:endParaRPr lang="en-US" dirty="0"/>
          </a:p>
          <a:p>
            <a:r>
              <a:rPr lang="en-US" dirty="0"/>
              <a:t>This can be source for some procedures, but most procedures require additional documentation elsewhere. Refer to your source doc SOP document; this checklist is a tool for ensuring all the processes documented elsewhere are completed appropriately so staff has a snapshot of what needs to be done/resolved to complete eligibility assessments. </a:t>
            </a:r>
          </a:p>
        </p:txBody>
      </p:sp>
      <p:sp>
        <p:nvSpPr>
          <p:cNvPr id="4" name="Slide Number Placeholder 3"/>
          <p:cNvSpPr>
            <a:spLocks noGrp="1"/>
          </p:cNvSpPr>
          <p:nvPr>
            <p:ph type="sldNum" sz="quarter" idx="10"/>
          </p:nvPr>
        </p:nvSpPr>
        <p:spPr/>
        <p:txBody>
          <a:bodyPr/>
          <a:lstStyle/>
          <a:p>
            <a:fld id="{4B9A3FA6-4184-40FE-9AA6-29EF00719D57}" type="slidenum">
              <a:rPr lang="en-US" smtClean="0"/>
              <a:t>13</a:t>
            </a:fld>
            <a:endParaRPr lang="en-US"/>
          </a:p>
        </p:txBody>
      </p:sp>
    </p:spTree>
    <p:extLst>
      <p:ext uri="{BB962C8B-B14F-4D97-AF65-F5344CB8AC3E}">
        <p14:creationId xmlns:p14="http://schemas.microsoft.com/office/powerpoint/2010/main" val="2591318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B1F6677-BF7B-4DF0-927B-90EC3A778FD7}" type="slidenum">
              <a:rPr lang="en-US" altLang="en-US" smtClean="0">
                <a:solidFill>
                  <a:srgbClr val="000000"/>
                </a:solidFill>
                <a:latin typeface="Times New Roman" pitchFamily="18" charset="0"/>
              </a:rPr>
              <a:pPr eaLnBrk="1" hangingPunct="1"/>
              <a:t>14</a:t>
            </a:fld>
            <a:endParaRPr lang="en-US" altLang="en-US">
              <a:solidFill>
                <a:srgbClr val="000000"/>
              </a:solidFill>
              <a:latin typeface="Times New Roman" pitchFamily="18" charset="0"/>
            </a:endParaRPr>
          </a:p>
        </p:txBody>
      </p:sp>
      <p:sp>
        <p:nvSpPr>
          <p:cNvPr id="58371" name="Rectangle 2"/>
          <p:cNvSpPr>
            <a:spLocks noGrp="1" noRot="1" noChangeAspect="1" noChangeArrowheads="1" noTextEdit="1"/>
          </p:cNvSpPr>
          <p:nvPr>
            <p:ph type="sldImg"/>
          </p:nvPr>
        </p:nvSpPr>
        <p:spPr bwMode="auto">
          <a:xfrm>
            <a:off x="1181100" y="696913"/>
            <a:ext cx="4649788" cy="3486150"/>
          </a:xfrm>
          <a:solidFill>
            <a:srgbClr val="FFFFFF"/>
          </a:solidFill>
          <a:ln>
            <a:solidFill>
              <a:srgbClr val="000000"/>
            </a:solidFill>
            <a:miter lim="800000"/>
            <a:headEnd/>
            <a:tailEnd/>
          </a:ln>
        </p:spPr>
      </p:sp>
      <p:sp>
        <p:nvSpPr>
          <p:cNvPr id="58372" name="Rectangle 3"/>
          <p:cNvSpPr>
            <a:spLocks noGrp="1" noChangeArrowheads="1"/>
          </p:cNvSpPr>
          <p:nvPr>
            <p:ph type="body" idx="1"/>
          </p:nvPr>
        </p:nvSpPr>
        <p:spPr bwMode="auto">
          <a:xfrm>
            <a:off x="700088" y="4414838"/>
            <a:ext cx="5610225" cy="4184650"/>
          </a:xfrm>
          <a:solidFill>
            <a:srgbClr val="FFFFFF"/>
          </a:solidFill>
          <a:ln>
            <a:solidFill>
              <a:srgbClr val="000000"/>
            </a:solidFill>
            <a:miter lim="800000"/>
            <a:headEnd/>
            <a:tailEnd/>
          </a:ln>
        </p:spPr>
        <p:txBody>
          <a:bodyPr wrap="square" lIns="92915" tIns="46458" rIns="92915" bIns="46458" numCol="1" anchor="t" anchorCtr="0" compatLnSpc="1">
            <a:prstTxWarp prst="textNoShape">
              <a:avLst/>
            </a:prstTxWarp>
          </a:bodyPr>
          <a:lstStyle/>
          <a:p>
            <a:pPr eaLnBrk="1" hangingPunct="1">
              <a:spcBef>
                <a:spcPct val="0"/>
              </a:spcBef>
            </a:pPr>
            <a:r>
              <a:rPr lang="en-US" altLang="ja-JP" sz="1000">
                <a:ea typeface="+mn-ea"/>
              </a:rPr>
              <a:t>Tip: Administer early in the visit, so that more time-consuming clinical and laboratory evaluations can be avoided if the participant is determined ineligible due to behavioral criteria. </a:t>
            </a:r>
          </a:p>
          <a:p>
            <a:pPr eaLnBrk="1" hangingPunct="1">
              <a:spcBef>
                <a:spcPct val="0"/>
              </a:spcBef>
            </a:pPr>
            <a:endParaRPr lang="en-US" altLang="ja-JP" sz="1000">
              <a:ea typeface="ＭＳ Ｐゴシック" pitchFamily="34" charset="-128"/>
            </a:endParaRPr>
          </a:p>
        </p:txBody>
      </p:sp>
    </p:spTree>
    <p:extLst>
      <p:ext uri="{BB962C8B-B14F-4D97-AF65-F5344CB8AC3E}">
        <p14:creationId xmlns:p14="http://schemas.microsoft.com/office/powerpoint/2010/main" val="40844367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57600"/>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a:solidFill>
                  <a:srgbClr val="740074"/>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99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074687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740074"/>
                </a:solidFill>
              </a:defRPr>
            </a:lvl1pPr>
          </a:lstStyle>
          <a:p>
            <a:r>
              <a:rPr lang="en-US"/>
              <a:t>Click to edit Master title style</a:t>
            </a:r>
          </a:p>
        </p:txBody>
      </p:sp>
      <p:sp>
        <p:nvSpPr>
          <p:cNvPr id="3" name="Content Placeholder 2"/>
          <p:cNvSpPr>
            <a:spLocks noGrp="1"/>
          </p:cNvSpPr>
          <p:nvPr>
            <p:ph idx="1"/>
          </p:nvPr>
        </p:nvSpPr>
        <p:spPr>
          <a:xfrm>
            <a:off x="457200" y="1600200"/>
            <a:ext cx="8229600" cy="478523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988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0565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426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282451"/>
            <a:ext cx="4040188"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426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282451"/>
            <a:ext cx="4041775"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08848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70186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8433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2D11100C-CA5D-4B7F-9F24-F977562D11D1}"/>
              </a:ext>
            </a:extLst>
          </p:cNvPr>
          <p:cNvSpPr>
            <a:spLocks noGrp="1"/>
          </p:cNvSpPr>
          <p:nvPr>
            <p:ph type="sldNum" sz="quarter" idx="10"/>
          </p:nvPr>
        </p:nvSpPr>
        <p:spPr/>
        <p:txBody>
          <a:bodyPr/>
          <a:lstStyle>
            <a:lvl1pPr>
              <a:defRPr/>
            </a:lvl1pPr>
          </a:lstStyle>
          <a:p>
            <a:fld id="{0266A900-AF3E-4A3E-A345-94C618E6AD7C}" type="slidenum">
              <a:rPr lang="en-US" altLang="en-US"/>
              <a:pPr/>
              <a:t>‹#›</a:t>
            </a:fld>
            <a:endParaRPr lang="en-US" altLang="en-US"/>
          </a:p>
        </p:txBody>
      </p:sp>
    </p:spTree>
    <p:extLst>
      <p:ext uri="{BB962C8B-B14F-4D97-AF65-F5344CB8AC3E}">
        <p14:creationId xmlns:p14="http://schemas.microsoft.com/office/powerpoint/2010/main" val="6304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3">
              <a:lumMod val="60000"/>
              <a:lumOff val="40000"/>
            </a:schemeClr>
          </a:solidFill>
          <a:ln>
            <a:noFill/>
          </a:ln>
        </p:spPr>
        <p:style>
          <a:lnRef idx="0">
            <a:scrgbClr r="0" g="0" b="0"/>
          </a:lnRef>
          <a:fillRef idx="0">
            <a:scrgbClr r="0" g="0" b="0"/>
          </a:fillRef>
          <a:effectRef idx="0">
            <a:scrgbClr r="0" g="0" b="0"/>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9FFBE94-46C9-4AD6-88C6-2818769D9BED}" type="datetimeFigureOut">
              <a:rPr lang="en-US" smtClean="0"/>
              <a:pPr/>
              <a:t>4/6/2018</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C4EC392-5887-4372-9AAC-10A979E5FAC7}" type="slidenum">
              <a:rPr lang="en-US" smtClean="0">
                <a:solidFill>
                  <a:srgbClr val="637052"/>
                </a:solidFill>
              </a:rPr>
              <a:pPr/>
              <a:t>‹#›</a:t>
            </a:fld>
            <a:endParaRPr lang="en-US">
              <a:solidFill>
                <a:srgbClr val="637052"/>
              </a:solidFill>
            </a:endParaRPr>
          </a:p>
        </p:txBody>
      </p:sp>
    </p:spTree>
    <p:extLst>
      <p:ext uri="{BB962C8B-B14F-4D97-AF65-F5344CB8AC3E}">
        <p14:creationId xmlns:p14="http://schemas.microsoft.com/office/powerpoint/2010/main" val="3738250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fld id="{B61BEF0D-F0BB-DE4B-95CE-6DB70DBA9567}" type="datetimeFigureOut">
              <a:rPr lang="en-US" smtClean="0"/>
              <a:pPr/>
              <a:t>4/6/2018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656125256"/>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8" r:id="rId7"/>
    <p:sldLayoutId id="2147483709" r:id="rId8"/>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ndara" pitchFamily="34" charset="0"/>
        </a:defRPr>
      </a:lvl2pPr>
      <a:lvl3pPr algn="ctr" rtl="0" eaLnBrk="1" fontAlgn="base" hangingPunct="1">
        <a:spcBef>
          <a:spcPct val="0"/>
        </a:spcBef>
        <a:spcAft>
          <a:spcPct val="0"/>
        </a:spcAft>
        <a:defRPr sz="4400">
          <a:solidFill>
            <a:schemeClr val="tx1"/>
          </a:solidFill>
          <a:latin typeface="Candara" pitchFamily="34" charset="0"/>
        </a:defRPr>
      </a:lvl3pPr>
      <a:lvl4pPr algn="ctr" rtl="0" eaLnBrk="1" fontAlgn="base" hangingPunct="1">
        <a:spcBef>
          <a:spcPct val="0"/>
        </a:spcBef>
        <a:spcAft>
          <a:spcPct val="0"/>
        </a:spcAft>
        <a:defRPr sz="4400">
          <a:solidFill>
            <a:schemeClr val="tx1"/>
          </a:solidFill>
          <a:latin typeface="Candara" pitchFamily="34" charset="0"/>
        </a:defRPr>
      </a:lvl4pPr>
      <a:lvl5pPr algn="ctr" rtl="0" eaLnBrk="1" fontAlgn="base" hangingPunct="1">
        <a:spcBef>
          <a:spcPct val="0"/>
        </a:spcBef>
        <a:spcAft>
          <a:spcPct val="0"/>
        </a:spcAft>
        <a:defRPr sz="4400">
          <a:solidFill>
            <a:schemeClr val="tx1"/>
          </a:solidFill>
          <a:latin typeface="Candara" pitchFamily="34" charset="0"/>
        </a:defRPr>
      </a:lvl5pPr>
      <a:lvl6pPr marL="457200" algn="ctr" rtl="0" eaLnBrk="1" fontAlgn="base" hangingPunct="1">
        <a:spcBef>
          <a:spcPct val="0"/>
        </a:spcBef>
        <a:spcAft>
          <a:spcPct val="0"/>
        </a:spcAft>
        <a:defRPr sz="4400">
          <a:solidFill>
            <a:schemeClr val="tx1"/>
          </a:solidFill>
          <a:latin typeface="Candara" pitchFamily="34" charset="0"/>
        </a:defRPr>
      </a:lvl6pPr>
      <a:lvl7pPr marL="914400" algn="ctr" rtl="0" eaLnBrk="1" fontAlgn="base" hangingPunct="1">
        <a:spcBef>
          <a:spcPct val="0"/>
        </a:spcBef>
        <a:spcAft>
          <a:spcPct val="0"/>
        </a:spcAft>
        <a:defRPr sz="4400">
          <a:solidFill>
            <a:schemeClr val="tx1"/>
          </a:solidFill>
          <a:latin typeface="Candara" pitchFamily="34" charset="0"/>
        </a:defRPr>
      </a:lvl7pPr>
      <a:lvl8pPr marL="1371600" algn="ctr" rtl="0" eaLnBrk="1" fontAlgn="base" hangingPunct="1">
        <a:spcBef>
          <a:spcPct val="0"/>
        </a:spcBef>
        <a:spcAft>
          <a:spcPct val="0"/>
        </a:spcAft>
        <a:defRPr sz="4400">
          <a:solidFill>
            <a:schemeClr val="tx1"/>
          </a:solidFill>
          <a:latin typeface="Candara" pitchFamily="34" charset="0"/>
        </a:defRPr>
      </a:lvl8pPr>
      <a:lvl9pPr marL="1828800" algn="ctr" rtl="0" eaLnBrk="1" fontAlgn="base" hangingPunct="1">
        <a:spcBef>
          <a:spcPct val="0"/>
        </a:spcBef>
        <a:spcAft>
          <a:spcPct val="0"/>
        </a:spcAft>
        <a:defRPr sz="4400">
          <a:solidFill>
            <a:schemeClr val="tx1"/>
          </a:solidFill>
          <a:latin typeface="Candara"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72574"/>
            <a:ext cx="7543800" cy="1810512"/>
          </a:xfrm>
        </p:spPr>
        <p:txBody>
          <a:bodyPr>
            <a:normAutofit/>
          </a:bodyPr>
          <a:lstStyle/>
          <a:p>
            <a:pPr algn="ctr"/>
            <a:r>
              <a:rPr lang="en-US" sz="5400" dirty="0"/>
              <a:t>MTN-037</a:t>
            </a:r>
            <a:br>
              <a:rPr lang="en-US" sz="5400" dirty="0"/>
            </a:br>
            <a:r>
              <a:rPr lang="en-US" sz="5400" dirty="0"/>
              <a:t>Screening and Enrollment</a:t>
            </a:r>
          </a:p>
        </p:txBody>
      </p:sp>
    </p:spTree>
    <p:custDataLst>
      <p:tags r:id="rId1"/>
    </p:custDataLst>
    <p:extLst>
      <p:ext uri="{BB962C8B-B14F-4D97-AF65-F5344CB8AC3E}">
        <p14:creationId xmlns:p14="http://schemas.microsoft.com/office/powerpoint/2010/main" val="353847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000" kern="0" dirty="0"/>
              <a:t>Screening Procedures: Lab</a:t>
            </a:r>
            <a:endParaRPr lang="en-US" sz="4000" dirty="0"/>
          </a:p>
        </p:txBody>
      </p:sp>
      <p:graphicFrame>
        <p:nvGraphicFramePr>
          <p:cNvPr id="3" name="Diagram 2">
            <a:extLst>
              <a:ext uri="{FF2B5EF4-FFF2-40B4-BE49-F238E27FC236}">
                <a16:creationId xmlns:a16="http://schemas.microsoft.com/office/drawing/2014/main" id="{AAF0AAF3-0E6D-4EBB-BAEA-0F0A55510FC2}"/>
              </a:ext>
            </a:extLst>
          </p:cNvPr>
          <p:cNvGraphicFramePr/>
          <p:nvPr>
            <p:extLst>
              <p:ext uri="{D42A27DB-BD31-4B8C-83A1-F6EECF244321}">
                <p14:modId xmlns:p14="http://schemas.microsoft.com/office/powerpoint/2010/main" val="647800569"/>
              </p:ext>
            </p:extLst>
          </p:nvPr>
        </p:nvGraphicFramePr>
        <p:xfrm>
          <a:off x="1435864" y="1617338"/>
          <a:ext cx="7058140" cy="5213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86141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499B5-46A3-4485-AAFF-66188B03C954}"/>
              </a:ext>
            </a:extLst>
          </p:cNvPr>
          <p:cNvSpPr>
            <a:spLocks noGrp="1"/>
          </p:cNvSpPr>
          <p:nvPr>
            <p:ph type="title"/>
          </p:nvPr>
        </p:nvSpPr>
        <p:spPr/>
        <p:txBody>
          <a:bodyPr/>
          <a:lstStyle/>
          <a:p>
            <a:r>
              <a:rPr lang="en-US" dirty="0"/>
              <a:t>Screening Visit Tools: Informed Consent Coversheet</a:t>
            </a:r>
          </a:p>
        </p:txBody>
      </p:sp>
      <p:pic>
        <p:nvPicPr>
          <p:cNvPr id="4" name="Picture 3">
            <a:extLst>
              <a:ext uri="{FF2B5EF4-FFF2-40B4-BE49-F238E27FC236}">
                <a16:creationId xmlns:a16="http://schemas.microsoft.com/office/drawing/2014/main" id="{12FA3808-9FB6-4EF4-B69E-F250B81EFB25}"/>
              </a:ext>
            </a:extLst>
          </p:cNvPr>
          <p:cNvPicPr>
            <a:picLocks noChangeAspect="1"/>
          </p:cNvPicPr>
          <p:nvPr/>
        </p:nvPicPr>
        <p:blipFill>
          <a:blip r:embed="rId4"/>
          <a:stretch>
            <a:fillRect/>
          </a:stretch>
        </p:blipFill>
        <p:spPr>
          <a:xfrm>
            <a:off x="1166812" y="1638300"/>
            <a:ext cx="6810375" cy="5219700"/>
          </a:xfrm>
          <a:prstGeom prst="rect">
            <a:avLst/>
          </a:prstGeom>
        </p:spPr>
      </p:pic>
    </p:spTree>
    <p:custDataLst>
      <p:tags r:id="rId1"/>
    </p:custDataLst>
    <p:extLst>
      <p:ext uri="{BB962C8B-B14F-4D97-AF65-F5344CB8AC3E}">
        <p14:creationId xmlns:p14="http://schemas.microsoft.com/office/powerpoint/2010/main" val="40950992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CA201C-6B86-4D18-8761-10E0B55C1716}"/>
              </a:ext>
            </a:extLst>
          </p:cNvPr>
          <p:cNvSpPr>
            <a:spLocks noGrp="1"/>
          </p:cNvSpPr>
          <p:nvPr>
            <p:ph type="title"/>
          </p:nvPr>
        </p:nvSpPr>
        <p:spPr/>
        <p:txBody>
          <a:bodyPr/>
          <a:lstStyle/>
          <a:p>
            <a:r>
              <a:rPr lang="en-US"/>
              <a:t>IC Comprehension Assessment</a:t>
            </a:r>
          </a:p>
        </p:txBody>
      </p:sp>
      <p:pic>
        <p:nvPicPr>
          <p:cNvPr id="2" name="Picture 1">
            <a:extLst>
              <a:ext uri="{FF2B5EF4-FFF2-40B4-BE49-F238E27FC236}">
                <a16:creationId xmlns:a16="http://schemas.microsoft.com/office/drawing/2014/main" id="{42A33B84-C146-478F-B87D-FC98B123385C}"/>
              </a:ext>
            </a:extLst>
          </p:cNvPr>
          <p:cNvPicPr>
            <a:picLocks noChangeAspect="1"/>
          </p:cNvPicPr>
          <p:nvPr/>
        </p:nvPicPr>
        <p:blipFill>
          <a:blip r:embed="rId4"/>
          <a:stretch>
            <a:fillRect/>
          </a:stretch>
        </p:blipFill>
        <p:spPr>
          <a:xfrm>
            <a:off x="209323" y="1733855"/>
            <a:ext cx="6879959" cy="2816113"/>
          </a:xfrm>
          <a:prstGeom prst="rect">
            <a:avLst/>
          </a:prstGeom>
        </p:spPr>
      </p:pic>
      <p:pic>
        <p:nvPicPr>
          <p:cNvPr id="3" name="Picture 2">
            <a:extLst>
              <a:ext uri="{FF2B5EF4-FFF2-40B4-BE49-F238E27FC236}">
                <a16:creationId xmlns:a16="http://schemas.microsoft.com/office/drawing/2014/main" id="{F2DFDC16-B241-4119-BE19-2637A38AE2FB}"/>
              </a:ext>
            </a:extLst>
          </p:cNvPr>
          <p:cNvPicPr>
            <a:picLocks noChangeAspect="1"/>
          </p:cNvPicPr>
          <p:nvPr/>
        </p:nvPicPr>
        <p:blipFill>
          <a:blip r:embed="rId5"/>
          <a:stretch>
            <a:fillRect/>
          </a:stretch>
        </p:blipFill>
        <p:spPr>
          <a:xfrm>
            <a:off x="2752498" y="2867486"/>
            <a:ext cx="5631341" cy="3614535"/>
          </a:xfrm>
          <a:prstGeom prst="rect">
            <a:avLst/>
          </a:prstGeom>
        </p:spPr>
      </p:pic>
    </p:spTree>
    <p:custDataLst>
      <p:tags r:id="rId1"/>
    </p:custDataLst>
    <p:extLst>
      <p:ext uri="{BB962C8B-B14F-4D97-AF65-F5344CB8AC3E}">
        <p14:creationId xmlns:p14="http://schemas.microsoft.com/office/powerpoint/2010/main" val="2501005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F479-0AA9-4C1F-A3D5-C2AB9298640C}"/>
              </a:ext>
            </a:extLst>
          </p:cNvPr>
          <p:cNvSpPr>
            <a:spLocks noGrp="1"/>
          </p:cNvSpPr>
          <p:nvPr>
            <p:ph type="title"/>
          </p:nvPr>
        </p:nvSpPr>
        <p:spPr/>
        <p:txBody>
          <a:bodyPr/>
          <a:lstStyle/>
          <a:p>
            <a:r>
              <a:rPr lang="en-US" dirty="0"/>
              <a:t>Screening Visit Checklist</a:t>
            </a:r>
          </a:p>
        </p:txBody>
      </p:sp>
      <p:pic>
        <p:nvPicPr>
          <p:cNvPr id="6" name="Content Placeholder 5">
            <a:extLst>
              <a:ext uri="{FF2B5EF4-FFF2-40B4-BE49-F238E27FC236}">
                <a16:creationId xmlns:a16="http://schemas.microsoft.com/office/drawing/2014/main" id="{5176F1A0-5EFD-4042-BC52-1816CCCD433F}"/>
              </a:ext>
            </a:extLst>
          </p:cNvPr>
          <p:cNvPicPr>
            <a:picLocks noGrp="1" noChangeAspect="1"/>
          </p:cNvPicPr>
          <p:nvPr>
            <p:ph idx="1"/>
          </p:nvPr>
        </p:nvPicPr>
        <p:blipFill>
          <a:blip r:embed="rId3"/>
          <a:stretch>
            <a:fillRect/>
          </a:stretch>
        </p:blipFill>
        <p:spPr>
          <a:xfrm>
            <a:off x="1066493" y="1600200"/>
            <a:ext cx="7011013" cy="4784725"/>
          </a:xfrm>
          <a:prstGeom prst="rect">
            <a:avLst/>
          </a:prstGeom>
        </p:spPr>
      </p:pic>
    </p:spTree>
    <p:extLst>
      <p:ext uri="{BB962C8B-B14F-4D97-AF65-F5344CB8AC3E}">
        <p14:creationId xmlns:p14="http://schemas.microsoft.com/office/powerpoint/2010/main" val="936963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a:solidFill>
                  <a:schemeClr val="tx1"/>
                </a:solidFill>
              </a:rPr>
              <a:t>Screening Behavioral Eligibility Worksheet</a:t>
            </a:r>
          </a:p>
        </p:txBody>
      </p:sp>
      <p:sp>
        <p:nvSpPr>
          <p:cNvPr id="5" name="Text Placeholder 4"/>
          <p:cNvSpPr>
            <a:spLocks noGrp="1"/>
          </p:cNvSpPr>
          <p:nvPr>
            <p:ph type="body" sz="half" idx="2"/>
          </p:nvPr>
        </p:nvSpPr>
        <p:spPr/>
        <p:txBody>
          <a:bodyPr>
            <a:normAutofit/>
          </a:bodyPr>
          <a:lstStyle/>
          <a:p>
            <a:r>
              <a:rPr lang="en-US" sz="2400">
                <a:solidFill>
                  <a:schemeClr val="tx1"/>
                </a:solidFill>
              </a:rPr>
              <a:t>Recommended source document for assessing eligibility criteria which are based on self-report</a:t>
            </a:r>
          </a:p>
        </p:txBody>
      </p:sp>
      <p:pic>
        <p:nvPicPr>
          <p:cNvPr id="4" name="Picture 3">
            <a:extLst>
              <a:ext uri="{FF2B5EF4-FFF2-40B4-BE49-F238E27FC236}">
                <a16:creationId xmlns:a16="http://schemas.microsoft.com/office/drawing/2014/main" id="{9CF44DBA-62C2-4220-896F-9825FB44AC6D}"/>
              </a:ext>
            </a:extLst>
          </p:cNvPr>
          <p:cNvPicPr>
            <a:picLocks noChangeAspect="1"/>
          </p:cNvPicPr>
          <p:nvPr/>
        </p:nvPicPr>
        <p:blipFill>
          <a:blip r:embed="rId3"/>
          <a:stretch>
            <a:fillRect/>
          </a:stretch>
        </p:blipFill>
        <p:spPr>
          <a:xfrm>
            <a:off x="3116056" y="1669457"/>
            <a:ext cx="5871126" cy="3266100"/>
          </a:xfrm>
          <a:prstGeom prst="rect">
            <a:avLst/>
          </a:prstGeom>
        </p:spPr>
      </p:pic>
    </p:spTree>
    <p:extLst>
      <p:ext uri="{BB962C8B-B14F-4D97-AF65-F5344CB8AC3E}">
        <p14:creationId xmlns:p14="http://schemas.microsoft.com/office/powerpoint/2010/main" val="1092757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16A8167-2443-41C3-9665-1B33FB82D20F}"/>
              </a:ext>
            </a:extLst>
          </p:cNvPr>
          <p:cNvPicPr>
            <a:picLocks noChangeAspect="1"/>
          </p:cNvPicPr>
          <p:nvPr/>
        </p:nvPicPr>
        <p:blipFill rotWithShape="1">
          <a:blip r:embed="rId3"/>
          <a:srcRect t="11320"/>
          <a:stretch/>
        </p:blipFill>
        <p:spPr>
          <a:xfrm>
            <a:off x="807965" y="1696598"/>
            <a:ext cx="7686720" cy="5161402"/>
          </a:xfrm>
          <a:prstGeom prst="rect">
            <a:avLst/>
          </a:prstGeom>
        </p:spPr>
      </p:pic>
      <p:sp>
        <p:nvSpPr>
          <p:cNvPr id="4" name="Title 3">
            <a:extLst>
              <a:ext uri="{FF2B5EF4-FFF2-40B4-BE49-F238E27FC236}">
                <a16:creationId xmlns:a16="http://schemas.microsoft.com/office/drawing/2014/main" id="{D5307F47-1D3E-4949-B68F-CA666A145FC3}"/>
              </a:ext>
            </a:extLst>
          </p:cNvPr>
          <p:cNvSpPr>
            <a:spLocks noGrp="1"/>
          </p:cNvSpPr>
          <p:nvPr>
            <p:ph type="title"/>
          </p:nvPr>
        </p:nvSpPr>
        <p:spPr/>
        <p:txBody>
          <a:bodyPr/>
          <a:lstStyle/>
          <a:p>
            <a:r>
              <a:rPr lang="en-US"/>
              <a:t>Screening and Enrollment Log</a:t>
            </a:r>
          </a:p>
        </p:txBody>
      </p:sp>
      <p:sp>
        <p:nvSpPr>
          <p:cNvPr id="5" name="TextBox 4">
            <a:extLst>
              <a:ext uri="{FF2B5EF4-FFF2-40B4-BE49-F238E27FC236}">
                <a16:creationId xmlns:a16="http://schemas.microsoft.com/office/drawing/2014/main" id="{3347F0F4-51D0-43D8-93A5-6FDAFDC57CA7}"/>
              </a:ext>
            </a:extLst>
          </p:cNvPr>
          <p:cNvSpPr txBox="1"/>
          <p:nvPr/>
        </p:nvSpPr>
        <p:spPr>
          <a:xfrm flipH="1">
            <a:off x="952379" y="3200081"/>
            <a:ext cx="6869430" cy="1077218"/>
          </a:xfrm>
          <a:prstGeom prst="rect">
            <a:avLst/>
          </a:prstGeom>
          <a:solidFill>
            <a:schemeClr val="accent2">
              <a:lumMod val="20000"/>
              <a:lumOff val="80000"/>
            </a:schemeClr>
          </a:solidFill>
        </p:spPr>
        <p:txBody>
          <a:bodyPr wrap="square" rtlCol="0">
            <a:spAutoFit/>
          </a:bodyPr>
          <a:lstStyle/>
          <a:p>
            <a:pPr algn="ctr"/>
            <a:r>
              <a:rPr lang="en-US" sz="1600" b="1" dirty="0">
                <a:solidFill>
                  <a:srgbClr val="FF0000"/>
                </a:solidFill>
              </a:rPr>
              <a:t>List </a:t>
            </a:r>
            <a:r>
              <a:rPr lang="en-US" sz="1600" b="1" u="sng" dirty="0">
                <a:solidFill>
                  <a:srgbClr val="FF0000"/>
                </a:solidFill>
              </a:rPr>
              <a:t>ALL</a:t>
            </a:r>
            <a:r>
              <a:rPr lang="en-US" sz="1600" b="1" dirty="0">
                <a:solidFill>
                  <a:srgbClr val="FF0000"/>
                </a:solidFill>
              </a:rPr>
              <a:t> reasons the participant fails screening, especially if there is more than one reason.  </a:t>
            </a:r>
            <a:r>
              <a:rPr lang="en-US" b="1" dirty="0">
                <a:solidFill>
                  <a:srgbClr val="FF0000"/>
                </a:solidFill>
              </a:rPr>
              <a:t>Codes on the lower part of the log will help abbreviate documentation. </a:t>
            </a:r>
          </a:p>
          <a:p>
            <a:pPr algn="ctr"/>
            <a:endParaRPr lang="en-US" sz="1200" b="1" dirty="0">
              <a:solidFill>
                <a:srgbClr val="FF0000"/>
              </a:solidFill>
            </a:endParaRPr>
          </a:p>
        </p:txBody>
      </p:sp>
      <p:sp>
        <p:nvSpPr>
          <p:cNvPr id="6" name="Down Arrow Callout 7">
            <a:extLst>
              <a:ext uri="{FF2B5EF4-FFF2-40B4-BE49-F238E27FC236}">
                <a16:creationId xmlns:a16="http://schemas.microsoft.com/office/drawing/2014/main" id="{A6C6B61A-F35D-4496-BFE2-9FAC4C49C9DA}"/>
              </a:ext>
            </a:extLst>
          </p:cNvPr>
          <p:cNvSpPr/>
          <p:nvPr/>
        </p:nvSpPr>
        <p:spPr>
          <a:xfrm>
            <a:off x="6531025" y="1732210"/>
            <a:ext cx="1157842" cy="1296981"/>
          </a:xfrm>
          <a:prstGeom prst="downArrowCallout">
            <a:avLst>
              <a:gd name="adj1" fmla="val 25000"/>
              <a:gd name="adj2" fmla="val 25000"/>
              <a:gd name="adj3" fmla="val 25000"/>
              <a:gd name="adj4" fmla="val 52183"/>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4718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a:t>Required Documentation for Screen Failures</a:t>
            </a:r>
          </a:p>
        </p:txBody>
      </p:sp>
      <p:sp>
        <p:nvSpPr>
          <p:cNvPr id="4" name="Content Placeholder 3"/>
          <p:cNvSpPr>
            <a:spLocks noGrp="1"/>
          </p:cNvSpPr>
          <p:nvPr>
            <p:ph idx="1"/>
          </p:nvPr>
        </p:nvSpPr>
        <p:spPr/>
        <p:txBody>
          <a:bodyPr>
            <a:noAutofit/>
          </a:bodyPr>
          <a:lstStyle/>
          <a:p>
            <a:r>
              <a:rPr lang="en-US" sz="2000" dirty="0"/>
              <a:t>Completed ICF</a:t>
            </a:r>
          </a:p>
          <a:p>
            <a:r>
              <a:rPr lang="en-US" sz="2000" dirty="0"/>
              <a:t>Chart notes (if screening visit) or eligibility checklist (if enrollment visit) indicating date of ineligibility determination and reason</a:t>
            </a:r>
          </a:p>
          <a:p>
            <a:r>
              <a:rPr lang="en-US" sz="2000" dirty="0"/>
              <a:t>Documentation that any clinically significant abnormalities were provided to the participant, as well as any appropriate referrals</a:t>
            </a:r>
          </a:p>
          <a:p>
            <a:r>
              <a:rPr lang="en-US" sz="2000" dirty="0"/>
              <a:t>All source documentation completed up until ineligibility determination</a:t>
            </a:r>
          </a:p>
          <a:p>
            <a:pPr lvl="1"/>
            <a:r>
              <a:rPr lang="en-US" sz="1600" dirty="0"/>
              <a:t>Chart notes</a:t>
            </a:r>
          </a:p>
          <a:p>
            <a:pPr lvl="1"/>
            <a:r>
              <a:rPr lang="en-US" sz="1600" dirty="0"/>
              <a:t>Visit checklist</a:t>
            </a:r>
          </a:p>
          <a:p>
            <a:pPr lvl="1"/>
            <a:r>
              <a:rPr lang="en-US" sz="1600" dirty="0"/>
              <a:t>Eligibility criteria CRF</a:t>
            </a:r>
          </a:p>
          <a:p>
            <a:r>
              <a:rPr lang="en-US" sz="2000" dirty="0"/>
              <a:t>Screening and Enrollment Log, updated with date and reason for screen failure</a:t>
            </a:r>
          </a:p>
          <a:p>
            <a:endParaRPr lang="en-US" sz="2000" dirty="0"/>
          </a:p>
        </p:txBody>
      </p:sp>
    </p:spTree>
    <p:custDataLst>
      <p:tags r:id="rId1"/>
    </p:custDataLst>
    <p:extLst>
      <p:ext uri="{BB962C8B-B14F-4D97-AF65-F5344CB8AC3E}">
        <p14:creationId xmlns:p14="http://schemas.microsoft.com/office/powerpoint/2010/main" val="4083029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Enrollment Considerations</a:t>
            </a:r>
          </a:p>
        </p:txBody>
      </p:sp>
      <p:sp>
        <p:nvSpPr>
          <p:cNvPr id="4" name="Content Placeholder 3"/>
          <p:cNvSpPr>
            <a:spLocks noGrp="1"/>
          </p:cNvSpPr>
          <p:nvPr>
            <p:ph idx="1"/>
            <p:extLst/>
          </p:nvPr>
        </p:nvSpPr>
        <p:spPr/>
        <p:txBody>
          <a:bodyPr/>
          <a:lstStyle/>
          <a:p>
            <a:r>
              <a:rPr lang="en-US" sz="2800" dirty="0"/>
              <a:t>All procedures for this visit must be conducted on the same day and within 45 days of the screening visit.</a:t>
            </a:r>
          </a:p>
          <a:p>
            <a:r>
              <a:rPr lang="en-US" sz="2800" dirty="0"/>
              <a:t>The enrollment visit serves as the baseline visit for the study.</a:t>
            </a:r>
          </a:p>
          <a:p>
            <a:r>
              <a:rPr lang="en-US" sz="2800" dirty="0"/>
              <a:t>Final eligibility should be verified (by signing off on the Eligibility Checklist) prior to participant randomization.</a:t>
            </a:r>
          </a:p>
          <a:p>
            <a:r>
              <a:rPr lang="en-US" sz="2800" dirty="0"/>
              <a:t>Randomization to a post-dose sampling time and 48-hr sampling day is the act of enrollment into the study</a:t>
            </a:r>
          </a:p>
        </p:txBody>
      </p:sp>
    </p:spTree>
    <p:extLst>
      <p:ext uri="{BB962C8B-B14F-4D97-AF65-F5344CB8AC3E}">
        <p14:creationId xmlns:p14="http://schemas.microsoft.com/office/powerpoint/2010/main" val="1078723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2333" y="286505"/>
            <a:ext cx="8229600" cy="1143000"/>
          </a:xfrm>
        </p:spPr>
        <p:txBody>
          <a:bodyPr>
            <a:normAutofit/>
          </a:bodyPr>
          <a:lstStyle/>
          <a:p>
            <a:pPr algn="ctr"/>
            <a:r>
              <a:rPr lang="en-US" sz="4000" kern="0" dirty="0"/>
              <a:t>Enrollment Procedures: Administrative</a:t>
            </a:r>
            <a:endParaRPr lang="en-US" sz="4000" dirty="0"/>
          </a:p>
        </p:txBody>
      </p:sp>
      <p:grpSp>
        <p:nvGrpSpPr>
          <p:cNvPr id="12" name="Group 11">
            <a:extLst>
              <a:ext uri="{FF2B5EF4-FFF2-40B4-BE49-F238E27FC236}">
                <a16:creationId xmlns:a16="http://schemas.microsoft.com/office/drawing/2014/main" id="{D7DC17C3-690B-4601-84CF-1E78F354041B}"/>
              </a:ext>
            </a:extLst>
          </p:cNvPr>
          <p:cNvGrpSpPr/>
          <p:nvPr/>
        </p:nvGrpSpPr>
        <p:grpSpPr>
          <a:xfrm>
            <a:off x="963200" y="1908194"/>
            <a:ext cx="5782333" cy="4326525"/>
            <a:chOff x="963200" y="1908194"/>
            <a:chExt cx="5782333" cy="4326525"/>
          </a:xfrm>
        </p:grpSpPr>
        <p:sp>
          <p:nvSpPr>
            <p:cNvPr id="13" name="Diamond 12">
              <a:extLst>
                <a:ext uri="{FF2B5EF4-FFF2-40B4-BE49-F238E27FC236}">
                  <a16:creationId xmlns:a16="http://schemas.microsoft.com/office/drawing/2014/main" id="{F9A679B7-8840-4B56-B78C-45F6BD9766A3}"/>
                </a:ext>
              </a:extLst>
            </p:cNvPr>
            <p:cNvSpPr/>
            <p:nvPr/>
          </p:nvSpPr>
          <p:spPr>
            <a:xfrm>
              <a:off x="2419008" y="1908194"/>
              <a:ext cx="4326525" cy="4326525"/>
            </a:xfrm>
            <a:prstGeom prst="diamond">
              <a:avLst/>
            </a:prstGeom>
          </p:spPr>
          <p:style>
            <a:lnRef idx="0">
              <a:schemeClr val="accent3">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14" name="Freeform: Shape 13">
              <a:extLst>
                <a:ext uri="{FF2B5EF4-FFF2-40B4-BE49-F238E27FC236}">
                  <a16:creationId xmlns:a16="http://schemas.microsoft.com/office/drawing/2014/main" id="{E411C541-EABE-4433-A2C7-C1D1D5F90430}"/>
                </a:ext>
              </a:extLst>
            </p:cNvPr>
            <p:cNvSpPr/>
            <p:nvPr/>
          </p:nvSpPr>
          <p:spPr>
            <a:xfrm>
              <a:off x="963200" y="3115488"/>
              <a:ext cx="1687344" cy="1687344"/>
            </a:xfrm>
            <a:custGeom>
              <a:avLst/>
              <a:gdLst>
                <a:gd name="connsiteX0" fmla="*/ 0 w 1687344"/>
                <a:gd name="connsiteY0" fmla="*/ 281230 h 1687344"/>
                <a:gd name="connsiteX1" fmla="*/ 281230 w 1687344"/>
                <a:gd name="connsiteY1" fmla="*/ 0 h 1687344"/>
                <a:gd name="connsiteX2" fmla="*/ 1406114 w 1687344"/>
                <a:gd name="connsiteY2" fmla="*/ 0 h 1687344"/>
                <a:gd name="connsiteX3" fmla="*/ 1687344 w 1687344"/>
                <a:gd name="connsiteY3" fmla="*/ 281230 h 1687344"/>
                <a:gd name="connsiteX4" fmla="*/ 1687344 w 1687344"/>
                <a:gd name="connsiteY4" fmla="*/ 1406114 h 1687344"/>
                <a:gd name="connsiteX5" fmla="*/ 1406114 w 1687344"/>
                <a:gd name="connsiteY5" fmla="*/ 1687344 h 1687344"/>
                <a:gd name="connsiteX6" fmla="*/ 281230 w 1687344"/>
                <a:gd name="connsiteY6" fmla="*/ 1687344 h 1687344"/>
                <a:gd name="connsiteX7" fmla="*/ 0 w 1687344"/>
                <a:gd name="connsiteY7" fmla="*/ 1406114 h 1687344"/>
                <a:gd name="connsiteX8" fmla="*/ 0 w 1687344"/>
                <a:gd name="connsiteY8" fmla="*/ 281230 h 168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7344" h="1687344">
                  <a:moveTo>
                    <a:pt x="0" y="281230"/>
                  </a:moveTo>
                  <a:cubicBezTo>
                    <a:pt x="0" y="125911"/>
                    <a:pt x="125911" y="0"/>
                    <a:pt x="281230" y="0"/>
                  </a:cubicBezTo>
                  <a:lnTo>
                    <a:pt x="1406114" y="0"/>
                  </a:lnTo>
                  <a:cubicBezTo>
                    <a:pt x="1561433" y="0"/>
                    <a:pt x="1687344" y="125911"/>
                    <a:pt x="1687344" y="281230"/>
                  </a:cubicBezTo>
                  <a:lnTo>
                    <a:pt x="1687344" y="1406114"/>
                  </a:lnTo>
                  <a:cubicBezTo>
                    <a:pt x="1687344" y="1561433"/>
                    <a:pt x="1561433" y="1687344"/>
                    <a:pt x="1406114" y="1687344"/>
                  </a:cubicBezTo>
                  <a:lnTo>
                    <a:pt x="281230" y="1687344"/>
                  </a:lnTo>
                  <a:cubicBezTo>
                    <a:pt x="125911" y="1687344"/>
                    <a:pt x="0" y="1561433"/>
                    <a:pt x="0" y="1406114"/>
                  </a:cubicBezTo>
                  <a:lnTo>
                    <a:pt x="0" y="281230"/>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3329" tIns="143329" rIns="143329" bIns="143329" numCol="1" spcCol="1270" anchor="ctr" anchorCtr="0">
              <a:noAutofit/>
            </a:bodyPr>
            <a:lstStyle/>
            <a:p>
              <a:pPr marL="0" lvl="0" indent="0" algn="ctr" defTabSz="711200">
                <a:lnSpc>
                  <a:spcPct val="90000"/>
                </a:lnSpc>
                <a:spcBef>
                  <a:spcPct val="0"/>
                </a:spcBef>
                <a:spcAft>
                  <a:spcPct val="35000"/>
                </a:spcAft>
                <a:buNone/>
              </a:pPr>
              <a:r>
                <a:rPr lang="en-US" sz="1600" b="0" kern="1200" dirty="0"/>
                <a:t>Review IC/Confirm Willingness to Participate</a:t>
              </a:r>
            </a:p>
          </p:txBody>
        </p:sp>
        <p:sp>
          <p:nvSpPr>
            <p:cNvPr id="15" name="Freeform: Shape 14">
              <a:extLst>
                <a:ext uri="{FF2B5EF4-FFF2-40B4-BE49-F238E27FC236}">
                  <a16:creationId xmlns:a16="http://schemas.microsoft.com/office/drawing/2014/main" id="{466CFD76-8D9B-4D11-8261-712F1FB44787}"/>
                </a:ext>
              </a:extLst>
            </p:cNvPr>
            <p:cNvSpPr/>
            <p:nvPr/>
          </p:nvSpPr>
          <p:spPr>
            <a:xfrm>
              <a:off x="2787545" y="2271816"/>
              <a:ext cx="1687344" cy="1687344"/>
            </a:xfrm>
            <a:custGeom>
              <a:avLst/>
              <a:gdLst>
                <a:gd name="connsiteX0" fmla="*/ 0 w 1687344"/>
                <a:gd name="connsiteY0" fmla="*/ 281230 h 1687344"/>
                <a:gd name="connsiteX1" fmla="*/ 281230 w 1687344"/>
                <a:gd name="connsiteY1" fmla="*/ 0 h 1687344"/>
                <a:gd name="connsiteX2" fmla="*/ 1406114 w 1687344"/>
                <a:gd name="connsiteY2" fmla="*/ 0 h 1687344"/>
                <a:gd name="connsiteX3" fmla="*/ 1687344 w 1687344"/>
                <a:gd name="connsiteY3" fmla="*/ 281230 h 1687344"/>
                <a:gd name="connsiteX4" fmla="*/ 1687344 w 1687344"/>
                <a:gd name="connsiteY4" fmla="*/ 1406114 h 1687344"/>
                <a:gd name="connsiteX5" fmla="*/ 1406114 w 1687344"/>
                <a:gd name="connsiteY5" fmla="*/ 1687344 h 1687344"/>
                <a:gd name="connsiteX6" fmla="*/ 281230 w 1687344"/>
                <a:gd name="connsiteY6" fmla="*/ 1687344 h 1687344"/>
                <a:gd name="connsiteX7" fmla="*/ 0 w 1687344"/>
                <a:gd name="connsiteY7" fmla="*/ 1406114 h 1687344"/>
                <a:gd name="connsiteX8" fmla="*/ 0 w 1687344"/>
                <a:gd name="connsiteY8" fmla="*/ 281230 h 168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7344" h="1687344">
                  <a:moveTo>
                    <a:pt x="0" y="281230"/>
                  </a:moveTo>
                  <a:cubicBezTo>
                    <a:pt x="0" y="125911"/>
                    <a:pt x="125911" y="0"/>
                    <a:pt x="281230" y="0"/>
                  </a:cubicBezTo>
                  <a:lnTo>
                    <a:pt x="1406114" y="0"/>
                  </a:lnTo>
                  <a:cubicBezTo>
                    <a:pt x="1561433" y="0"/>
                    <a:pt x="1687344" y="125911"/>
                    <a:pt x="1687344" y="281230"/>
                  </a:cubicBezTo>
                  <a:lnTo>
                    <a:pt x="1687344" y="1406114"/>
                  </a:lnTo>
                  <a:cubicBezTo>
                    <a:pt x="1687344" y="1561433"/>
                    <a:pt x="1561433" y="1687344"/>
                    <a:pt x="1406114" y="1687344"/>
                  </a:cubicBezTo>
                  <a:lnTo>
                    <a:pt x="281230" y="1687344"/>
                  </a:lnTo>
                  <a:cubicBezTo>
                    <a:pt x="125911" y="1687344"/>
                    <a:pt x="0" y="1561433"/>
                    <a:pt x="0" y="1406114"/>
                  </a:cubicBezTo>
                  <a:lnTo>
                    <a:pt x="0" y="281230"/>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3329" tIns="143329" rIns="143329" bIns="143329" numCol="1" spcCol="1270" anchor="ctr" anchorCtr="0">
              <a:noAutofit/>
            </a:bodyPr>
            <a:lstStyle/>
            <a:p>
              <a:pPr marL="0" lvl="0" indent="0" algn="ctr" defTabSz="711200">
                <a:lnSpc>
                  <a:spcPct val="90000"/>
                </a:lnSpc>
                <a:spcBef>
                  <a:spcPct val="0"/>
                </a:spcBef>
                <a:spcAft>
                  <a:spcPct val="35000"/>
                </a:spcAft>
                <a:buNone/>
              </a:pPr>
              <a:r>
                <a:rPr lang="en-US" sz="1600" b="0" kern="1200" dirty="0"/>
                <a:t>Review/Update Locator</a:t>
              </a:r>
            </a:p>
          </p:txBody>
        </p:sp>
        <p:sp>
          <p:nvSpPr>
            <p:cNvPr id="16" name="Freeform: Shape 15">
              <a:extLst>
                <a:ext uri="{FF2B5EF4-FFF2-40B4-BE49-F238E27FC236}">
                  <a16:creationId xmlns:a16="http://schemas.microsoft.com/office/drawing/2014/main" id="{3390F02B-A156-454A-92FB-DF406D167F90}"/>
                </a:ext>
              </a:extLst>
            </p:cNvPr>
            <p:cNvSpPr/>
            <p:nvPr/>
          </p:nvSpPr>
          <p:spPr>
            <a:xfrm>
              <a:off x="4620773" y="2271821"/>
              <a:ext cx="1687344" cy="1687344"/>
            </a:xfrm>
            <a:custGeom>
              <a:avLst/>
              <a:gdLst>
                <a:gd name="connsiteX0" fmla="*/ 0 w 1687344"/>
                <a:gd name="connsiteY0" fmla="*/ 281230 h 1687344"/>
                <a:gd name="connsiteX1" fmla="*/ 281230 w 1687344"/>
                <a:gd name="connsiteY1" fmla="*/ 0 h 1687344"/>
                <a:gd name="connsiteX2" fmla="*/ 1406114 w 1687344"/>
                <a:gd name="connsiteY2" fmla="*/ 0 h 1687344"/>
                <a:gd name="connsiteX3" fmla="*/ 1687344 w 1687344"/>
                <a:gd name="connsiteY3" fmla="*/ 281230 h 1687344"/>
                <a:gd name="connsiteX4" fmla="*/ 1687344 w 1687344"/>
                <a:gd name="connsiteY4" fmla="*/ 1406114 h 1687344"/>
                <a:gd name="connsiteX5" fmla="*/ 1406114 w 1687344"/>
                <a:gd name="connsiteY5" fmla="*/ 1687344 h 1687344"/>
                <a:gd name="connsiteX6" fmla="*/ 281230 w 1687344"/>
                <a:gd name="connsiteY6" fmla="*/ 1687344 h 1687344"/>
                <a:gd name="connsiteX7" fmla="*/ 0 w 1687344"/>
                <a:gd name="connsiteY7" fmla="*/ 1406114 h 1687344"/>
                <a:gd name="connsiteX8" fmla="*/ 0 w 1687344"/>
                <a:gd name="connsiteY8" fmla="*/ 281230 h 168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7344" h="1687344">
                  <a:moveTo>
                    <a:pt x="0" y="281230"/>
                  </a:moveTo>
                  <a:cubicBezTo>
                    <a:pt x="0" y="125911"/>
                    <a:pt x="125911" y="0"/>
                    <a:pt x="281230" y="0"/>
                  </a:cubicBezTo>
                  <a:lnTo>
                    <a:pt x="1406114" y="0"/>
                  </a:lnTo>
                  <a:cubicBezTo>
                    <a:pt x="1561433" y="0"/>
                    <a:pt x="1687344" y="125911"/>
                    <a:pt x="1687344" y="281230"/>
                  </a:cubicBezTo>
                  <a:lnTo>
                    <a:pt x="1687344" y="1406114"/>
                  </a:lnTo>
                  <a:cubicBezTo>
                    <a:pt x="1687344" y="1561433"/>
                    <a:pt x="1561433" y="1687344"/>
                    <a:pt x="1406114" y="1687344"/>
                  </a:cubicBezTo>
                  <a:lnTo>
                    <a:pt x="281230" y="1687344"/>
                  </a:lnTo>
                  <a:cubicBezTo>
                    <a:pt x="125911" y="1687344"/>
                    <a:pt x="0" y="1561433"/>
                    <a:pt x="0" y="1406114"/>
                  </a:cubicBezTo>
                  <a:lnTo>
                    <a:pt x="0" y="281230"/>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3329" tIns="143329" rIns="143329" bIns="143329" numCol="1" spcCol="1270" anchor="ctr" anchorCtr="0">
              <a:noAutofit/>
            </a:bodyPr>
            <a:lstStyle/>
            <a:p>
              <a:pPr marL="0" lvl="0" indent="0" algn="ctr" defTabSz="711200">
                <a:lnSpc>
                  <a:spcPct val="90000"/>
                </a:lnSpc>
                <a:spcBef>
                  <a:spcPct val="0"/>
                </a:spcBef>
                <a:spcAft>
                  <a:spcPct val="35000"/>
                </a:spcAft>
                <a:buNone/>
              </a:pPr>
              <a:r>
                <a:rPr lang="en-US" sz="1600" b="0" kern="1200" dirty="0"/>
                <a:t>Assess and Confirm Eligibility</a:t>
              </a:r>
            </a:p>
          </p:txBody>
        </p:sp>
        <p:sp>
          <p:nvSpPr>
            <p:cNvPr id="17" name="Freeform: Shape 16">
              <a:extLst>
                <a:ext uri="{FF2B5EF4-FFF2-40B4-BE49-F238E27FC236}">
                  <a16:creationId xmlns:a16="http://schemas.microsoft.com/office/drawing/2014/main" id="{9A744F12-8C4D-4C4F-AEDF-43F3F1058E42}"/>
                </a:ext>
              </a:extLst>
            </p:cNvPr>
            <p:cNvSpPr/>
            <p:nvPr/>
          </p:nvSpPr>
          <p:spPr>
            <a:xfrm>
              <a:off x="2766993" y="4115802"/>
              <a:ext cx="1687344" cy="1687344"/>
            </a:xfrm>
            <a:custGeom>
              <a:avLst/>
              <a:gdLst>
                <a:gd name="connsiteX0" fmla="*/ 0 w 1687344"/>
                <a:gd name="connsiteY0" fmla="*/ 281230 h 1687344"/>
                <a:gd name="connsiteX1" fmla="*/ 281230 w 1687344"/>
                <a:gd name="connsiteY1" fmla="*/ 0 h 1687344"/>
                <a:gd name="connsiteX2" fmla="*/ 1406114 w 1687344"/>
                <a:gd name="connsiteY2" fmla="*/ 0 h 1687344"/>
                <a:gd name="connsiteX3" fmla="*/ 1687344 w 1687344"/>
                <a:gd name="connsiteY3" fmla="*/ 281230 h 1687344"/>
                <a:gd name="connsiteX4" fmla="*/ 1687344 w 1687344"/>
                <a:gd name="connsiteY4" fmla="*/ 1406114 h 1687344"/>
                <a:gd name="connsiteX5" fmla="*/ 1406114 w 1687344"/>
                <a:gd name="connsiteY5" fmla="*/ 1687344 h 1687344"/>
                <a:gd name="connsiteX6" fmla="*/ 281230 w 1687344"/>
                <a:gd name="connsiteY6" fmla="*/ 1687344 h 1687344"/>
                <a:gd name="connsiteX7" fmla="*/ 0 w 1687344"/>
                <a:gd name="connsiteY7" fmla="*/ 1406114 h 1687344"/>
                <a:gd name="connsiteX8" fmla="*/ 0 w 1687344"/>
                <a:gd name="connsiteY8" fmla="*/ 281230 h 168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7344" h="1687344">
                  <a:moveTo>
                    <a:pt x="0" y="281230"/>
                  </a:moveTo>
                  <a:cubicBezTo>
                    <a:pt x="0" y="125911"/>
                    <a:pt x="125911" y="0"/>
                    <a:pt x="281230" y="0"/>
                  </a:cubicBezTo>
                  <a:lnTo>
                    <a:pt x="1406114" y="0"/>
                  </a:lnTo>
                  <a:cubicBezTo>
                    <a:pt x="1561433" y="0"/>
                    <a:pt x="1687344" y="125911"/>
                    <a:pt x="1687344" y="281230"/>
                  </a:cubicBezTo>
                  <a:lnTo>
                    <a:pt x="1687344" y="1406114"/>
                  </a:lnTo>
                  <a:cubicBezTo>
                    <a:pt x="1687344" y="1561433"/>
                    <a:pt x="1561433" y="1687344"/>
                    <a:pt x="1406114" y="1687344"/>
                  </a:cubicBezTo>
                  <a:lnTo>
                    <a:pt x="281230" y="1687344"/>
                  </a:lnTo>
                  <a:cubicBezTo>
                    <a:pt x="125911" y="1687344"/>
                    <a:pt x="0" y="1561433"/>
                    <a:pt x="0" y="1406114"/>
                  </a:cubicBezTo>
                  <a:lnTo>
                    <a:pt x="0" y="281230"/>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3329" tIns="143329" rIns="143329" bIns="143329" numCol="1" spcCol="1270" anchor="ctr" anchorCtr="0">
              <a:noAutofit/>
            </a:bodyPr>
            <a:lstStyle/>
            <a:p>
              <a:pPr marL="0" lvl="0" indent="0" algn="ctr" defTabSz="711200">
                <a:lnSpc>
                  <a:spcPct val="90000"/>
                </a:lnSpc>
                <a:spcBef>
                  <a:spcPct val="0"/>
                </a:spcBef>
                <a:spcAft>
                  <a:spcPct val="35000"/>
                </a:spcAft>
                <a:buNone/>
              </a:pPr>
              <a:r>
                <a:rPr lang="en-US" sz="1600" b="0" kern="1200" dirty="0"/>
                <a:t>Randomize to Rectal Tissue Sampling Schedule</a:t>
              </a:r>
            </a:p>
          </p:txBody>
        </p:sp>
      </p:grpSp>
      <p:sp>
        <p:nvSpPr>
          <p:cNvPr id="6" name="Freeform: Shape 5">
            <a:extLst>
              <a:ext uri="{FF2B5EF4-FFF2-40B4-BE49-F238E27FC236}">
                <a16:creationId xmlns:a16="http://schemas.microsoft.com/office/drawing/2014/main" id="{9FA91452-A26F-4759-ABE1-37EA1223B546}"/>
              </a:ext>
            </a:extLst>
          </p:cNvPr>
          <p:cNvSpPr/>
          <p:nvPr/>
        </p:nvSpPr>
        <p:spPr>
          <a:xfrm>
            <a:off x="6459242" y="3115485"/>
            <a:ext cx="1687344" cy="1687344"/>
          </a:xfrm>
          <a:custGeom>
            <a:avLst/>
            <a:gdLst>
              <a:gd name="connsiteX0" fmla="*/ 0 w 1687344"/>
              <a:gd name="connsiteY0" fmla="*/ 281230 h 1687344"/>
              <a:gd name="connsiteX1" fmla="*/ 281230 w 1687344"/>
              <a:gd name="connsiteY1" fmla="*/ 0 h 1687344"/>
              <a:gd name="connsiteX2" fmla="*/ 1406114 w 1687344"/>
              <a:gd name="connsiteY2" fmla="*/ 0 h 1687344"/>
              <a:gd name="connsiteX3" fmla="*/ 1687344 w 1687344"/>
              <a:gd name="connsiteY3" fmla="*/ 281230 h 1687344"/>
              <a:gd name="connsiteX4" fmla="*/ 1687344 w 1687344"/>
              <a:gd name="connsiteY4" fmla="*/ 1406114 h 1687344"/>
              <a:gd name="connsiteX5" fmla="*/ 1406114 w 1687344"/>
              <a:gd name="connsiteY5" fmla="*/ 1687344 h 1687344"/>
              <a:gd name="connsiteX6" fmla="*/ 281230 w 1687344"/>
              <a:gd name="connsiteY6" fmla="*/ 1687344 h 1687344"/>
              <a:gd name="connsiteX7" fmla="*/ 0 w 1687344"/>
              <a:gd name="connsiteY7" fmla="*/ 1406114 h 1687344"/>
              <a:gd name="connsiteX8" fmla="*/ 0 w 1687344"/>
              <a:gd name="connsiteY8" fmla="*/ 281230 h 168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7344" h="1687344">
                <a:moveTo>
                  <a:pt x="0" y="281230"/>
                </a:moveTo>
                <a:cubicBezTo>
                  <a:pt x="0" y="125911"/>
                  <a:pt x="125911" y="0"/>
                  <a:pt x="281230" y="0"/>
                </a:cubicBezTo>
                <a:lnTo>
                  <a:pt x="1406114" y="0"/>
                </a:lnTo>
                <a:cubicBezTo>
                  <a:pt x="1561433" y="0"/>
                  <a:pt x="1687344" y="125911"/>
                  <a:pt x="1687344" y="281230"/>
                </a:cubicBezTo>
                <a:lnTo>
                  <a:pt x="1687344" y="1406114"/>
                </a:lnTo>
                <a:cubicBezTo>
                  <a:pt x="1687344" y="1561433"/>
                  <a:pt x="1561433" y="1687344"/>
                  <a:pt x="1406114" y="1687344"/>
                </a:cubicBezTo>
                <a:lnTo>
                  <a:pt x="281230" y="1687344"/>
                </a:lnTo>
                <a:cubicBezTo>
                  <a:pt x="125911" y="1687344"/>
                  <a:pt x="0" y="1561433"/>
                  <a:pt x="0" y="1406114"/>
                </a:cubicBezTo>
                <a:lnTo>
                  <a:pt x="0" y="281230"/>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3329" tIns="143329" rIns="143329" bIns="143329" numCol="1" spcCol="1270" anchor="ctr" anchorCtr="0">
            <a:noAutofit/>
          </a:bodyPr>
          <a:lstStyle/>
          <a:p>
            <a:pPr marL="0" lvl="0" indent="0" algn="ctr" defTabSz="711200">
              <a:lnSpc>
                <a:spcPct val="90000"/>
              </a:lnSpc>
              <a:spcBef>
                <a:spcPct val="0"/>
              </a:spcBef>
              <a:spcAft>
                <a:spcPct val="35000"/>
              </a:spcAft>
              <a:buNone/>
            </a:pPr>
            <a:r>
              <a:rPr lang="en-US" sz="1600" kern="1200" dirty="0"/>
              <a:t>Provide Reimbursement</a:t>
            </a:r>
          </a:p>
        </p:txBody>
      </p:sp>
      <p:sp>
        <p:nvSpPr>
          <p:cNvPr id="9" name="Freeform: Shape 8">
            <a:extLst>
              <a:ext uri="{FF2B5EF4-FFF2-40B4-BE49-F238E27FC236}">
                <a16:creationId xmlns:a16="http://schemas.microsoft.com/office/drawing/2014/main" id="{1398E760-900A-4676-B86B-A9099877C856}"/>
              </a:ext>
            </a:extLst>
          </p:cNvPr>
          <p:cNvSpPr/>
          <p:nvPr/>
        </p:nvSpPr>
        <p:spPr>
          <a:xfrm>
            <a:off x="4600602" y="4137155"/>
            <a:ext cx="1687344" cy="1687344"/>
          </a:xfrm>
          <a:custGeom>
            <a:avLst/>
            <a:gdLst>
              <a:gd name="connsiteX0" fmla="*/ 0 w 1687344"/>
              <a:gd name="connsiteY0" fmla="*/ 281230 h 1687344"/>
              <a:gd name="connsiteX1" fmla="*/ 281230 w 1687344"/>
              <a:gd name="connsiteY1" fmla="*/ 0 h 1687344"/>
              <a:gd name="connsiteX2" fmla="*/ 1406114 w 1687344"/>
              <a:gd name="connsiteY2" fmla="*/ 0 h 1687344"/>
              <a:gd name="connsiteX3" fmla="*/ 1687344 w 1687344"/>
              <a:gd name="connsiteY3" fmla="*/ 281230 h 1687344"/>
              <a:gd name="connsiteX4" fmla="*/ 1687344 w 1687344"/>
              <a:gd name="connsiteY4" fmla="*/ 1406114 h 1687344"/>
              <a:gd name="connsiteX5" fmla="*/ 1406114 w 1687344"/>
              <a:gd name="connsiteY5" fmla="*/ 1687344 h 1687344"/>
              <a:gd name="connsiteX6" fmla="*/ 281230 w 1687344"/>
              <a:gd name="connsiteY6" fmla="*/ 1687344 h 1687344"/>
              <a:gd name="connsiteX7" fmla="*/ 0 w 1687344"/>
              <a:gd name="connsiteY7" fmla="*/ 1406114 h 1687344"/>
              <a:gd name="connsiteX8" fmla="*/ 0 w 1687344"/>
              <a:gd name="connsiteY8" fmla="*/ 281230 h 168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7344" h="1687344">
                <a:moveTo>
                  <a:pt x="0" y="281230"/>
                </a:moveTo>
                <a:cubicBezTo>
                  <a:pt x="0" y="125911"/>
                  <a:pt x="125911" y="0"/>
                  <a:pt x="281230" y="0"/>
                </a:cubicBezTo>
                <a:lnTo>
                  <a:pt x="1406114" y="0"/>
                </a:lnTo>
                <a:cubicBezTo>
                  <a:pt x="1561433" y="0"/>
                  <a:pt x="1687344" y="125911"/>
                  <a:pt x="1687344" y="281230"/>
                </a:cubicBezTo>
                <a:lnTo>
                  <a:pt x="1687344" y="1406114"/>
                </a:lnTo>
                <a:cubicBezTo>
                  <a:pt x="1687344" y="1561433"/>
                  <a:pt x="1561433" y="1687344"/>
                  <a:pt x="1406114" y="1687344"/>
                </a:cubicBezTo>
                <a:lnTo>
                  <a:pt x="281230" y="1687344"/>
                </a:lnTo>
                <a:cubicBezTo>
                  <a:pt x="125911" y="1687344"/>
                  <a:pt x="0" y="1561433"/>
                  <a:pt x="0" y="1406114"/>
                </a:cubicBezTo>
                <a:lnTo>
                  <a:pt x="0" y="281230"/>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3329" tIns="143329" rIns="143329" bIns="143329" numCol="1" spcCol="1270" anchor="ctr" anchorCtr="0">
            <a:noAutofit/>
          </a:bodyPr>
          <a:lstStyle/>
          <a:p>
            <a:pPr marL="0" lvl="0" indent="0" algn="ctr" defTabSz="711200">
              <a:lnSpc>
                <a:spcPct val="90000"/>
              </a:lnSpc>
              <a:spcBef>
                <a:spcPct val="0"/>
              </a:spcBef>
              <a:spcAft>
                <a:spcPct val="35000"/>
              </a:spcAft>
              <a:buNone/>
            </a:pPr>
            <a:r>
              <a:rPr lang="en-US" sz="1600" kern="1200" dirty="0"/>
              <a:t>Schedule Next Visit</a:t>
            </a:r>
          </a:p>
        </p:txBody>
      </p:sp>
    </p:spTree>
    <p:extLst>
      <p:ext uri="{BB962C8B-B14F-4D97-AF65-F5344CB8AC3E}">
        <p14:creationId xmlns:p14="http://schemas.microsoft.com/office/powerpoint/2010/main" val="2067584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chemeClr val="tx1"/>
                </a:solidFill>
              </a:rPr>
              <a:t>Enrollment Behavioral Eligibility Worksheet</a:t>
            </a:r>
          </a:p>
        </p:txBody>
      </p:sp>
      <p:sp>
        <p:nvSpPr>
          <p:cNvPr id="5" name="Text Placeholder 4"/>
          <p:cNvSpPr>
            <a:spLocks noGrp="1"/>
          </p:cNvSpPr>
          <p:nvPr>
            <p:ph type="body" sz="half" idx="2"/>
          </p:nvPr>
        </p:nvSpPr>
        <p:spPr/>
        <p:txBody>
          <a:bodyPr>
            <a:normAutofit/>
          </a:bodyPr>
          <a:lstStyle/>
          <a:p>
            <a:r>
              <a:rPr lang="en-US" sz="2400" dirty="0">
                <a:solidFill>
                  <a:schemeClr val="tx1"/>
                </a:solidFill>
              </a:rPr>
              <a:t>Recommended source document for assessing eligibility criteria which are based on self-report</a:t>
            </a:r>
          </a:p>
        </p:txBody>
      </p:sp>
      <p:pic>
        <p:nvPicPr>
          <p:cNvPr id="4" name="Picture 3">
            <a:extLst>
              <a:ext uri="{FF2B5EF4-FFF2-40B4-BE49-F238E27FC236}">
                <a16:creationId xmlns:a16="http://schemas.microsoft.com/office/drawing/2014/main" id="{69A859F3-B754-4B97-9631-9E4332AB7237}"/>
              </a:ext>
            </a:extLst>
          </p:cNvPr>
          <p:cNvPicPr>
            <a:picLocks noChangeAspect="1"/>
          </p:cNvPicPr>
          <p:nvPr/>
        </p:nvPicPr>
        <p:blipFill rotWithShape="1">
          <a:blip r:embed="rId3"/>
          <a:srcRect l="6746" t="6682" r="5176"/>
          <a:stretch/>
        </p:blipFill>
        <p:spPr>
          <a:xfrm>
            <a:off x="3231715" y="826718"/>
            <a:ext cx="5565922" cy="5373078"/>
          </a:xfrm>
          <a:prstGeom prst="rect">
            <a:avLst/>
          </a:prstGeom>
        </p:spPr>
      </p:pic>
    </p:spTree>
    <p:extLst>
      <p:ext uri="{BB962C8B-B14F-4D97-AF65-F5344CB8AC3E}">
        <p14:creationId xmlns:p14="http://schemas.microsoft.com/office/powerpoint/2010/main" val="6683536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SSP Manual References</a:t>
            </a:r>
          </a:p>
        </p:txBody>
      </p:sp>
      <p:sp>
        <p:nvSpPr>
          <p:cNvPr id="3" name="Content Placeholder 2"/>
          <p:cNvSpPr>
            <a:spLocks noGrp="1"/>
          </p:cNvSpPr>
          <p:nvPr>
            <p:ph idx="1"/>
          </p:nvPr>
        </p:nvSpPr>
        <p:spPr/>
        <p:txBody>
          <a:bodyPr>
            <a:normAutofit/>
          </a:bodyPr>
          <a:lstStyle/>
          <a:p>
            <a:r>
              <a:rPr lang="en-US" sz="2800" dirty="0"/>
              <a:t>Protocol Sections 7.2 (Screening) and 7.3 (Enrollment) and Tables 11 (Screening Visit) and 12 (Enrollment Visit)</a:t>
            </a:r>
          </a:p>
          <a:p>
            <a:r>
              <a:rPr lang="en-US" sz="2800" dirty="0"/>
              <a:t>Section 4:  Informed Consent</a:t>
            </a:r>
          </a:p>
          <a:p>
            <a:r>
              <a:rPr lang="en-US" sz="2800" dirty="0"/>
              <a:t>Section 5: Study Procedures</a:t>
            </a:r>
          </a:p>
          <a:p>
            <a:r>
              <a:rPr lang="en-US" sz="2800" dirty="0"/>
              <a:t>Section 7: Behavioral Measures</a:t>
            </a:r>
          </a:p>
          <a:p>
            <a:r>
              <a:rPr lang="en-US" sz="2800" dirty="0"/>
              <a:t>Section 11: Counseling  Considerations</a:t>
            </a:r>
          </a:p>
        </p:txBody>
      </p:sp>
    </p:spTree>
    <p:extLst>
      <p:ext uri="{BB962C8B-B14F-4D97-AF65-F5344CB8AC3E}">
        <p14:creationId xmlns:p14="http://schemas.microsoft.com/office/powerpoint/2010/main" val="1292117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sz="4000" kern="0" dirty="0"/>
              <a:t>Enrollment: Behavioral/Counseling Procedures</a:t>
            </a:r>
            <a:endParaRPr lang="en-US" sz="4000" dirty="0"/>
          </a:p>
        </p:txBody>
      </p:sp>
      <p:sp>
        <p:nvSpPr>
          <p:cNvPr id="3" name="Content Placeholder 2">
            <a:extLst>
              <a:ext uri="{FF2B5EF4-FFF2-40B4-BE49-F238E27FC236}">
                <a16:creationId xmlns:a16="http://schemas.microsoft.com/office/drawing/2014/main" id="{F67D9A7E-909C-43D7-A00D-96F00399855A}"/>
              </a:ext>
            </a:extLst>
          </p:cNvPr>
          <p:cNvSpPr>
            <a:spLocks noGrp="1"/>
          </p:cNvSpPr>
          <p:nvPr>
            <p:ph idx="1"/>
          </p:nvPr>
        </p:nvSpPr>
        <p:spPr/>
        <p:txBody>
          <a:bodyPr/>
          <a:lstStyle/>
          <a:p>
            <a:r>
              <a:rPr lang="en-US" dirty="0"/>
              <a:t>HIV Pre-and Post Test</a:t>
            </a:r>
          </a:p>
          <a:p>
            <a:r>
              <a:rPr lang="en-US" dirty="0"/>
              <a:t>HIV/STI Risk Reduction (Including offering condoms)</a:t>
            </a:r>
          </a:p>
          <a:p>
            <a:r>
              <a:rPr lang="en-US" dirty="0"/>
              <a:t>Protocol Counseling (Protocol Adherence and Contraceptive Counseling components)</a:t>
            </a:r>
          </a:p>
          <a:p>
            <a:r>
              <a:rPr lang="en-US" dirty="0"/>
              <a:t>Behavioral Assessment (WSI/CASI)</a:t>
            </a:r>
          </a:p>
          <a:p>
            <a:endParaRPr lang="en-US" dirty="0"/>
          </a:p>
        </p:txBody>
      </p:sp>
    </p:spTree>
    <p:extLst>
      <p:ext uri="{BB962C8B-B14F-4D97-AF65-F5344CB8AC3E}">
        <p14:creationId xmlns:p14="http://schemas.microsoft.com/office/powerpoint/2010/main" val="2056190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000" kern="0" dirty="0"/>
              <a:t>Study Adherence </a:t>
            </a:r>
            <a:r>
              <a:rPr lang="en-US" sz="4000" kern="0"/>
              <a:t>Guideline</a:t>
            </a:r>
            <a:endParaRPr lang="en-US" sz="4000" dirty="0"/>
          </a:p>
        </p:txBody>
      </p:sp>
      <p:sp>
        <p:nvSpPr>
          <p:cNvPr id="3" name="Content Placeholder 2">
            <a:extLst>
              <a:ext uri="{FF2B5EF4-FFF2-40B4-BE49-F238E27FC236}">
                <a16:creationId xmlns:a16="http://schemas.microsoft.com/office/drawing/2014/main" id="{F67D9A7E-909C-43D7-A00D-96F00399855A}"/>
              </a:ext>
            </a:extLst>
          </p:cNvPr>
          <p:cNvSpPr>
            <a:spLocks noGrp="1"/>
          </p:cNvSpPr>
          <p:nvPr>
            <p:ph idx="1"/>
          </p:nvPr>
        </p:nvSpPr>
        <p:spPr/>
        <p:txBody>
          <a:bodyPr/>
          <a:lstStyle/>
          <a:p>
            <a:r>
              <a:rPr lang="en-US" sz="2800" dirty="0"/>
              <a:t>Reviewed as part of protocol adherence counseling</a:t>
            </a:r>
          </a:p>
          <a:p>
            <a:r>
              <a:rPr lang="en-US" sz="2800" dirty="0"/>
              <a:t>Contains information on study visit scheduling, prohibited medications and practices, contraceptive requirements, and site contact information</a:t>
            </a:r>
          </a:p>
          <a:p>
            <a:endParaRPr lang="en-US" sz="2800" dirty="0"/>
          </a:p>
        </p:txBody>
      </p:sp>
      <p:pic>
        <p:nvPicPr>
          <p:cNvPr id="2" name="Picture 1">
            <a:extLst>
              <a:ext uri="{FF2B5EF4-FFF2-40B4-BE49-F238E27FC236}">
                <a16:creationId xmlns:a16="http://schemas.microsoft.com/office/drawing/2014/main" id="{32F4A0B0-4075-496C-8F72-0247914B7584}"/>
              </a:ext>
            </a:extLst>
          </p:cNvPr>
          <p:cNvPicPr>
            <a:picLocks noChangeAspect="1"/>
          </p:cNvPicPr>
          <p:nvPr/>
        </p:nvPicPr>
        <p:blipFill>
          <a:blip r:embed="rId3"/>
          <a:stretch>
            <a:fillRect/>
          </a:stretch>
        </p:blipFill>
        <p:spPr>
          <a:xfrm>
            <a:off x="1778162" y="3417895"/>
            <a:ext cx="5587676" cy="3150099"/>
          </a:xfrm>
          <a:prstGeom prst="rect">
            <a:avLst/>
          </a:prstGeom>
        </p:spPr>
      </p:pic>
    </p:spTree>
    <p:extLst>
      <p:ext uri="{BB962C8B-B14F-4D97-AF65-F5344CB8AC3E}">
        <p14:creationId xmlns:p14="http://schemas.microsoft.com/office/powerpoint/2010/main" val="1068469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000" kern="0"/>
              <a:t>WSI/CASI</a:t>
            </a:r>
            <a:endParaRPr lang="en-US" sz="4000" dirty="0"/>
          </a:p>
        </p:txBody>
      </p:sp>
      <p:sp>
        <p:nvSpPr>
          <p:cNvPr id="3" name="Content Placeholder 2">
            <a:extLst>
              <a:ext uri="{FF2B5EF4-FFF2-40B4-BE49-F238E27FC236}">
                <a16:creationId xmlns:a16="http://schemas.microsoft.com/office/drawing/2014/main" id="{F67D9A7E-909C-43D7-A00D-96F00399855A}"/>
              </a:ext>
            </a:extLst>
          </p:cNvPr>
          <p:cNvSpPr>
            <a:spLocks noGrp="1"/>
          </p:cNvSpPr>
          <p:nvPr>
            <p:ph idx="1"/>
          </p:nvPr>
        </p:nvSpPr>
        <p:spPr/>
        <p:txBody>
          <a:bodyPr/>
          <a:lstStyle/>
          <a:p>
            <a:r>
              <a:rPr lang="en-US" dirty="0"/>
              <a:t>Administered any time before randomization</a:t>
            </a:r>
          </a:p>
          <a:p>
            <a:r>
              <a:rPr lang="en-US" dirty="0"/>
              <a:t>Collects information on motivations for joining the study, rectal and menstrual practices, pregnancy history, contraception use, sexual behavior, substance use, product acceptability, concerns about the gel applicator</a:t>
            </a:r>
          </a:p>
          <a:p>
            <a:r>
              <a:rPr lang="en-US" dirty="0"/>
              <a:t>Detailed instructions available in SSP Section 7</a:t>
            </a:r>
          </a:p>
          <a:p>
            <a:endParaRPr lang="en-US" dirty="0"/>
          </a:p>
        </p:txBody>
      </p:sp>
    </p:spTree>
    <p:extLst>
      <p:ext uri="{BB962C8B-B14F-4D97-AF65-F5344CB8AC3E}">
        <p14:creationId xmlns:p14="http://schemas.microsoft.com/office/powerpoint/2010/main" val="24014914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000" kern="0" dirty="0"/>
              <a:t>Enrollment Procedures: Clinical</a:t>
            </a:r>
            <a:endParaRPr lang="en-US" sz="4000" dirty="0"/>
          </a:p>
        </p:txBody>
      </p:sp>
      <p:graphicFrame>
        <p:nvGraphicFramePr>
          <p:cNvPr id="5" name="Content Placeholder 4">
            <a:extLst>
              <a:ext uri="{FF2B5EF4-FFF2-40B4-BE49-F238E27FC236}">
                <a16:creationId xmlns:a16="http://schemas.microsoft.com/office/drawing/2014/main" id="{797AB22D-4C19-4083-A3C0-84AB4F1AB3AA}"/>
              </a:ext>
            </a:extLst>
          </p:cNvPr>
          <p:cNvGraphicFramePr>
            <a:graphicFrameLocks noGrp="1"/>
          </p:cNvGraphicFramePr>
          <p:nvPr>
            <p:ph idx="1"/>
            <p:extLst>
              <p:ext uri="{D42A27DB-BD31-4B8C-83A1-F6EECF244321}">
                <p14:modId xmlns:p14="http://schemas.microsoft.com/office/powerpoint/2010/main" val="3789364882"/>
              </p:ext>
            </p:extLst>
          </p:nvPr>
        </p:nvGraphicFramePr>
        <p:xfrm>
          <a:off x="457200" y="1600199"/>
          <a:ext cx="8229600" cy="51200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46424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000" kern="0" dirty="0"/>
              <a:t>Enrollment Procedures: Lab</a:t>
            </a:r>
            <a:endParaRPr lang="en-US" sz="4000" dirty="0"/>
          </a:p>
        </p:txBody>
      </p:sp>
      <p:graphicFrame>
        <p:nvGraphicFramePr>
          <p:cNvPr id="3" name="Diagram 2">
            <a:extLst>
              <a:ext uri="{FF2B5EF4-FFF2-40B4-BE49-F238E27FC236}">
                <a16:creationId xmlns:a16="http://schemas.microsoft.com/office/drawing/2014/main" id="{AAF0AAF3-0E6D-4EBB-BAEA-0F0A55510FC2}"/>
              </a:ext>
            </a:extLst>
          </p:cNvPr>
          <p:cNvGraphicFramePr/>
          <p:nvPr>
            <p:extLst>
              <p:ext uri="{D42A27DB-BD31-4B8C-83A1-F6EECF244321}">
                <p14:modId xmlns:p14="http://schemas.microsoft.com/office/powerpoint/2010/main" val="93294223"/>
              </p:ext>
            </p:extLst>
          </p:nvPr>
        </p:nvGraphicFramePr>
        <p:xfrm>
          <a:off x="472613" y="1664412"/>
          <a:ext cx="8383712" cy="51660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02067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B5D2C5A-91D8-4F95-99BD-A4218C4660FA}"/>
              </a:ext>
            </a:extLst>
          </p:cNvPr>
          <p:cNvSpPr>
            <a:spLocks noGrp="1"/>
          </p:cNvSpPr>
          <p:nvPr>
            <p:ph type="title"/>
          </p:nvPr>
        </p:nvSpPr>
        <p:spPr/>
        <p:txBody>
          <a:bodyPr/>
          <a:lstStyle/>
          <a:p>
            <a:r>
              <a:rPr lang="en-US" dirty="0"/>
              <a:t>Eligibility Determination</a:t>
            </a:r>
          </a:p>
        </p:txBody>
      </p:sp>
      <p:sp>
        <p:nvSpPr>
          <p:cNvPr id="6" name="Content Placeholder 5">
            <a:extLst>
              <a:ext uri="{FF2B5EF4-FFF2-40B4-BE49-F238E27FC236}">
                <a16:creationId xmlns:a16="http://schemas.microsoft.com/office/drawing/2014/main" id="{2B650DD7-1A40-489F-9824-A2F6F7CA8992}"/>
              </a:ext>
            </a:extLst>
          </p:cNvPr>
          <p:cNvSpPr>
            <a:spLocks noGrp="1"/>
          </p:cNvSpPr>
          <p:nvPr>
            <p:ph idx="1"/>
          </p:nvPr>
        </p:nvSpPr>
        <p:spPr>
          <a:xfrm>
            <a:off x="457199" y="1587674"/>
            <a:ext cx="8491591" cy="4785232"/>
          </a:xfrm>
        </p:spPr>
        <p:txBody>
          <a:bodyPr/>
          <a:lstStyle/>
          <a:p>
            <a:r>
              <a:rPr lang="en-US" sz="1900" dirty="0"/>
              <a:t>Completed at the Enrollment Visit and documented on the Eligibility Checklist.</a:t>
            </a:r>
          </a:p>
          <a:p>
            <a:r>
              <a:rPr lang="en-US" sz="1900" dirty="0"/>
              <a:t>All inclusion criteria must be marked “yes” and all exclusion criteria must be marked “no.”</a:t>
            </a:r>
          </a:p>
          <a:p>
            <a:r>
              <a:rPr lang="en-US" sz="1900" dirty="0"/>
              <a:t>May require referencing information collected at both the enrollment and the screening visits. </a:t>
            </a:r>
            <a:r>
              <a:rPr lang="en-US" sz="1900" i="1" dirty="0"/>
              <a:t>Note: The Eligibility Checklist is </a:t>
            </a:r>
            <a:r>
              <a:rPr lang="en-US" sz="1900" dirty="0"/>
              <a:t>only</a:t>
            </a:r>
            <a:r>
              <a:rPr lang="en-US" sz="1900" i="1" dirty="0"/>
              <a:t> completed at the Enrollment Visit </a:t>
            </a:r>
            <a:endParaRPr lang="en-US" sz="1900" dirty="0"/>
          </a:p>
          <a:p>
            <a:r>
              <a:rPr lang="en-US" sz="1900" dirty="0"/>
              <a:t>After evaluating eligibility, the </a:t>
            </a:r>
            <a:r>
              <a:rPr lang="en-US" sz="1900" dirty="0" err="1"/>
              <a:t>IoR</a:t>
            </a:r>
            <a:r>
              <a:rPr lang="en-US" sz="1900" dirty="0"/>
              <a:t> (or designee) and a second staff member must sign and date the Eligibility Checklist.</a:t>
            </a:r>
          </a:p>
          <a:p>
            <a:endParaRPr lang="en-US" sz="1900" dirty="0"/>
          </a:p>
        </p:txBody>
      </p:sp>
      <p:pic>
        <p:nvPicPr>
          <p:cNvPr id="4" name="Picture 3">
            <a:extLst>
              <a:ext uri="{FF2B5EF4-FFF2-40B4-BE49-F238E27FC236}">
                <a16:creationId xmlns:a16="http://schemas.microsoft.com/office/drawing/2014/main" id="{94E67CE9-C838-4836-8C21-3D821727DCBC}"/>
              </a:ext>
            </a:extLst>
          </p:cNvPr>
          <p:cNvPicPr>
            <a:picLocks noChangeAspect="1"/>
          </p:cNvPicPr>
          <p:nvPr/>
        </p:nvPicPr>
        <p:blipFill>
          <a:blip r:embed="rId3"/>
          <a:stretch>
            <a:fillRect/>
          </a:stretch>
        </p:blipFill>
        <p:spPr>
          <a:xfrm>
            <a:off x="574772" y="4288349"/>
            <a:ext cx="8256444" cy="2316237"/>
          </a:xfrm>
          <a:prstGeom prst="rect">
            <a:avLst/>
          </a:prstGeom>
        </p:spPr>
      </p:pic>
    </p:spTree>
    <p:extLst>
      <p:ext uri="{BB962C8B-B14F-4D97-AF65-F5344CB8AC3E}">
        <p14:creationId xmlns:p14="http://schemas.microsoft.com/office/powerpoint/2010/main" val="32086131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B5D2C5A-91D8-4F95-99BD-A4218C4660FA}"/>
              </a:ext>
            </a:extLst>
          </p:cNvPr>
          <p:cNvSpPr>
            <a:spLocks noGrp="1"/>
          </p:cNvSpPr>
          <p:nvPr>
            <p:ph type="title"/>
          </p:nvPr>
        </p:nvSpPr>
        <p:spPr/>
        <p:txBody>
          <a:bodyPr/>
          <a:lstStyle/>
          <a:p>
            <a:r>
              <a:rPr lang="en-US" dirty="0"/>
              <a:t>Randomization</a:t>
            </a:r>
          </a:p>
        </p:txBody>
      </p:sp>
      <p:sp>
        <p:nvSpPr>
          <p:cNvPr id="6" name="Content Placeholder 5">
            <a:extLst>
              <a:ext uri="{FF2B5EF4-FFF2-40B4-BE49-F238E27FC236}">
                <a16:creationId xmlns:a16="http://schemas.microsoft.com/office/drawing/2014/main" id="{2B650DD7-1A40-489F-9824-A2F6F7CA8992}"/>
              </a:ext>
            </a:extLst>
          </p:cNvPr>
          <p:cNvSpPr>
            <a:spLocks noGrp="1"/>
          </p:cNvSpPr>
          <p:nvPr>
            <p:ph idx="1"/>
          </p:nvPr>
        </p:nvSpPr>
        <p:spPr>
          <a:xfrm>
            <a:off x="457199" y="1587674"/>
            <a:ext cx="8491591" cy="4785232"/>
          </a:xfrm>
        </p:spPr>
        <p:txBody>
          <a:bodyPr/>
          <a:lstStyle/>
          <a:p>
            <a:pPr marL="0" indent="0" algn="ctr">
              <a:buNone/>
            </a:pPr>
            <a:r>
              <a:rPr lang="en-US" dirty="0"/>
              <a:t>Post-dose sampling time assignment (1:1:1:1)</a:t>
            </a:r>
          </a:p>
          <a:p>
            <a:pPr marL="0" indent="0" algn="ctr">
              <a:buNone/>
            </a:pPr>
            <a:endParaRPr lang="en-US" sz="3600" dirty="0"/>
          </a:p>
          <a:p>
            <a:pPr marL="0" indent="0" algn="ctr">
              <a:buNone/>
            </a:pPr>
            <a:endParaRPr lang="en-US" sz="3600" dirty="0"/>
          </a:p>
          <a:p>
            <a:pPr marL="0" indent="0" algn="ctr">
              <a:buNone/>
            </a:pPr>
            <a:endParaRPr lang="en-US" sz="3600" dirty="0"/>
          </a:p>
          <a:p>
            <a:pPr marL="0" indent="0" algn="ctr">
              <a:buNone/>
            </a:pPr>
            <a:endParaRPr lang="en-US" sz="3600" dirty="0"/>
          </a:p>
          <a:p>
            <a:pPr marL="0" indent="0" algn="ctr">
              <a:buNone/>
            </a:pPr>
            <a:endParaRPr lang="en-US" sz="3600" dirty="0"/>
          </a:p>
          <a:p>
            <a:pPr marL="0" indent="0" algn="ctr">
              <a:buNone/>
            </a:pPr>
            <a:endParaRPr lang="en-US" sz="3600" dirty="0"/>
          </a:p>
          <a:p>
            <a:pPr marL="0" indent="0" algn="ctr">
              <a:buNone/>
            </a:pPr>
            <a:r>
              <a:rPr lang="en-US" sz="2400" dirty="0"/>
              <a:t>Time-point assignment is maintained throughout study follow-up</a:t>
            </a:r>
          </a:p>
        </p:txBody>
      </p:sp>
      <p:graphicFrame>
        <p:nvGraphicFramePr>
          <p:cNvPr id="7" name="Diagram 6">
            <a:extLst>
              <a:ext uri="{FF2B5EF4-FFF2-40B4-BE49-F238E27FC236}">
                <a16:creationId xmlns:a16="http://schemas.microsoft.com/office/drawing/2014/main" id="{1337FD20-F34B-4A07-8376-5B793DD19751}"/>
              </a:ext>
            </a:extLst>
          </p:cNvPr>
          <p:cNvGraphicFramePr/>
          <p:nvPr>
            <p:extLst>
              <p:ext uri="{D42A27DB-BD31-4B8C-83A1-F6EECF244321}">
                <p14:modId xmlns:p14="http://schemas.microsoft.com/office/powerpoint/2010/main" val="4146662265"/>
              </p:ext>
            </p:extLst>
          </p:nvPr>
        </p:nvGraphicFramePr>
        <p:xfrm>
          <a:off x="1869896" y="2288358"/>
          <a:ext cx="5667053" cy="37322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955175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B5D2C5A-91D8-4F95-99BD-A4218C4660FA}"/>
              </a:ext>
            </a:extLst>
          </p:cNvPr>
          <p:cNvSpPr>
            <a:spLocks noGrp="1"/>
          </p:cNvSpPr>
          <p:nvPr>
            <p:ph type="title"/>
          </p:nvPr>
        </p:nvSpPr>
        <p:spPr/>
        <p:txBody>
          <a:bodyPr/>
          <a:lstStyle/>
          <a:p>
            <a:r>
              <a:rPr lang="en-US" dirty="0"/>
              <a:t>Randomization</a:t>
            </a:r>
          </a:p>
        </p:txBody>
      </p:sp>
      <p:sp>
        <p:nvSpPr>
          <p:cNvPr id="6" name="Content Placeholder 5">
            <a:extLst>
              <a:ext uri="{FF2B5EF4-FFF2-40B4-BE49-F238E27FC236}">
                <a16:creationId xmlns:a16="http://schemas.microsoft.com/office/drawing/2014/main" id="{2B650DD7-1A40-489F-9824-A2F6F7CA8992}"/>
              </a:ext>
            </a:extLst>
          </p:cNvPr>
          <p:cNvSpPr>
            <a:spLocks noGrp="1"/>
          </p:cNvSpPr>
          <p:nvPr>
            <p:ph idx="1"/>
          </p:nvPr>
        </p:nvSpPr>
        <p:spPr>
          <a:xfrm>
            <a:off x="457199" y="1587674"/>
            <a:ext cx="8491591" cy="4785232"/>
          </a:xfrm>
        </p:spPr>
        <p:txBody>
          <a:bodyPr/>
          <a:lstStyle/>
          <a:p>
            <a:pPr marL="0" indent="0" algn="ctr">
              <a:buNone/>
            </a:pPr>
            <a:r>
              <a:rPr lang="en-US" dirty="0"/>
              <a:t>48-hr sampling day assignment (1:1:1)</a:t>
            </a:r>
          </a:p>
          <a:p>
            <a:pPr marL="0" indent="0" algn="ctr">
              <a:buNone/>
            </a:pPr>
            <a:endParaRPr lang="en-US" sz="3600" dirty="0"/>
          </a:p>
          <a:p>
            <a:pPr marL="0" indent="0" algn="ctr">
              <a:buNone/>
            </a:pPr>
            <a:endParaRPr lang="en-US" sz="3600" dirty="0"/>
          </a:p>
          <a:p>
            <a:pPr marL="0" indent="0" algn="ctr">
              <a:buNone/>
            </a:pPr>
            <a:endParaRPr lang="en-US" sz="3600" dirty="0"/>
          </a:p>
          <a:p>
            <a:pPr marL="0" indent="0" algn="ctr">
              <a:buNone/>
            </a:pPr>
            <a:endParaRPr lang="en-US" sz="3600" dirty="0"/>
          </a:p>
          <a:p>
            <a:pPr marL="0" indent="0" algn="ctr">
              <a:buNone/>
            </a:pPr>
            <a:endParaRPr lang="en-US" sz="3600" dirty="0"/>
          </a:p>
          <a:p>
            <a:pPr marL="0" indent="0" algn="ctr">
              <a:buNone/>
            </a:pPr>
            <a:endParaRPr lang="en-US" sz="3600" dirty="0"/>
          </a:p>
          <a:p>
            <a:pPr marL="0" indent="0" algn="ctr">
              <a:buNone/>
            </a:pPr>
            <a:endParaRPr lang="en-US" sz="2400" dirty="0"/>
          </a:p>
        </p:txBody>
      </p:sp>
      <p:graphicFrame>
        <p:nvGraphicFramePr>
          <p:cNvPr id="7" name="Diagram 6">
            <a:extLst>
              <a:ext uri="{FF2B5EF4-FFF2-40B4-BE49-F238E27FC236}">
                <a16:creationId xmlns:a16="http://schemas.microsoft.com/office/drawing/2014/main" id="{1337FD20-F34B-4A07-8376-5B793DD19751}"/>
              </a:ext>
            </a:extLst>
          </p:cNvPr>
          <p:cNvGraphicFramePr/>
          <p:nvPr>
            <p:extLst>
              <p:ext uri="{D42A27DB-BD31-4B8C-83A1-F6EECF244321}">
                <p14:modId xmlns:p14="http://schemas.microsoft.com/office/powerpoint/2010/main" val="1670116781"/>
              </p:ext>
            </p:extLst>
          </p:nvPr>
        </p:nvGraphicFramePr>
        <p:xfrm>
          <a:off x="1869896" y="2288358"/>
          <a:ext cx="5667053" cy="37322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6548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a:t>Post-</a:t>
            </a:r>
            <a:r>
              <a:rPr lang="en-US"/>
              <a:t>Randomization Procedures</a:t>
            </a:r>
          </a:p>
        </p:txBody>
      </p:sp>
      <p:sp>
        <p:nvSpPr>
          <p:cNvPr id="4" name="Content Placeholder 3"/>
          <p:cNvSpPr>
            <a:spLocks noGrp="1"/>
          </p:cNvSpPr>
          <p:nvPr>
            <p:ph idx="1"/>
          </p:nvPr>
        </p:nvSpPr>
        <p:spPr/>
        <p:txBody>
          <a:bodyPr/>
          <a:lstStyle/>
          <a:p>
            <a:r>
              <a:rPr lang="en-US" sz="2800" dirty="0"/>
              <a:t>Disclose/explain participant’s sample collection assignments</a:t>
            </a:r>
          </a:p>
          <a:p>
            <a:r>
              <a:rPr lang="en-US" sz="2800" dirty="0"/>
              <a:t>Provide any materials not already given to the participant (e.g. contact information, condoms, other study instructions)</a:t>
            </a:r>
          </a:p>
          <a:p>
            <a:r>
              <a:rPr lang="en-US" sz="2800" dirty="0"/>
              <a:t>Provide reimbursement</a:t>
            </a:r>
          </a:p>
          <a:p>
            <a:r>
              <a:rPr lang="en-US" sz="2800" dirty="0"/>
              <a:t>Update study visit calendar with 48-hr post-dose assignment and schedule next visit</a:t>
            </a:r>
          </a:p>
          <a:p>
            <a:pPr marL="0" indent="0">
              <a:buNone/>
            </a:pPr>
            <a:r>
              <a:rPr lang="en-US" sz="2800" i="1" dirty="0"/>
              <a:t>Note: First study product administration happens at V3</a:t>
            </a:r>
          </a:p>
          <a:p>
            <a:endParaRPr lang="en-US" sz="2800" dirty="0"/>
          </a:p>
        </p:txBody>
      </p:sp>
    </p:spTree>
    <p:extLst>
      <p:ext uri="{BB962C8B-B14F-4D97-AF65-F5344CB8AC3E}">
        <p14:creationId xmlns:p14="http://schemas.microsoft.com/office/powerpoint/2010/main" val="17527808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F479-0AA9-4C1F-A3D5-C2AB9298640C}"/>
              </a:ext>
            </a:extLst>
          </p:cNvPr>
          <p:cNvSpPr>
            <a:spLocks noGrp="1"/>
          </p:cNvSpPr>
          <p:nvPr>
            <p:ph type="title"/>
          </p:nvPr>
        </p:nvSpPr>
        <p:spPr/>
        <p:txBody>
          <a:bodyPr/>
          <a:lstStyle/>
          <a:p>
            <a:r>
              <a:rPr lang="en-US" dirty="0"/>
              <a:t>Enrollment Visit Checklist</a:t>
            </a:r>
          </a:p>
        </p:txBody>
      </p:sp>
      <p:pic>
        <p:nvPicPr>
          <p:cNvPr id="5" name="Picture 4">
            <a:extLst>
              <a:ext uri="{FF2B5EF4-FFF2-40B4-BE49-F238E27FC236}">
                <a16:creationId xmlns:a16="http://schemas.microsoft.com/office/drawing/2014/main" id="{A6527A89-2775-4B79-BC16-944516BF6F14}"/>
              </a:ext>
            </a:extLst>
          </p:cNvPr>
          <p:cNvPicPr>
            <a:picLocks noChangeAspect="1"/>
          </p:cNvPicPr>
          <p:nvPr/>
        </p:nvPicPr>
        <p:blipFill>
          <a:blip r:embed="rId3"/>
          <a:stretch>
            <a:fillRect/>
          </a:stretch>
        </p:blipFill>
        <p:spPr>
          <a:xfrm>
            <a:off x="1153327" y="1741817"/>
            <a:ext cx="6837345" cy="5849340"/>
          </a:xfrm>
          <a:prstGeom prst="rect">
            <a:avLst/>
          </a:prstGeom>
        </p:spPr>
      </p:pic>
    </p:spTree>
    <p:extLst>
      <p:ext uri="{BB962C8B-B14F-4D97-AF65-F5344CB8AC3E}">
        <p14:creationId xmlns:p14="http://schemas.microsoft.com/office/powerpoint/2010/main" val="3582356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72D6B6A-4FFC-4427-BA90-91088B2DB5D9}"/>
              </a:ext>
            </a:extLst>
          </p:cNvPr>
          <p:cNvSpPr>
            <a:spLocks noGrp="1"/>
          </p:cNvSpPr>
          <p:nvPr>
            <p:ph type="title"/>
          </p:nvPr>
        </p:nvSpPr>
        <p:spPr/>
        <p:txBody>
          <a:bodyPr/>
          <a:lstStyle/>
          <a:p>
            <a:r>
              <a:rPr lang="en-US" altLang="en-US">
                <a:ea typeface="MS PGothic" panose="020B0600070205080204" pitchFamily="34" charset="-128"/>
              </a:rPr>
              <a:t>Screening Considerations</a:t>
            </a:r>
          </a:p>
        </p:txBody>
      </p:sp>
      <p:sp>
        <p:nvSpPr>
          <p:cNvPr id="4" name="Content Placeholder 3">
            <a:extLst>
              <a:ext uri="{FF2B5EF4-FFF2-40B4-BE49-F238E27FC236}">
                <a16:creationId xmlns:a16="http://schemas.microsoft.com/office/drawing/2014/main" id="{652CDF9B-8451-4041-A499-C8D651972ECC}"/>
              </a:ext>
            </a:extLst>
          </p:cNvPr>
          <p:cNvSpPr>
            <a:spLocks noGrp="1"/>
          </p:cNvSpPr>
          <p:nvPr>
            <p:ph idx="1"/>
          </p:nvPr>
        </p:nvSpPr>
        <p:spPr/>
        <p:txBody>
          <a:bodyPr/>
          <a:lstStyle/>
          <a:p>
            <a:r>
              <a:rPr lang="en-US" sz="2800" dirty="0"/>
              <a:t>Conducted to determine participant eligibility</a:t>
            </a:r>
          </a:p>
          <a:p>
            <a:r>
              <a:rPr lang="en-US" sz="2800" dirty="0"/>
              <a:t>Administration of Informed Consent must be done before any other procedure</a:t>
            </a:r>
          </a:p>
          <a:p>
            <a:r>
              <a:rPr lang="en-US" sz="2800" dirty="0"/>
              <a:t>Screening process will be discontinued when ineligibility is determined</a:t>
            </a:r>
          </a:p>
          <a:p>
            <a:r>
              <a:rPr lang="en-US" sz="2800" dirty="0"/>
              <a:t>Participants may re-screen one time</a:t>
            </a:r>
          </a:p>
          <a:p>
            <a:endParaRPr lang="en-US" sz="2800" dirty="0"/>
          </a:p>
        </p:txBody>
      </p:sp>
    </p:spTree>
    <p:custDataLst>
      <p:tags r:id="rId1"/>
    </p:custDataLst>
    <p:extLst>
      <p:ext uri="{BB962C8B-B14F-4D97-AF65-F5344CB8AC3E}">
        <p14:creationId xmlns:p14="http://schemas.microsoft.com/office/powerpoint/2010/main" val="2776665240"/>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15144E5-D6C4-4C2D-B6D6-04CCA309380E}"/>
              </a:ext>
            </a:extLst>
          </p:cNvPr>
          <p:cNvPicPr>
            <a:picLocks noChangeAspect="1"/>
          </p:cNvPicPr>
          <p:nvPr/>
        </p:nvPicPr>
        <p:blipFill rotWithShape="1">
          <a:blip r:embed="rId3"/>
          <a:srcRect t="11320"/>
          <a:stretch/>
        </p:blipFill>
        <p:spPr>
          <a:xfrm>
            <a:off x="807965" y="1696598"/>
            <a:ext cx="7686720" cy="5161402"/>
          </a:xfrm>
          <a:prstGeom prst="rect">
            <a:avLst/>
          </a:prstGeom>
        </p:spPr>
      </p:pic>
      <p:sp>
        <p:nvSpPr>
          <p:cNvPr id="4" name="Title 3">
            <a:extLst>
              <a:ext uri="{FF2B5EF4-FFF2-40B4-BE49-F238E27FC236}">
                <a16:creationId xmlns:a16="http://schemas.microsoft.com/office/drawing/2014/main" id="{D5307F47-1D3E-4949-B68F-CA666A145FC3}"/>
              </a:ext>
            </a:extLst>
          </p:cNvPr>
          <p:cNvSpPr>
            <a:spLocks noGrp="1"/>
          </p:cNvSpPr>
          <p:nvPr>
            <p:ph type="title"/>
          </p:nvPr>
        </p:nvSpPr>
        <p:spPr/>
        <p:txBody>
          <a:bodyPr/>
          <a:lstStyle/>
          <a:p>
            <a:r>
              <a:rPr lang="en-US" dirty="0"/>
              <a:t>Screening and Enrollment Log</a:t>
            </a:r>
          </a:p>
        </p:txBody>
      </p:sp>
      <p:sp>
        <p:nvSpPr>
          <p:cNvPr id="6" name="Down Arrow Callout 7">
            <a:extLst>
              <a:ext uri="{FF2B5EF4-FFF2-40B4-BE49-F238E27FC236}">
                <a16:creationId xmlns:a16="http://schemas.microsoft.com/office/drawing/2014/main" id="{A6C6B61A-F35D-4496-BFE2-9FAC4C49C9DA}"/>
              </a:ext>
            </a:extLst>
          </p:cNvPr>
          <p:cNvSpPr/>
          <p:nvPr/>
        </p:nvSpPr>
        <p:spPr>
          <a:xfrm>
            <a:off x="4299106" y="1743802"/>
            <a:ext cx="1166746" cy="1349145"/>
          </a:xfrm>
          <a:prstGeom prst="downArrowCallout">
            <a:avLst>
              <a:gd name="adj1" fmla="val 25000"/>
              <a:gd name="adj2" fmla="val 25000"/>
              <a:gd name="adj3" fmla="val 25000"/>
              <a:gd name="adj4" fmla="val 32226"/>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own Arrow Callout 7">
            <a:extLst>
              <a:ext uri="{FF2B5EF4-FFF2-40B4-BE49-F238E27FC236}">
                <a16:creationId xmlns:a16="http://schemas.microsoft.com/office/drawing/2014/main" id="{179E6F64-337A-4FB6-AE9D-5F58A8AB6CE4}"/>
              </a:ext>
            </a:extLst>
          </p:cNvPr>
          <p:cNvSpPr/>
          <p:nvPr/>
        </p:nvSpPr>
        <p:spPr>
          <a:xfrm>
            <a:off x="5465852" y="1743802"/>
            <a:ext cx="2229492" cy="2006265"/>
          </a:xfrm>
          <a:prstGeom prst="downArrowCallout">
            <a:avLst>
              <a:gd name="adj1" fmla="val 14862"/>
              <a:gd name="adj2" fmla="val 25000"/>
              <a:gd name="adj3" fmla="val 25000"/>
              <a:gd name="adj4" fmla="val 21782"/>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34168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Questions? Comments?</a:t>
            </a:r>
          </a:p>
        </p:txBody>
      </p:sp>
    </p:spTree>
    <p:extLst>
      <p:ext uri="{BB962C8B-B14F-4D97-AF65-F5344CB8AC3E}">
        <p14:creationId xmlns:p14="http://schemas.microsoft.com/office/powerpoint/2010/main" val="1437121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000" b="1" kern="0" dirty="0"/>
              <a:t>Screening Procedures: Administrative</a:t>
            </a:r>
            <a:endParaRPr lang="en-US" sz="4000" dirty="0"/>
          </a:p>
        </p:txBody>
      </p:sp>
      <p:graphicFrame>
        <p:nvGraphicFramePr>
          <p:cNvPr id="7" name="Diagram 6"/>
          <p:cNvGraphicFramePr/>
          <p:nvPr>
            <p:extLst>
              <p:ext uri="{D42A27DB-BD31-4B8C-83A1-F6EECF244321}">
                <p14:modId xmlns:p14="http://schemas.microsoft.com/office/powerpoint/2010/main" val="433728092"/>
              </p:ext>
            </p:extLst>
          </p:nvPr>
        </p:nvGraphicFramePr>
        <p:xfrm>
          <a:off x="-833718" y="2046256"/>
          <a:ext cx="5943600" cy="4326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 7"/>
          <p:cNvGraphicFramePr/>
          <p:nvPr>
            <p:extLst>
              <p:ext uri="{D42A27DB-BD31-4B8C-83A1-F6EECF244321}">
                <p14:modId xmlns:p14="http://schemas.microsoft.com/office/powerpoint/2010/main" val="2390453346"/>
              </p:ext>
            </p:extLst>
          </p:nvPr>
        </p:nvGraphicFramePr>
        <p:xfrm>
          <a:off x="3550023" y="2046255"/>
          <a:ext cx="6347012" cy="432652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TextBox 4"/>
          <p:cNvSpPr txBox="1"/>
          <p:nvPr/>
        </p:nvSpPr>
        <p:spPr>
          <a:xfrm>
            <a:off x="6859803" y="3651380"/>
            <a:ext cx="1287310" cy="307777"/>
          </a:xfrm>
          <a:prstGeom prst="rect">
            <a:avLst/>
          </a:prstGeom>
          <a:noFill/>
        </p:spPr>
        <p:txBody>
          <a:bodyPr wrap="square" rtlCol="0">
            <a:spAutoFit/>
          </a:bodyPr>
          <a:lstStyle/>
          <a:p>
            <a:pPr algn="ctr"/>
            <a:r>
              <a:rPr lang="en-US" sz="1400" i="1">
                <a:solidFill>
                  <a:schemeClr val="bg1"/>
                </a:solidFill>
              </a:rPr>
              <a:t>*  If indicated</a:t>
            </a:r>
          </a:p>
        </p:txBody>
      </p:sp>
    </p:spTree>
    <p:extLst>
      <p:ext uri="{BB962C8B-B14F-4D97-AF65-F5344CB8AC3E}">
        <p14:creationId xmlns:p14="http://schemas.microsoft.com/office/powerpoint/2010/main" val="505827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sz="4000" kern="0" dirty="0"/>
              <a:t>Screening: Behavioral/Counseling Procedures</a:t>
            </a:r>
            <a:endParaRPr lang="en-US" sz="4000" dirty="0"/>
          </a:p>
        </p:txBody>
      </p:sp>
      <p:sp>
        <p:nvSpPr>
          <p:cNvPr id="3" name="Content Placeholder 2">
            <a:extLst>
              <a:ext uri="{FF2B5EF4-FFF2-40B4-BE49-F238E27FC236}">
                <a16:creationId xmlns:a16="http://schemas.microsoft.com/office/drawing/2014/main" id="{F67D9A7E-909C-43D7-A00D-96F00399855A}"/>
              </a:ext>
            </a:extLst>
          </p:cNvPr>
          <p:cNvSpPr>
            <a:spLocks noGrp="1"/>
          </p:cNvSpPr>
          <p:nvPr>
            <p:ph idx="1"/>
          </p:nvPr>
        </p:nvSpPr>
        <p:spPr/>
        <p:txBody>
          <a:bodyPr/>
          <a:lstStyle/>
          <a:p>
            <a:r>
              <a:rPr lang="en-US" dirty="0"/>
              <a:t>HIV Pre-and Post Test</a:t>
            </a:r>
          </a:p>
          <a:p>
            <a:r>
              <a:rPr lang="en-US" dirty="0"/>
              <a:t>HIV/STI Risk Reduction (Including offering condoms)</a:t>
            </a:r>
          </a:p>
          <a:p>
            <a:r>
              <a:rPr lang="en-US" dirty="0"/>
              <a:t>Protocol Counseling</a:t>
            </a:r>
          </a:p>
          <a:p>
            <a:endParaRPr lang="en-US" dirty="0"/>
          </a:p>
        </p:txBody>
      </p:sp>
    </p:spTree>
    <p:extLst>
      <p:ext uri="{BB962C8B-B14F-4D97-AF65-F5344CB8AC3E}">
        <p14:creationId xmlns:p14="http://schemas.microsoft.com/office/powerpoint/2010/main" val="1300786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366A4-C374-45D9-9E5D-FEEECBB9B161}"/>
              </a:ext>
            </a:extLst>
          </p:cNvPr>
          <p:cNvSpPr>
            <a:spLocks noGrp="1"/>
          </p:cNvSpPr>
          <p:nvPr>
            <p:ph type="title"/>
          </p:nvPr>
        </p:nvSpPr>
        <p:spPr>
          <a:xfrm>
            <a:off x="457200" y="230570"/>
            <a:ext cx="8229600" cy="1143000"/>
          </a:xfrm>
        </p:spPr>
        <p:txBody>
          <a:bodyPr/>
          <a:lstStyle/>
          <a:p>
            <a:r>
              <a:rPr lang="en-US" dirty="0"/>
              <a:t>Pre/Post and Risk Reduction Counseling</a:t>
            </a:r>
          </a:p>
        </p:txBody>
      </p:sp>
      <p:sp>
        <p:nvSpPr>
          <p:cNvPr id="3" name="Content Placeholder 2">
            <a:extLst>
              <a:ext uri="{FF2B5EF4-FFF2-40B4-BE49-F238E27FC236}">
                <a16:creationId xmlns:a16="http://schemas.microsoft.com/office/drawing/2014/main" id="{F0BEEFBB-F4AE-4E4A-A2C5-7F71C7344A4B}"/>
              </a:ext>
            </a:extLst>
          </p:cNvPr>
          <p:cNvSpPr>
            <a:spLocks noGrp="1"/>
          </p:cNvSpPr>
          <p:nvPr>
            <p:ph idx="1"/>
          </p:nvPr>
        </p:nvSpPr>
        <p:spPr/>
        <p:txBody>
          <a:bodyPr/>
          <a:lstStyle/>
          <a:p>
            <a:r>
              <a:rPr lang="en-US" dirty="0"/>
              <a:t>Must occur any time HIV testing is being done (Screening, Enrollment, Visit 8, and if indicated)</a:t>
            </a:r>
          </a:p>
          <a:p>
            <a:r>
              <a:rPr lang="en-US" dirty="0"/>
              <a:t>Documented on HIV Pre/Post Test and Risk Reduction Counseling Worksheet or site-specific form</a:t>
            </a:r>
          </a:p>
        </p:txBody>
      </p:sp>
      <p:pic>
        <p:nvPicPr>
          <p:cNvPr id="4" name="Picture 3">
            <a:extLst>
              <a:ext uri="{FF2B5EF4-FFF2-40B4-BE49-F238E27FC236}">
                <a16:creationId xmlns:a16="http://schemas.microsoft.com/office/drawing/2014/main" id="{80983D55-F93A-42C5-A674-14A3F67562CA}"/>
              </a:ext>
            </a:extLst>
          </p:cNvPr>
          <p:cNvPicPr>
            <a:picLocks noChangeAspect="1"/>
          </p:cNvPicPr>
          <p:nvPr/>
        </p:nvPicPr>
        <p:blipFill rotWithShape="1">
          <a:blip r:embed="rId2"/>
          <a:srcRect b="25782"/>
          <a:stretch/>
        </p:blipFill>
        <p:spPr>
          <a:xfrm>
            <a:off x="4572000" y="4256731"/>
            <a:ext cx="4357171" cy="2524151"/>
          </a:xfrm>
          <a:prstGeom prst="rect">
            <a:avLst/>
          </a:prstGeom>
          <a:ln>
            <a:solidFill>
              <a:schemeClr val="tx1"/>
            </a:solidFill>
          </a:ln>
        </p:spPr>
      </p:pic>
    </p:spTree>
    <p:extLst>
      <p:ext uri="{BB962C8B-B14F-4D97-AF65-F5344CB8AC3E}">
        <p14:creationId xmlns:p14="http://schemas.microsoft.com/office/powerpoint/2010/main" val="4273687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366A4-C374-45D9-9E5D-FEEECBB9B161}"/>
              </a:ext>
            </a:extLst>
          </p:cNvPr>
          <p:cNvSpPr>
            <a:spLocks noGrp="1"/>
          </p:cNvSpPr>
          <p:nvPr>
            <p:ph type="title"/>
          </p:nvPr>
        </p:nvSpPr>
        <p:spPr/>
        <p:txBody>
          <a:bodyPr/>
          <a:lstStyle/>
          <a:p>
            <a:r>
              <a:rPr lang="en-US" dirty="0"/>
              <a:t>Protocol Counseling</a:t>
            </a:r>
          </a:p>
        </p:txBody>
      </p:sp>
      <p:sp>
        <p:nvSpPr>
          <p:cNvPr id="3" name="Content Placeholder 2">
            <a:extLst>
              <a:ext uri="{FF2B5EF4-FFF2-40B4-BE49-F238E27FC236}">
                <a16:creationId xmlns:a16="http://schemas.microsoft.com/office/drawing/2014/main" id="{F0BEEFBB-F4AE-4E4A-A2C5-7F71C7344A4B}"/>
              </a:ext>
            </a:extLst>
          </p:cNvPr>
          <p:cNvSpPr>
            <a:spLocks noGrp="1"/>
          </p:cNvSpPr>
          <p:nvPr>
            <p:ph idx="1"/>
          </p:nvPr>
        </p:nvSpPr>
        <p:spPr/>
        <p:txBody>
          <a:bodyPr/>
          <a:lstStyle/>
          <a:p>
            <a:r>
              <a:rPr lang="en-US" dirty="0"/>
              <a:t>Starts at screening</a:t>
            </a:r>
          </a:p>
          <a:p>
            <a:r>
              <a:rPr lang="en-US" dirty="0"/>
              <a:t>Three components: </a:t>
            </a:r>
          </a:p>
          <a:p>
            <a:pPr lvl="1"/>
            <a:r>
              <a:rPr lang="en-US" dirty="0"/>
              <a:t>Contraceptive counseling begins at screening (cis-females only)</a:t>
            </a:r>
          </a:p>
          <a:p>
            <a:pPr lvl="1"/>
            <a:r>
              <a:rPr lang="en-US" dirty="0"/>
              <a:t>Protocol Adherence counseling begins at enrollment (use Study Adherence Guidelines to guide conversation)</a:t>
            </a:r>
          </a:p>
          <a:p>
            <a:pPr lvl="1"/>
            <a:r>
              <a:rPr lang="en-US" dirty="0"/>
              <a:t>Product Use counseling provided at each Dosing Visit</a:t>
            </a:r>
          </a:p>
          <a:p>
            <a:r>
              <a:rPr lang="en-US" dirty="0"/>
              <a:t>Document on Protocol Counseling Worksheet</a:t>
            </a:r>
          </a:p>
          <a:p>
            <a:endParaRPr lang="en-US" dirty="0"/>
          </a:p>
        </p:txBody>
      </p:sp>
    </p:spTree>
    <p:extLst>
      <p:ext uri="{BB962C8B-B14F-4D97-AF65-F5344CB8AC3E}">
        <p14:creationId xmlns:p14="http://schemas.microsoft.com/office/powerpoint/2010/main" val="423685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1ACCA-5874-4631-8280-7475B5734C1A}"/>
              </a:ext>
            </a:extLst>
          </p:cNvPr>
          <p:cNvSpPr>
            <a:spLocks noGrp="1"/>
          </p:cNvSpPr>
          <p:nvPr>
            <p:ph type="title"/>
          </p:nvPr>
        </p:nvSpPr>
        <p:spPr/>
        <p:txBody>
          <a:bodyPr/>
          <a:lstStyle/>
          <a:p>
            <a:r>
              <a:rPr lang="en-US" dirty="0"/>
              <a:t>Protocol Counseling Worksheet</a:t>
            </a:r>
          </a:p>
        </p:txBody>
      </p:sp>
      <p:pic>
        <p:nvPicPr>
          <p:cNvPr id="4" name="Content Placeholder 3">
            <a:extLst>
              <a:ext uri="{FF2B5EF4-FFF2-40B4-BE49-F238E27FC236}">
                <a16:creationId xmlns:a16="http://schemas.microsoft.com/office/drawing/2014/main" id="{69AEA0CD-F2F0-4055-8ACB-7EC25DBEDCFD}"/>
              </a:ext>
            </a:extLst>
          </p:cNvPr>
          <p:cNvPicPr>
            <a:picLocks noGrp="1" noChangeAspect="1"/>
          </p:cNvPicPr>
          <p:nvPr>
            <p:ph idx="1"/>
          </p:nvPr>
        </p:nvPicPr>
        <p:blipFill>
          <a:blip r:embed="rId2"/>
          <a:stretch>
            <a:fillRect/>
          </a:stretch>
        </p:blipFill>
        <p:spPr>
          <a:xfrm>
            <a:off x="1008311" y="1896372"/>
            <a:ext cx="7127377" cy="4306124"/>
          </a:xfrm>
          <a:prstGeom prst="rect">
            <a:avLst/>
          </a:prstGeom>
        </p:spPr>
      </p:pic>
    </p:spTree>
    <p:extLst>
      <p:ext uri="{BB962C8B-B14F-4D97-AF65-F5344CB8AC3E}">
        <p14:creationId xmlns:p14="http://schemas.microsoft.com/office/powerpoint/2010/main" val="2952205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000" kern="0" dirty="0"/>
              <a:t>Screening Procedures: Clinical</a:t>
            </a:r>
            <a:endParaRPr lang="en-US" sz="4000" dirty="0"/>
          </a:p>
        </p:txBody>
      </p:sp>
      <p:graphicFrame>
        <p:nvGraphicFramePr>
          <p:cNvPr id="5" name="Content Placeholder 4">
            <a:extLst>
              <a:ext uri="{FF2B5EF4-FFF2-40B4-BE49-F238E27FC236}">
                <a16:creationId xmlns:a16="http://schemas.microsoft.com/office/drawing/2014/main" id="{797AB22D-4C19-4083-A3C0-84AB4F1AB3AA}"/>
              </a:ext>
            </a:extLst>
          </p:cNvPr>
          <p:cNvGraphicFramePr>
            <a:graphicFrameLocks noGrp="1"/>
          </p:cNvGraphicFramePr>
          <p:nvPr>
            <p:ph idx="1"/>
            <p:extLst>
              <p:ext uri="{D42A27DB-BD31-4B8C-83A1-F6EECF244321}">
                <p14:modId xmlns:p14="http://schemas.microsoft.com/office/powerpoint/2010/main" val="2569923059"/>
              </p:ext>
            </p:extLst>
          </p:nvPr>
        </p:nvGraphicFramePr>
        <p:xfrm>
          <a:off x="457200" y="1600199"/>
          <a:ext cx="8229600" cy="51200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5523036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MT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TN Theme" id="{709B0485-A65A-414B-A370-D3DCBD560368}" vid="{855CC926-B0EC-4274-ACF4-B5BEA77AB8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ay xmlns="975598FC-0B43-447B-B2FC-07CD0CEDA6BA" xsi:nil="true"/>
    <TrainingType xmlns="975598FC-0B43-447B-B2FC-07CD0CEDA6BA" xsi:nil="true"/>
    <Status xmlns="975598FC-0B43-447B-B2FC-07CD0CEDA6BA" xsi:nil="true"/>
    <DocType xmlns="975598FC-0B43-447B-B2FC-07CD0CEDA6B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3A3DD90FC4DDB47850D210F5A816319" ma:contentTypeVersion="" ma:contentTypeDescription="Create a new document." ma:contentTypeScope="" ma:versionID="e2951d219e550e2a2a9ac89617c4f55d">
  <xsd:schema xmlns:xsd="http://www.w3.org/2001/XMLSchema" xmlns:xs="http://www.w3.org/2001/XMLSchema" xmlns:p="http://schemas.microsoft.com/office/2006/metadata/properties" xmlns:ns2="975598FC-0B43-447B-B2FC-07CD0CEDA6BA" xmlns:ns3="975598fc-0b43-447b-b2fc-07cd0ceda6ba" targetNamespace="http://schemas.microsoft.com/office/2006/metadata/properties" ma:root="true" ma:fieldsID="cf626fbe08640bb730b145a794abe752" ns2:_="" ns3:_="">
    <xsd:import namespace="975598FC-0B43-447B-B2FC-07CD0CEDA6BA"/>
    <xsd:import namespace="975598fc-0b43-447b-b2fc-07cd0ceda6ba"/>
    <xsd:element name="properties">
      <xsd:complexType>
        <xsd:sequence>
          <xsd:element name="documentManagement">
            <xsd:complexType>
              <xsd:all>
                <xsd:element ref="ns2:TrainingType" minOccurs="0"/>
                <xsd:element ref="ns2:DocType" minOccurs="0"/>
                <xsd:element ref="ns2:Day" minOccurs="0"/>
                <xsd:element ref="ns2:Status" minOccurs="0"/>
                <xsd:element ref="ns3:MediaServiceMetadata" minOccurs="0"/>
                <xsd:element ref="ns3:MediaServiceFastMetadata"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5598FC-0B43-447B-B2FC-07CD0CEDA6BA" elementFormDefault="qualified">
    <xsd:import namespace="http://schemas.microsoft.com/office/2006/documentManagement/types"/>
    <xsd:import namespace="http://schemas.microsoft.com/office/infopath/2007/PartnerControls"/>
    <xsd:element name="TrainingType" ma:index="8" nillable="true" ma:displayName="TrainingType" ma:format="Dropdown" ma:internalName="TrainingType">
      <xsd:simpleType>
        <xsd:restriction base="dms:Choice">
          <xsd:enumeration value="Study Specific"/>
          <xsd:enumeration value="Refresher"/>
          <xsd:enumeration value="Other"/>
        </xsd:restriction>
      </xsd:simpleType>
    </xsd:element>
    <xsd:element name="DocType" ma:index="9" nillable="true" ma:displayName="DocType" ma:format="Dropdown" ma:internalName="DocType">
      <xsd:simpleType>
        <xsd:restriction base="dms:Choice">
          <xsd:enumeration value="Agenda"/>
          <xsd:enumeration value="Attendee List"/>
          <xsd:enumeration value="Evaluations"/>
          <xsd:enumeration value="Presentations"/>
          <xsd:enumeration value="Logistics"/>
          <xsd:enumeration value="Handouts"/>
          <xsd:enumeration value="Report"/>
          <xsd:enumeration value="Other"/>
        </xsd:restriction>
      </xsd:simpleType>
    </xsd:element>
    <xsd:element name="Day" ma:index="10" nillable="true" ma:displayName="Day" ma:internalName="Day">
      <xsd:simpleType>
        <xsd:restriction base="dms:Text">
          <xsd:maxLength value="255"/>
        </xsd:restriction>
      </xsd:simpleType>
    </xsd:element>
    <xsd:element name="Status" ma:index="11" nillable="true" ma:displayName="Status" ma:list="{E87F1074-72E7-4362-BE01-4DC326FF670D}" ma:internalName="Status" ma:showField="Titl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75598fc-0b43-447b-b2fc-07cd0ceda6b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CEA5A1-ABCA-485B-829D-3F912DF59812}">
  <ds:schemaRefs>
    <ds:schemaRef ds:uri="http://purl.org/dc/terms/"/>
    <ds:schemaRef ds:uri="http://schemas.openxmlformats.org/package/2006/metadata/core-properties"/>
    <ds:schemaRef ds:uri="http://purl.org/dc/dcmitype/"/>
    <ds:schemaRef ds:uri="http://schemas.microsoft.com/office/infopath/2007/PartnerControls"/>
    <ds:schemaRef ds:uri="975598FC-0B43-447B-B2FC-07CD0CEDA6BA"/>
    <ds:schemaRef ds:uri="http://purl.org/dc/elements/1.1/"/>
    <ds:schemaRef ds:uri="http://schemas.microsoft.com/office/2006/metadata/properties"/>
    <ds:schemaRef ds:uri="http://schemas.microsoft.com/office/2006/documentManagement/types"/>
    <ds:schemaRef ds:uri="975598fc-0b43-447b-b2fc-07cd0ceda6ba"/>
    <ds:schemaRef ds:uri="http://www.w3.org/XML/1998/namespace"/>
  </ds:schemaRefs>
</ds:datastoreItem>
</file>

<file path=customXml/itemProps2.xml><?xml version="1.0" encoding="utf-8"?>
<ds:datastoreItem xmlns:ds="http://schemas.openxmlformats.org/officeDocument/2006/customXml" ds:itemID="{9D459564-D1A3-4C8A-9F81-D16D96542A73}"/>
</file>

<file path=customXml/itemProps3.xml><?xml version="1.0" encoding="utf-8"?>
<ds:datastoreItem xmlns:ds="http://schemas.openxmlformats.org/officeDocument/2006/customXml" ds:itemID="{9D9E8034-0707-409D-86E9-756EA2B6BEB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1328</TotalTime>
  <Words>2371</Words>
  <Application>Microsoft Office PowerPoint</Application>
  <PresentationFormat>On-screen Show (4:3)</PresentationFormat>
  <Paragraphs>253</Paragraphs>
  <Slides>31</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MS PGothic</vt:lpstr>
      <vt:lpstr>MS PGothic</vt:lpstr>
      <vt:lpstr>Arial</vt:lpstr>
      <vt:lpstr>Calibri</vt:lpstr>
      <vt:lpstr>Calibri Light</vt:lpstr>
      <vt:lpstr>Candara</vt:lpstr>
      <vt:lpstr>Times New Roman</vt:lpstr>
      <vt:lpstr>MTN Theme</vt:lpstr>
      <vt:lpstr>MTN-037 Screening and Enrollment</vt:lpstr>
      <vt:lpstr>SSP Manual References</vt:lpstr>
      <vt:lpstr>Screening Considerations</vt:lpstr>
      <vt:lpstr>Screening Procedures: Administrative</vt:lpstr>
      <vt:lpstr>Screening: Behavioral/Counseling Procedures</vt:lpstr>
      <vt:lpstr>Pre/Post and Risk Reduction Counseling</vt:lpstr>
      <vt:lpstr>Protocol Counseling</vt:lpstr>
      <vt:lpstr>Protocol Counseling Worksheet</vt:lpstr>
      <vt:lpstr>Screening Procedures: Clinical</vt:lpstr>
      <vt:lpstr>Screening Procedures: Lab</vt:lpstr>
      <vt:lpstr>Screening Visit Tools: Informed Consent Coversheet</vt:lpstr>
      <vt:lpstr>IC Comprehension Assessment</vt:lpstr>
      <vt:lpstr>Screening Visit Checklist</vt:lpstr>
      <vt:lpstr>Screening Behavioral Eligibility Worksheet</vt:lpstr>
      <vt:lpstr>Screening and Enrollment Log</vt:lpstr>
      <vt:lpstr>Required Documentation for Screen Failures</vt:lpstr>
      <vt:lpstr>Enrollment Considerations</vt:lpstr>
      <vt:lpstr>Enrollment Procedures: Administrative</vt:lpstr>
      <vt:lpstr>Enrollment Behavioral Eligibility Worksheet</vt:lpstr>
      <vt:lpstr>Enrollment: Behavioral/Counseling Procedures</vt:lpstr>
      <vt:lpstr>Study Adherence Guideline</vt:lpstr>
      <vt:lpstr>WSI/CASI</vt:lpstr>
      <vt:lpstr>Enrollment Procedures: Clinical</vt:lpstr>
      <vt:lpstr>Enrollment Procedures: Lab</vt:lpstr>
      <vt:lpstr>Eligibility Determination</vt:lpstr>
      <vt:lpstr>Randomization</vt:lpstr>
      <vt:lpstr>Randomization</vt:lpstr>
      <vt:lpstr>Post-Randomization Procedures</vt:lpstr>
      <vt:lpstr>Enrollment Visit Checklist</vt:lpstr>
      <vt:lpstr>Screening and Enrollment Log</vt:lpstr>
      <vt:lpstr>Questions?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MTN-026 Screening Procedures</dc:title>
  <dc:creator>Rachel Scheckter</dc:creator>
  <cp:lastModifiedBy>Rachel Scheckter</cp:lastModifiedBy>
  <cp:revision>16</cp:revision>
  <dcterms:modified xsi:type="dcterms:W3CDTF">2018-04-06T16:45:28Z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0x010100E3A3DD90FC4DDB47850D210F5A816319</vt:lpwstr>
  </property>
</Properties>
</file>