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4"/>
  </p:notesMasterIdLst>
  <p:handoutMasterIdLst>
    <p:handoutMasterId r:id="rId25"/>
  </p:handoutMasterIdLst>
  <p:sldIdLst>
    <p:sldId id="436" r:id="rId9"/>
    <p:sldId id="433" r:id="rId10"/>
    <p:sldId id="407" r:id="rId11"/>
    <p:sldId id="411" r:id="rId12"/>
    <p:sldId id="437" r:id="rId13"/>
    <p:sldId id="439" r:id="rId14"/>
    <p:sldId id="440" r:id="rId15"/>
    <p:sldId id="441" r:id="rId16"/>
    <p:sldId id="447" r:id="rId17"/>
    <p:sldId id="442" r:id="rId18"/>
    <p:sldId id="448" r:id="rId19"/>
    <p:sldId id="449" r:id="rId20"/>
    <p:sldId id="443" r:id="rId21"/>
    <p:sldId id="444" r:id="rId22"/>
    <p:sldId id="435" r:id="rId23"/>
  </p:sldIdLst>
  <p:sldSz cx="9144000" cy="6858000" type="screen4x3"/>
  <p:notesSz cx="6858000" cy="9313863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Ashley Mayo" initials="AM" lastIdx="2" clrIdx="2">
    <p:extLst>
      <p:ext uri="{19B8F6BF-5375-455C-9EA6-DF929625EA0E}">
        <p15:presenceInfo xmlns:p15="http://schemas.microsoft.com/office/powerpoint/2012/main" userId="S-1-5-21-3803739944-511804359-1636214392-139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74"/>
    <a:srgbClr val="669900"/>
    <a:srgbClr val="660033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99" autoAdjust="0"/>
    <p:restoredTop sz="69321" autoAdjust="0"/>
  </p:normalViewPr>
  <p:slideViewPr>
    <p:cSldViewPr>
      <p:cViewPr varScale="1">
        <p:scale>
          <a:sx n="79" d="100"/>
          <a:sy n="79" d="100"/>
        </p:scale>
        <p:origin x="21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ez’okukeendeza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obuzibu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mulimu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okukeendeza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omuwendo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gw’abantu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bewegatta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n’okulekerawo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okwegattira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emabega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ewafulumirwa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eddala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ez’okwegata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ezitali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zabulabe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05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2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Omukozi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kunoonyereza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akusaba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omubulire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byonna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ebikwata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n’eyisa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ez’okwegattira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emabega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ewafulumirwa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okukakasa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banakyewa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bafuna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amawulire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gebetaaga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okwekuma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Akaweta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tekakolebwa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kuziyiza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kawuka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kamukenenya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kayita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kwegattira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emabega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ewafulumirwa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obubi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tekalina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kukozesebwa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mabega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mukyenda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ekifulumya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obubi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(rectum).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nakyewa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akawuka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kamukenenya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mukiseera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ky’okunonyereza,okumanya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kuneyisaye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by’okwegattira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emabegga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ewafulumirwa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kijjakuyamba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abanoonyereza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okutegeera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akawuka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kamukeneya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kayinza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kayitira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munkola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enddala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ez’okwegatta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ezitaziyizibwa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ng’okozesa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akaweta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k’omubukyala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53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78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kyekimu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ng’okuteeka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obusajja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bukyaala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emabega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‘’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okuvira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mugongo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7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34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3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17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18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175" y="4343400"/>
            <a:ext cx="9140825" cy="2492990"/>
          </a:xfrm>
        </p:spPr>
        <p:txBody>
          <a:bodyPr wrap="square" anchor="t" anchorCtr="1">
            <a:spAutoFit/>
          </a:bodyPr>
          <a:lstStyle/>
          <a:p>
            <a:r>
              <a:rPr lang="en-US" altLang="en-US" sz="5200" b="1" dirty="0" err="1">
                <a:latin typeface="Calibri" panose="020F0502020204030204" pitchFamily="34" charset="0"/>
              </a:rPr>
              <a:t>Amawulire</a:t>
            </a:r>
            <a:r>
              <a:rPr lang="en-US" altLang="en-US" sz="5200" b="1" dirty="0">
                <a:latin typeface="Calibri" panose="020F0502020204030204" pitchFamily="34" charset="0"/>
              </a:rPr>
              <a:t> </a:t>
            </a:r>
            <a:r>
              <a:rPr lang="en-US" altLang="en-US" sz="5200" b="1" dirty="0" err="1">
                <a:latin typeface="Calibri" panose="020F0502020204030204" pitchFamily="34" charset="0"/>
              </a:rPr>
              <a:t>agakwata</a:t>
            </a:r>
            <a:r>
              <a:rPr lang="en-US" altLang="en-US" sz="5200" b="1" dirty="0">
                <a:latin typeface="Calibri" panose="020F0502020204030204" pitchFamily="34" charset="0"/>
              </a:rPr>
              <a:t> </a:t>
            </a:r>
            <a:r>
              <a:rPr lang="en-US" altLang="en-US" sz="5200" b="1" dirty="0" err="1">
                <a:latin typeface="Calibri" panose="020F0502020204030204" pitchFamily="34" charset="0"/>
              </a:rPr>
              <a:t>ku</a:t>
            </a:r>
            <a:r>
              <a:rPr lang="en-US" altLang="en-US" sz="5200" b="1" dirty="0">
                <a:latin typeface="Calibri" panose="020F0502020204030204" pitchFamily="34" charset="0"/>
              </a:rPr>
              <a:t> </a:t>
            </a:r>
            <a:r>
              <a:rPr lang="en-US" altLang="en-US" sz="5200" b="1" dirty="0" err="1">
                <a:latin typeface="Calibri" panose="020F0502020204030204" pitchFamily="34" charset="0"/>
              </a:rPr>
              <a:t>kwegattira</a:t>
            </a:r>
            <a:r>
              <a:rPr lang="en-US" altLang="en-US" sz="5200" b="1" dirty="0">
                <a:latin typeface="Calibri" panose="020F0502020204030204" pitchFamily="34" charset="0"/>
              </a:rPr>
              <a:t> </a:t>
            </a:r>
            <a:r>
              <a:rPr lang="en-US" altLang="en-US" sz="5200" b="1" dirty="0" err="1">
                <a:latin typeface="Calibri" panose="020F0502020204030204" pitchFamily="34" charset="0"/>
              </a:rPr>
              <a:t>emabega</a:t>
            </a:r>
            <a:r>
              <a:rPr lang="en-US" altLang="en-US" sz="5200" b="1" dirty="0">
                <a:latin typeface="Calibri" panose="020F0502020204030204" pitchFamily="34" charset="0"/>
              </a:rPr>
              <a:t> </a:t>
            </a:r>
            <a:r>
              <a:rPr lang="en-US" altLang="en-US" sz="5200" b="1" dirty="0" err="1">
                <a:latin typeface="Calibri" panose="020F0502020204030204" pitchFamily="34" charset="0"/>
              </a:rPr>
              <a:t>ewafulumirwa</a:t>
            </a:r>
            <a:endParaRPr lang="en-US" sz="52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155703"/>
            <a:ext cx="4291352" cy="207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120" y="1913036"/>
            <a:ext cx="5681996" cy="441156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Engeri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okweziyiza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okufuna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wegattira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emabega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ewafulumirwa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kukozesa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akapiira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kakalimpitawa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kisereza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ekirimu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amazzi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KY Jelly).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Ekisereza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ekigonza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ekirimu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ekizigo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Vasiline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body lotion)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kigya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kuyuza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condom era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tekirina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kukozesebwa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1" y="-45720"/>
            <a:ext cx="914400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Nsobola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ntya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okweziyiza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okufuna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akawuka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kamukenya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n’egattira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emabega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ewafulumirwa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sz="34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826" y="2970180"/>
            <a:ext cx="2688569" cy="2213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749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1" y="1609690"/>
            <a:ext cx="5096228" cy="4791110"/>
          </a:xfrm>
        </p:spPr>
        <p:txBody>
          <a:bodyPr/>
          <a:lstStyle/>
          <a:p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Tekimanyiddwa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okukozesa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ak’omubukyala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obukumi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obutafuna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kuyita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mukwegattira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emabega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ewafulumirwa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b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br>
              <a:rPr lang="en-US" sz="2800" b="1" dirty="0">
                <a:latin typeface="Calibri" panose="020F0502020204030204" pitchFamily="34" charset="0"/>
              </a:rPr>
            </a:br>
            <a:r>
              <a:rPr lang="en-US" sz="2800" b="1" dirty="0" err="1">
                <a:latin typeface="Calibri" panose="020F0502020204030204" pitchFamily="34" charset="0"/>
              </a:rPr>
              <a:t>Akaweta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tekalina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kusonsekebwa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mabega</a:t>
            </a:r>
            <a:r>
              <a:rPr lang="en-US" sz="2800" b="1" dirty="0">
                <a:latin typeface="Calibri" panose="020F0502020204030204" pitchFamily="34" charset="0"/>
              </a:rPr>
              <a:t> mu </a:t>
            </a:r>
            <a:r>
              <a:rPr lang="en-US" sz="2800" b="1" dirty="0" err="1">
                <a:latin typeface="Calibri" panose="020F0502020204030204" pitchFamily="34" charset="0"/>
              </a:rPr>
              <a:t>kyenda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ekifulumya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obubi</a:t>
            </a:r>
            <a:r>
              <a:rPr lang="en-US" sz="2800" b="1" dirty="0">
                <a:latin typeface="Calibri" panose="020F0502020204030204" pitchFamily="34" charset="0"/>
              </a:rPr>
              <a:t> (rectum).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334122"/>
            <a:ext cx="1041416" cy="3592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" y="258911"/>
            <a:ext cx="8951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Nsobola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ntya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okweziyiza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okufuna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akawuka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kamukenya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n’egattira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emabega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ewafulumirwa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3314700" cy="2209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8276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093"/>
            <a:ext cx="9144000" cy="1081507"/>
          </a:xfrm>
        </p:spPr>
        <p:txBody>
          <a:bodyPr/>
          <a:lstStyle/>
          <a:p>
            <a:r>
              <a:rPr lang="en-US" sz="3400" b="1" dirty="0" err="1">
                <a:latin typeface="Calibri" panose="020F0502020204030204" pitchFamily="34" charset="0"/>
              </a:rPr>
              <a:t>Lwaki</a:t>
            </a:r>
            <a:r>
              <a:rPr lang="en-US" sz="3400" b="1" dirty="0">
                <a:latin typeface="Calibri" panose="020F0502020204030204" pitchFamily="34" charset="0"/>
              </a:rPr>
              <a:t> mu HOPE, </a:t>
            </a:r>
            <a:r>
              <a:rPr lang="en-US" sz="3400" b="1" dirty="0" err="1">
                <a:latin typeface="Calibri" panose="020F0502020204030204" pitchFamily="34" charset="0"/>
              </a:rPr>
              <a:t>kyamugaso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okwogera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kukwegattira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emabegga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ewafulumirwa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obubi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  <a:endParaRPr lang="en-US" sz="3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33600"/>
            <a:ext cx="5715000" cy="3714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679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432816" cy="3276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Abakyala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n’abaami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tebamanyi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nti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okwegattira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emabegga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ewafulumirwa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tokozeseza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kapiira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kakalimpitawa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kibateeka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katyabaga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kamaanyi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akokufuna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n’edwadde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endala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eziyita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mukwegatta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endParaRPr lang="en-US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7836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Lwaki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kyamugaso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okwogera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kukwegattira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emabegga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ewafulumirwa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mu HOPE?</a:t>
            </a:r>
            <a:endParaRPr lang="en-US" sz="38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772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33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Abakozi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mu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kunoonyereza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webali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okukuyamba</a:t>
            </a:r>
            <a:endParaRPr lang="en-US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439278"/>
            <a:ext cx="736616" cy="2541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67200" y="2012029"/>
            <a:ext cx="4699016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Abakozi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kunoonyereza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webali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okutegeeza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n’okubuddabudda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banakyewa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abaami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babwe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era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n’abantu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bitundu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abalala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bikwatta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kwegattira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emabega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ewafulumirwa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n’ebibuuzo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byonna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okwemulugunya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bye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bayinza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okuba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nabyo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Era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bagya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kukikola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tebakunenya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mungeri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yekikugu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endParaRPr lang="en-US" sz="26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98939"/>
            <a:ext cx="3505200" cy="233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64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80" b="34326"/>
          <a:stretch/>
        </p:blipFill>
        <p:spPr>
          <a:xfrm>
            <a:off x="228600" y="3200399"/>
            <a:ext cx="2667000" cy="364471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2895600" y="1143000"/>
            <a:ext cx="5257800" cy="3581401"/>
          </a:xfrm>
          <a:prstGeom prst="wedgeEllipseCallout">
            <a:avLst>
              <a:gd name="adj1" fmla="val -45094"/>
              <a:gd name="adj2" fmla="val 74853"/>
            </a:avLst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7" y="6287639"/>
            <a:ext cx="1193816" cy="4118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6600" y="1524000"/>
            <a:ext cx="4368807" cy="2884091"/>
          </a:xfrm>
        </p:spPr>
        <p:txBody>
          <a:bodyPr/>
          <a:lstStyle/>
          <a:p>
            <a:r>
              <a:rPr lang="en-US" alt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Bwoba</a:t>
            </a:r>
            <a:r>
              <a:rPr lang="en-US" alt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olina</a:t>
            </a:r>
            <a:r>
              <a:rPr lang="en-US" alt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ebibuuzo</a:t>
            </a:r>
            <a:r>
              <a:rPr lang="en-US" alt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oba</a:t>
            </a:r>
            <a:r>
              <a:rPr lang="en-US" alt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wetaaga</a:t>
            </a:r>
            <a:r>
              <a:rPr lang="en-US" alt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amawulire</a:t>
            </a:r>
            <a:r>
              <a:rPr lang="en-US" alt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agasingawo</a:t>
            </a:r>
            <a:r>
              <a:rPr lang="en-US" alt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mwattu</a:t>
            </a:r>
            <a:r>
              <a:rPr lang="en-US" alt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kyalira</a:t>
            </a:r>
            <a:r>
              <a:rPr lang="en-US" alt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kilinika</a:t>
            </a:r>
            <a:r>
              <a:rPr lang="en-US" alt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y’okunoonyereza</a:t>
            </a:r>
            <a:endParaRPr lang="en-US" sz="32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Okwegattira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emabega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ewafulumirwa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kitegeeza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ki</a:t>
            </a:r>
            <a:r>
              <a:rPr lang="en-US" b="1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81600" y="1564929"/>
            <a:ext cx="3541362" cy="4602699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Okwegattira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emabega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ewafulumirwa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tutegeeza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ng’omusajja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ateeka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obusajja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bwe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 mu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muganziwe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emabega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gyafulumira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obubi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53" y="2438400"/>
            <a:ext cx="4834547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553" y="0"/>
            <a:ext cx="8905663" cy="1457237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Ani </a:t>
            </a:r>
            <a:r>
              <a:rPr lang="en-US" b="1" dirty="0" err="1">
                <a:latin typeface="Calibri" panose="020F0502020204030204" pitchFamily="34" charset="0"/>
              </a:rPr>
              <a:t>yegatta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emabega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ewafulumirwa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30634" y="1819275"/>
            <a:ext cx="4335582" cy="3962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endParaRPr lang="en-US" b="1" dirty="0">
              <a:solidFill>
                <a:srgbClr val="669900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Newankubadde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baswala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okukyogerako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abebika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beegattira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emabega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ewafulumirwa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14" y="2057400"/>
            <a:ext cx="4102964" cy="41944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371600"/>
            <a:ext cx="3581400" cy="5638800"/>
          </a:xfrm>
        </p:spPr>
        <p:txBody>
          <a:bodyPr/>
          <a:lstStyle/>
          <a:p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Abaami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n’abakyala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bafuna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okwegattira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emabega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ewafulumirwa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obubi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Sinsonga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yegase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n’amusajja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mukazi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3200" b="1" i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30480"/>
            <a:ext cx="8763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Ani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yegatta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emabega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ewafulumirwa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630" y="2438400"/>
            <a:ext cx="4846740" cy="33226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762000"/>
            <a:ext cx="8077200" cy="5065712"/>
          </a:xfrm>
        </p:spPr>
        <p:txBody>
          <a:bodyPr/>
          <a:lstStyle/>
          <a:p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Lwaki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abantu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bayinza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okufuna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okwegattira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emabega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ewafulumirwa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obubi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9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890016" cy="1066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Ensonga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nyingi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lwaki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abantu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bennyigira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mu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kwegattira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emabega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ewafulumirwa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.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Ezimu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kwezo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mulimu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600200"/>
            <a:ext cx="754380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okwagala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okumanya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bwekuwulikika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essanyu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ekiwubaalo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okumala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amangu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okuwulira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bakumimye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okusanyusa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omwagalwawo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sente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lubuto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munsonga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z’ekyikyala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enkola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eyokwegema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okuzaala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Okusigala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mberera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okwongera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mukwano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nensonga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endala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nyingi</a:t>
            </a:r>
            <a:endParaRPr lang="en-US" sz="28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5867400" cy="501701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740074"/>
                </a:solidFill>
                <a:latin typeface="Calibri" panose="020F0502020204030204" pitchFamily="34" charset="0"/>
              </a:rPr>
              <a:t>Yee.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Mu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butufu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okwegattira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emabeega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ewafulimirwa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tolina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akapiira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kalimpitawa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kiteka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mukatyabaga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akawagulu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ennyo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okufuna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okusinga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engeri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endala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zona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ez’okwegatta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Okwegattira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emabega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ewafulimirwa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ng’atolina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kapiira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kalimpitawa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kyabulabe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eri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abakyala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okusinga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okwegattira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bukyala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tolina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kapiira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kalimpitawa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bwekituka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kufuna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n’eddwadde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eziyitira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mukwegatta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24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2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Akawuka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kamukenenya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kasobola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okusigibwa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kayita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mukwegatta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emabega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ewafulumirwa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obubi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1430" r="12046"/>
          <a:stretch/>
        </p:blipFill>
        <p:spPr>
          <a:xfrm>
            <a:off x="6223016" y="2819400"/>
            <a:ext cx="2743200" cy="23898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315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717921" cy="473250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kamukenya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kasobola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okusigibwa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amangu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kayita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kwegattira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emabega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ewafulumirwa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kubanga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akabuubi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k’omukyenda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ekifulumya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obubi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(rectum)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kawewevu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nyo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ate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tekalina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biseereza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eby’obutonde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Akabuubi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kyenda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ekifulumya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obubi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(rectum)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kangu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nnyo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okukosebwa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wegattira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emabeega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ewafulumirwa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obubinga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tewali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kiseerezaayo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ekiwa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ekubo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ely’okuyingira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mubiri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amangu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24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439278"/>
            <a:ext cx="736616" cy="2541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97175"/>
            <a:ext cx="8737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Lwaki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okwegattira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emabega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ewafulumirwa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tolina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kapiira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kyabulabe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nnyo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04" y="2743199"/>
            <a:ext cx="4024031" cy="26864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391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sz="3400" b="1" dirty="0">
                <a:latin typeface="Calibri" panose="020F0502020204030204" pitchFamily="34" charset="0"/>
              </a:rPr>
              <a:t>Nsobola </a:t>
            </a:r>
            <a:r>
              <a:rPr lang="en-US" sz="3400" b="1" dirty="0" err="1">
                <a:latin typeface="Calibri" panose="020F0502020204030204" pitchFamily="34" charset="0"/>
              </a:rPr>
              <a:t>ntya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okweziyiza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okufuna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akawuka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kamukenya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nga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n’egattira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emabega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ewafulumirwa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  <a:endParaRPr lang="en-US" sz="3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9002" y="2236108"/>
            <a:ext cx="4925995" cy="41944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2305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  <SharedWithUsers xmlns="0cdb9d7b-3bdb-4b1c-be50-7737cb6ee7a2">
      <UserInfo>
        <DisplayName>Jontraye Davis</DisplayName>
        <AccountId>58</AccountId>
        <AccountType/>
      </UserInfo>
      <UserInfo>
        <DisplayName>Eunice Okumu</DisplayName>
        <AccountId>149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Props1.xml><?xml version="1.0" encoding="utf-8"?>
<ds:datastoreItem xmlns:ds="http://schemas.openxmlformats.org/officeDocument/2006/customXml" ds:itemID="{76A16F19-4342-4DE3-8698-00D6F95C3D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A6A31E-9EC4-4C53-855A-A5CF2F80B045}">
  <ds:schemaRefs>
    <ds:schemaRef ds:uri="http://www.w3.org/XML/1998/namespace"/>
    <ds:schemaRef ds:uri="http://schemas.microsoft.com/office/infopath/2007/PartnerControls"/>
    <ds:schemaRef ds:uri="E6E80880-BE38-4DD8-99DA-434F2D03D560"/>
    <ds:schemaRef ds:uri="0cdb9d7b-3bdb-4b1c-be50-7737cb6ee7a2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e6e80880-be38-4dd8-99da-434f2d03d560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AC47109-337D-4D3D-BEC7-67FCC3491AA6}"/>
</file>

<file path=customXml/itemProps4.xml><?xml version="1.0" encoding="utf-8"?>
<ds:datastoreItem xmlns:ds="http://schemas.openxmlformats.org/officeDocument/2006/customXml" ds:itemID="{5ED93538-D346-440F-ACAC-4A9AEE03ED22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5545</TotalTime>
  <Words>572</Words>
  <Application>Microsoft Office PowerPoint</Application>
  <PresentationFormat>On-screen Show (4:3)</PresentationFormat>
  <Paragraphs>64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Amawulire agakwata ku kwegattira emabega ewafulumirwa</vt:lpstr>
      <vt:lpstr>Okwegattira emabega ewafulumirwa kitegeeza ki?</vt:lpstr>
      <vt:lpstr>Ani yegatta emabega ewafulumirwa?</vt:lpstr>
      <vt:lpstr>Abaami n’abakyala bafuna okwegattira emabega ewafulumirwa obubi. Sinsonga oba yegase n’amusajja oba mukazi.</vt:lpstr>
      <vt:lpstr>Lwaki abantu bayinza okufuna okwegattira emabega ewafulumirwa obubi?</vt:lpstr>
      <vt:lpstr>PowerPoint Presentation</vt:lpstr>
      <vt:lpstr>PowerPoint Presentation</vt:lpstr>
      <vt:lpstr>PowerPoint Presentation</vt:lpstr>
      <vt:lpstr>Nsobola ntya okweziyiza okufuna akawuka kamukenya nga n’egattira emabega ewafulumirwa?</vt:lpstr>
      <vt:lpstr>PowerPoint Presentation</vt:lpstr>
      <vt:lpstr>Tekimanyiddwa obanga okukozesa akaweta ka dapivirine ak’omubukyala kiwa obukumi obutafuna akawuka kamukenenya nga kuyita mukwegattira emabega ewafulumirwa.   Akaweta tekalina kusonsekebwa mabega mu kyenda ekifulumya obubi (rectum).</vt:lpstr>
      <vt:lpstr>Lwaki mu HOPE, kyamugaso okwogera kukwegattira emabegga ewafulumirwa obubi?</vt:lpstr>
      <vt:lpstr>PowerPoint Presentation</vt:lpstr>
      <vt:lpstr>PowerPoint Presentation</vt:lpstr>
      <vt:lpstr>Bwoba olina ebibuuzo oba wetaaga amawulire agasingawo, mwattu kyalira kilinika y’okunoonyereza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Jontraye Davis</cp:lastModifiedBy>
  <cp:revision>324</cp:revision>
  <cp:lastPrinted>2014-09-26T13:04:48Z</cp:lastPrinted>
  <dcterms:created xsi:type="dcterms:W3CDTF">2008-01-29T12:38:48Z</dcterms:created>
  <dcterms:modified xsi:type="dcterms:W3CDTF">2017-03-31T17:43:38Z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