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40"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Eunice Okumu" initials="EO" lastIdx="1" clrIdx="3">
    <p:extLst>
      <p:ext uri="{19B8F6BF-5375-455C-9EA6-DF929625EA0E}">
        <p15:presenceInfo xmlns:p15="http://schemas.microsoft.com/office/powerpoint/2012/main" userId="S-1-5-21-3003367119-45151493-406046460-37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0" autoAdjust="0"/>
    <p:restoredTop sz="66815" autoAdjust="0"/>
  </p:normalViewPr>
  <p:slideViewPr>
    <p:cSldViewPr>
      <p:cViewPr varScale="1">
        <p:scale>
          <a:sx n="76" d="100"/>
          <a:sy n="76" d="100"/>
        </p:scale>
        <p:origin x="23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3/31/2017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Mu </a:t>
            </a:r>
            <a:r>
              <a:rPr lang="en-GB" sz="1200" kern="1200" dirty="0" err="1">
                <a:solidFill>
                  <a:schemeClr val="tx1"/>
                </a:solidFill>
                <a:effectLst/>
                <a:latin typeface="+mn-lt"/>
                <a:ea typeface="+mn-ea"/>
                <a:cs typeface="+mn-cs"/>
              </a:rPr>
              <a:t>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yonna,okukomola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kukolebwa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ol’weddiini,eby’obuwangwa,eby’obusawo,oba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olw’ensonga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endala</a:t>
            </a:r>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Abasajja nga 30 ku buli kikumi mu nsi yonna bakomole.</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Waliwo  </a:t>
            </a:r>
            <a:r>
              <a:rPr lang="en-GB" sz="1200" kern="1200" dirty="0" err="1">
                <a:solidFill>
                  <a:schemeClr val="tx1"/>
                </a:solidFill>
                <a:effectLst/>
                <a:latin typeface="+mn-lt"/>
                <a:ea typeface="+mn-ea"/>
                <a:cs typeface="+mn-cs"/>
              </a:rPr>
              <a:t>engeri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endala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ez’okukomola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eziyitibwa</a:t>
            </a:r>
            <a:r>
              <a:rPr lang="en-GB" sz="1200" kern="1200" dirty="0">
                <a:solidFill>
                  <a:schemeClr val="tx1"/>
                </a:solidFill>
                <a:effectLst/>
                <a:latin typeface="+mn-lt"/>
                <a:ea typeface="+mn-ea"/>
                <a:cs typeface="+mn-cs"/>
              </a:rPr>
              <a:t> “Okukomola </a:t>
            </a:r>
            <a:r>
              <a:rPr lang="en-GB" sz="1200" kern="1200" dirty="0" err="1">
                <a:solidFill>
                  <a:schemeClr val="tx1"/>
                </a:solidFill>
                <a:effectLst/>
                <a:latin typeface="+mn-lt"/>
                <a:ea typeface="+mn-ea"/>
                <a:cs typeface="+mn-cs"/>
              </a:rPr>
              <a:t>okwo’buwangwa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ekyo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kitwaliramu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engeri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ezenjawulo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ez’okusalako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akakuta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ak’okungulu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ekitera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okukolebwa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abatali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basawo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batendeke</a:t>
            </a:r>
            <a:r>
              <a:rPr lang="en-GB" sz="1200" kern="1200" dirty="0">
                <a:solidFill>
                  <a:schemeClr val="tx1"/>
                </a:solidFill>
                <a:effectLst/>
                <a:latin typeface="+mn-lt"/>
                <a:ea typeface="+mn-ea"/>
                <a:cs typeface="+mn-cs"/>
              </a:rPr>
              <a:t> mu </a:t>
            </a:r>
            <a:r>
              <a:rPr lang="en-GB" sz="1200" kern="1200" dirty="0" err="1">
                <a:solidFill>
                  <a:schemeClr val="tx1"/>
                </a:solidFill>
                <a:effectLst/>
                <a:latin typeface="+mn-lt"/>
                <a:ea typeface="+mn-ea"/>
                <a:cs typeface="+mn-cs"/>
              </a:rPr>
              <a:t>by’obulamu</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Okunoonyereza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kwalimu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abasajja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abassukka</a:t>
            </a:r>
            <a:r>
              <a:rPr lang="en-US" sz="1200" kern="1200" dirty="0">
                <a:solidFill>
                  <a:schemeClr val="tx1"/>
                </a:solidFill>
                <a:effectLst/>
                <a:latin typeface="+mn-lt"/>
                <a:ea typeface="+mn-ea"/>
                <a:cs typeface="+mn-cs"/>
              </a:rPr>
              <a:t> mu 10,000 </a:t>
            </a:r>
            <a:r>
              <a:rPr lang="en-US" sz="1200" kern="1200" dirty="0" err="1">
                <a:solidFill>
                  <a:schemeClr val="tx1"/>
                </a:solidFill>
                <a:effectLst/>
                <a:latin typeface="+mn-lt"/>
                <a:ea typeface="+mn-ea"/>
                <a:cs typeface="+mn-cs"/>
              </a:rPr>
              <a:t>okuva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 Kenya, Uganda ne South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Engeri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endala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ey’okunyonyola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kino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kwekulowooza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basajja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abayinza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okwatibwa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akawuka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mukenenya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okuva</a:t>
            </a:r>
            <a:r>
              <a:rPr lang="en-GB" sz="1200" kern="1200" dirty="0">
                <a:solidFill>
                  <a:schemeClr val="tx1"/>
                </a:solidFill>
                <a:effectLst/>
                <a:latin typeface="+mn-lt"/>
                <a:ea typeface="+mn-ea"/>
                <a:cs typeface="+mn-cs"/>
              </a:rPr>
              <a:t> mu</a:t>
            </a:r>
          </a:p>
          <a:p>
            <a:r>
              <a:rPr lang="en-GB" sz="1200" kern="1200" dirty="0" err="1">
                <a:solidFill>
                  <a:schemeClr val="tx1"/>
                </a:solidFill>
                <a:effectLst/>
                <a:latin typeface="+mn-lt"/>
                <a:ea typeface="+mn-ea"/>
                <a:cs typeface="+mn-cs"/>
              </a:rPr>
              <a:t>kwegatta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tebalina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bakozeseza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n’omukyala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akawuka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mukenenya</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Ku </a:t>
            </a:r>
            <a:r>
              <a:rPr lang="en-GB" sz="1200" kern="1200" dirty="0" err="1">
                <a:solidFill>
                  <a:schemeClr val="tx1"/>
                </a:solidFill>
                <a:effectLst/>
                <a:latin typeface="+mn-lt"/>
                <a:ea typeface="+mn-ea"/>
                <a:cs typeface="+mn-cs"/>
              </a:rPr>
              <a:t>basajja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bano</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okukomola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kusuubirwa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okuziyiza</a:t>
            </a:r>
            <a:r>
              <a:rPr lang="en-GB" sz="1200" kern="1200" dirty="0">
                <a:solidFill>
                  <a:schemeClr val="tx1"/>
                </a:solidFill>
                <a:effectLst/>
                <a:latin typeface="+mn-lt"/>
                <a:ea typeface="+mn-ea"/>
                <a:cs typeface="+mn-cs"/>
              </a:rPr>
              <a:t> 5 </a:t>
            </a:r>
            <a:r>
              <a:rPr lang="en-GB" sz="1200" kern="1200" dirty="0" err="1">
                <a:solidFill>
                  <a:schemeClr val="tx1"/>
                </a:solidFill>
                <a:effectLst/>
                <a:latin typeface="+mn-lt"/>
                <a:ea typeface="+mn-ea"/>
                <a:cs typeface="+mn-cs"/>
              </a:rPr>
              <a:t>kubo</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okufuna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kawuka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mukenenya</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Waliwo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ekintu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ekirala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ekikulu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ekikwata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kukomola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kw’abasajja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abaami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n’abakyala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balina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okumanya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 </a:t>
            </a:r>
            <a:r>
              <a:rPr lang="en-GB" sz="1200" kern="1200" dirty="0" err="1">
                <a:solidFill>
                  <a:schemeClr val="tx1"/>
                </a:solidFill>
                <a:effectLst/>
                <a:latin typeface="+mn-lt"/>
                <a:ea typeface="+mn-ea"/>
                <a:cs typeface="+mn-cs"/>
              </a:rPr>
              <a:t>butuufu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kyangu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omusajja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okusiga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muganzi</a:t>
            </a:r>
            <a:r>
              <a:rPr lang="en-GB" sz="1200" kern="1200" dirty="0">
                <a:solidFill>
                  <a:schemeClr val="tx1"/>
                </a:solidFill>
                <a:effectLst/>
                <a:latin typeface="+mn-lt"/>
                <a:ea typeface="+mn-ea"/>
                <a:cs typeface="+mn-cs"/>
              </a:rPr>
              <a:t> we </a:t>
            </a:r>
            <a:r>
              <a:rPr lang="en-GB" sz="1200" kern="1200" dirty="0" err="1">
                <a:solidFill>
                  <a:schemeClr val="tx1"/>
                </a:solidFill>
                <a:effectLst/>
                <a:latin typeface="+mn-lt"/>
                <a:ea typeface="+mn-ea"/>
                <a:cs typeface="+mn-cs"/>
              </a:rPr>
              <a:t>akawuka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mukenenya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yakakomolwa,nga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ebbwa</a:t>
            </a:r>
            <a:r>
              <a:rPr lang="en-GB" sz="1200" kern="1200" dirty="0">
                <a:solidFill>
                  <a:schemeClr val="tx1"/>
                </a:solidFill>
                <a:effectLst/>
                <a:latin typeface="+mn-lt"/>
                <a:ea typeface="+mn-ea"/>
                <a:cs typeface="+mn-cs"/>
              </a:rPr>
              <a:t> lye </a:t>
            </a:r>
            <a:r>
              <a:rPr lang="en-GB" sz="1200" kern="1200" dirty="0" err="1">
                <a:solidFill>
                  <a:schemeClr val="tx1"/>
                </a:solidFill>
                <a:effectLst/>
                <a:latin typeface="+mn-lt"/>
                <a:ea typeface="+mn-ea"/>
                <a:cs typeface="+mn-cs"/>
              </a:rPr>
              <a:t>terinawona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3/31/2017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3/31/2017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3/31/2017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4114800"/>
            <a:ext cx="8001000" cy="2123658"/>
          </a:xfrm>
        </p:spPr>
        <p:txBody>
          <a:bodyPr wrap="square" anchor="t" anchorCtr="1">
            <a:spAutoFit/>
          </a:bodyPr>
          <a:lstStyle/>
          <a:p>
            <a:r>
              <a:rPr lang="en-US" altLang="en-US" b="1" dirty="0" err="1">
                <a:latin typeface="Calibri" panose="020F0502020204030204" pitchFamily="34" charset="0"/>
              </a:rPr>
              <a:t>Obubaka</a:t>
            </a:r>
            <a:r>
              <a:rPr lang="en-US" altLang="en-US" b="1" dirty="0">
                <a:latin typeface="Calibri" panose="020F0502020204030204" pitchFamily="34" charset="0"/>
              </a:rPr>
              <a:t> </a:t>
            </a:r>
            <a:r>
              <a:rPr lang="en-US" altLang="en-US" b="1" dirty="0" err="1">
                <a:latin typeface="Calibri" panose="020F0502020204030204" pitchFamily="34" charset="0"/>
              </a:rPr>
              <a:t>obukwata</a:t>
            </a:r>
            <a:r>
              <a:rPr lang="en-US" altLang="en-US" b="1" dirty="0">
                <a:latin typeface="Calibri" panose="020F0502020204030204" pitchFamily="34" charset="0"/>
              </a:rPr>
              <a:t> </a:t>
            </a:r>
            <a:r>
              <a:rPr lang="en-US" altLang="en-US" b="1" dirty="0" err="1">
                <a:latin typeface="Calibri" panose="020F0502020204030204" pitchFamily="34" charset="0"/>
              </a:rPr>
              <a:t>ku</a:t>
            </a:r>
            <a:r>
              <a:rPr lang="en-US" altLang="en-US" b="1" dirty="0">
                <a:latin typeface="Calibri" panose="020F0502020204030204" pitchFamily="34" charset="0"/>
              </a:rPr>
              <a:t> </a:t>
            </a:r>
            <a:r>
              <a:rPr lang="en-US" altLang="en-US" b="1" dirty="0" err="1">
                <a:latin typeface="Calibri" panose="020F0502020204030204" pitchFamily="34" charset="0"/>
              </a:rPr>
              <a:t>kukomola</a:t>
            </a:r>
            <a:r>
              <a:rPr lang="en-US" altLang="en-US" b="1" dirty="0">
                <a:latin typeface="Calibri" panose="020F0502020204030204" pitchFamily="34" charset="0"/>
              </a:rPr>
              <a:t> </a:t>
            </a:r>
            <a:r>
              <a:rPr lang="en-US" altLang="en-US" b="1" dirty="0" err="1">
                <a:latin typeface="Calibri" panose="020F0502020204030204" pitchFamily="34" charset="0"/>
              </a:rPr>
              <a:t>kw’abasajja</a:t>
            </a:r>
            <a:r>
              <a:rPr lang="en-US" altLang="en-US" b="1" dirty="0">
                <a:latin typeface="Calibri" panose="020F0502020204030204" pitchFamily="34" charset="0"/>
              </a:rPr>
              <a:t> era </a:t>
            </a:r>
            <a:r>
              <a:rPr lang="en-US" altLang="en-US" b="1" dirty="0" err="1">
                <a:latin typeface="Calibri" panose="020F0502020204030204" pitchFamily="34" charset="0"/>
              </a:rPr>
              <a:t>n’okuziyiza</a:t>
            </a:r>
            <a:r>
              <a:rPr lang="en-US" altLang="en-US" b="1" dirty="0">
                <a:latin typeface="Calibri" panose="020F0502020204030204" pitchFamily="34" charset="0"/>
              </a:rPr>
              <a:t> </a:t>
            </a:r>
            <a:r>
              <a:rPr lang="en-US" altLang="en-US" b="1" dirty="0" err="1">
                <a:latin typeface="Calibri" panose="020F0502020204030204" pitchFamily="34" charset="0"/>
              </a:rPr>
              <a:t>akawuka</a:t>
            </a:r>
            <a:r>
              <a:rPr lang="en-US" altLang="en-US" b="1" dirty="0">
                <a:latin typeface="Calibri" panose="020F0502020204030204" pitchFamily="34" charset="0"/>
              </a:rPr>
              <a:t> </a:t>
            </a:r>
            <a:r>
              <a:rPr lang="en-US" altLang="en-US" b="1" dirty="0" err="1">
                <a:latin typeface="Calibri" panose="020F0502020204030204" pitchFamily="34" charset="0"/>
              </a:rPr>
              <a:t>ka</a:t>
            </a:r>
            <a:r>
              <a:rPr lang="en-US" altLang="en-US" b="1" dirty="0">
                <a:latin typeface="Calibri" panose="020F0502020204030204" pitchFamily="34" charset="0"/>
              </a:rPr>
              <a:t> </a:t>
            </a:r>
            <a:r>
              <a:rPr lang="en-US" altLang="en-US" b="1" dirty="0" err="1">
                <a:latin typeface="Calibri" panose="020F0502020204030204" pitchFamily="34" charset="0"/>
              </a:rPr>
              <a:t>mukenenya</a:t>
            </a:r>
            <a:endParaRPr lang="en-US" b="1"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848" y="155703"/>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0" y="4419600"/>
            <a:ext cx="8966215" cy="1737232"/>
          </a:xfrm>
        </p:spPr>
        <p:txBody>
          <a:bodyPr/>
          <a:lstStyle/>
          <a:p>
            <a:pPr marL="0" indent="0" algn="ctr" eaLnBrk="1" hangingPunct="1">
              <a:buNone/>
            </a:pPr>
            <a:r>
              <a:rPr lang="en-GB" b="1" dirty="0" err="1">
                <a:solidFill>
                  <a:srgbClr val="740074"/>
                </a:solidFill>
                <a:latin typeface="Calibri" panose="020F0502020204030204" pitchFamily="34" charset="0"/>
              </a:rPr>
              <a:t>Ekigambo</a:t>
            </a:r>
            <a:r>
              <a:rPr lang="en-GB" b="1" dirty="0">
                <a:solidFill>
                  <a:srgbClr val="740074"/>
                </a:solidFill>
                <a:latin typeface="Calibri" panose="020F0502020204030204" pitchFamily="34" charset="0"/>
              </a:rPr>
              <a:t> </a:t>
            </a:r>
            <a:r>
              <a:rPr lang="en-GB" b="1" i="1" dirty="0">
                <a:solidFill>
                  <a:srgbClr val="669900"/>
                </a:solidFill>
                <a:latin typeface="Calibri" panose="020F0502020204030204" pitchFamily="34" charset="0"/>
              </a:rPr>
              <a:t>”</a:t>
            </a:r>
            <a:r>
              <a:rPr lang="en-GB" b="1" i="1" dirty="0" err="1">
                <a:solidFill>
                  <a:srgbClr val="669900"/>
                </a:solidFill>
                <a:latin typeface="Calibri" panose="020F0502020204030204" pitchFamily="34" charset="0"/>
              </a:rPr>
              <a:t>okukomola</a:t>
            </a:r>
            <a:r>
              <a:rPr lang="en-GB" b="1" i="1" dirty="0">
                <a:solidFill>
                  <a:srgbClr val="669900"/>
                </a:solidFill>
                <a:latin typeface="Calibri" panose="020F0502020204030204" pitchFamily="34" charset="0"/>
              </a:rPr>
              <a:t> </a:t>
            </a:r>
            <a:r>
              <a:rPr lang="en-GB" b="1" i="1" dirty="0" err="1">
                <a:solidFill>
                  <a:srgbClr val="669900"/>
                </a:solidFill>
                <a:latin typeface="Calibri" panose="020F0502020204030204" pitchFamily="34" charset="0"/>
              </a:rPr>
              <a:t>kw’abasajja</a:t>
            </a:r>
            <a:r>
              <a:rPr lang="en-GB" b="1" i="1" dirty="0">
                <a:solidFill>
                  <a:srgbClr val="669900"/>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kitegeeza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okusalako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akaliba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ak’okungulu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busajja</a:t>
            </a:r>
            <a:r>
              <a:rPr lang="en-GB" b="1" dirty="0">
                <a:solidFill>
                  <a:srgbClr val="740074"/>
                </a:solidFill>
                <a:latin typeface="Calibri" panose="020F0502020204030204" pitchFamily="34" charset="0"/>
              </a:rPr>
              <a:t>.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3" name="Rectangle 2"/>
          <p:cNvSpPr/>
          <p:nvPr/>
        </p:nvSpPr>
        <p:spPr>
          <a:xfrm>
            <a:off x="152399" y="440530"/>
            <a:ext cx="8813815" cy="769441"/>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Okukomola </a:t>
            </a:r>
            <a:r>
              <a:rPr lang="en-GB" sz="4400" b="1" dirty="0" err="1">
                <a:solidFill>
                  <a:srgbClr val="740074"/>
                </a:solidFill>
                <a:latin typeface="Calibri" panose="020F0502020204030204" pitchFamily="34" charset="0"/>
                <a:ea typeface="+mj-ea"/>
                <a:cs typeface="+mj-cs"/>
              </a:rPr>
              <a:t>kw’abasajja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ki</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19600" y="1905000"/>
            <a:ext cx="4546616" cy="4415028"/>
          </a:xfrm>
        </p:spPr>
        <p:txBody>
          <a:bodyPr/>
          <a:lstStyle/>
          <a:p>
            <a:pPr algn="l"/>
            <a:r>
              <a:rPr lang="en-GB" sz="3200" b="1" dirty="0" err="1">
                <a:latin typeface="Calibri" panose="020F0502020204030204" pitchFamily="34" charset="0"/>
              </a:rPr>
              <a:t>Ekigambo</a:t>
            </a:r>
            <a:r>
              <a:rPr lang="en-GB" sz="3200" b="1" dirty="0">
                <a:latin typeface="Calibri" panose="020F0502020204030204" pitchFamily="34" charset="0"/>
              </a:rPr>
              <a:t> </a:t>
            </a:r>
            <a:r>
              <a:rPr lang="en-GB" sz="3200" b="1" dirty="0">
                <a:solidFill>
                  <a:srgbClr val="669900"/>
                </a:solidFill>
                <a:latin typeface="Calibri" panose="020F0502020204030204" pitchFamily="34" charset="0"/>
              </a:rPr>
              <a:t>“</a:t>
            </a:r>
            <a:r>
              <a:rPr lang="en-GB" sz="3200" b="1" dirty="0" err="1">
                <a:solidFill>
                  <a:srgbClr val="669900"/>
                </a:solidFill>
                <a:latin typeface="Calibri" panose="020F0502020204030204" pitchFamily="34" charset="0"/>
              </a:rPr>
              <a:t>kukomolebwa</a:t>
            </a:r>
            <a:r>
              <a:rPr lang="en-GB" sz="3200" b="1" dirty="0">
                <a:solidFill>
                  <a:srgbClr val="669900"/>
                </a:solidFill>
                <a:latin typeface="Calibri" panose="020F0502020204030204" pitchFamily="34" charset="0"/>
              </a:rPr>
              <a:t> </a:t>
            </a:r>
            <a:r>
              <a:rPr lang="en-GB" sz="3200" b="1" dirty="0" err="1">
                <a:solidFill>
                  <a:srgbClr val="669900"/>
                </a:solidFill>
                <a:latin typeface="Calibri" panose="020F0502020204030204" pitchFamily="34" charset="0"/>
              </a:rPr>
              <a:t>kw’abasajja</a:t>
            </a:r>
            <a:r>
              <a:rPr lang="en-GB" sz="3200" b="1" dirty="0">
                <a:solidFill>
                  <a:srgbClr val="669900"/>
                </a:solidFill>
                <a:latin typeface="Calibri" panose="020F0502020204030204" pitchFamily="34" charset="0"/>
              </a:rPr>
              <a:t> </a:t>
            </a:r>
            <a:r>
              <a:rPr lang="en-GB" sz="3200" b="1" dirty="0" err="1">
                <a:solidFill>
                  <a:srgbClr val="669900"/>
                </a:solidFill>
                <a:latin typeface="Calibri" panose="020F0502020204030204" pitchFamily="34" charset="0"/>
              </a:rPr>
              <a:t>okwekisawo</a:t>
            </a:r>
            <a:r>
              <a:rPr lang="en-GB" sz="3200" b="1" dirty="0">
                <a:solidFill>
                  <a:srgbClr val="669900"/>
                </a:solidFill>
                <a:latin typeface="Calibri" panose="020F0502020204030204" pitchFamily="34" charset="0"/>
              </a:rPr>
              <a:t>” </a:t>
            </a:r>
            <a:r>
              <a:rPr lang="en-GB" sz="3200" b="1" dirty="0" err="1">
                <a:latin typeface="Calibri" panose="020F0502020204030204" pitchFamily="34" charset="0"/>
              </a:rPr>
              <a:t>kitegeeza</a:t>
            </a:r>
            <a:r>
              <a:rPr lang="en-GB" sz="3200" b="1" dirty="0">
                <a:latin typeface="Calibri" panose="020F0502020204030204" pitchFamily="34" charset="0"/>
              </a:rPr>
              <a:t> </a:t>
            </a:r>
            <a:r>
              <a:rPr lang="en-GB" sz="3200" b="1" dirty="0" err="1">
                <a:latin typeface="Calibri" panose="020F0502020204030204" pitchFamily="34" charset="0"/>
              </a:rPr>
              <a:t>okulongoosa</a:t>
            </a:r>
            <a:r>
              <a:rPr lang="en-GB" sz="3200" b="1" dirty="0">
                <a:latin typeface="Calibri" panose="020F0502020204030204" pitchFamily="34" charset="0"/>
              </a:rPr>
              <a:t> </a:t>
            </a:r>
            <a:r>
              <a:rPr lang="en-GB" sz="3200" b="1" dirty="0" err="1">
                <a:latin typeface="Calibri" panose="020F0502020204030204" pitchFamily="34" charset="0"/>
              </a:rPr>
              <a:t>nga</a:t>
            </a:r>
            <a:r>
              <a:rPr lang="en-GB" sz="3200" b="1" dirty="0">
                <a:latin typeface="Calibri" panose="020F0502020204030204" pitchFamily="34" charset="0"/>
              </a:rPr>
              <a:t> </a:t>
            </a:r>
            <a:r>
              <a:rPr lang="en-GB" sz="3200" b="1" dirty="0" err="1">
                <a:latin typeface="Calibri" panose="020F0502020204030204" pitchFamily="34" charset="0"/>
              </a:rPr>
              <a:t>bajjako</a:t>
            </a:r>
            <a:r>
              <a:rPr lang="en-GB" sz="3200" b="1" dirty="0">
                <a:latin typeface="Calibri" panose="020F0502020204030204" pitchFamily="34" charset="0"/>
              </a:rPr>
              <a:t> </a:t>
            </a:r>
            <a:r>
              <a:rPr lang="en-GB" sz="3200" b="1" dirty="0" err="1">
                <a:latin typeface="Calibri" panose="020F0502020204030204" pitchFamily="34" charset="0"/>
              </a:rPr>
              <a:t>akaliba</a:t>
            </a:r>
            <a:r>
              <a:rPr lang="en-GB" sz="3200" b="1" dirty="0">
                <a:latin typeface="Calibri" panose="020F0502020204030204" pitchFamily="34" charset="0"/>
              </a:rPr>
              <a:t> </a:t>
            </a:r>
            <a:r>
              <a:rPr lang="en-GB" sz="3200" b="1" dirty="0" err="1">
                <a:latin typeface="Calibri" panose="020F0502020204030204" pitchFamily="34" charset="0"/>
              </a:rPr>
              <a:t>ak’okungulu</a:t>
            </a:r>
            <a:r>
              <a:rPr lang="en-GB" sz="3200" b="1" dirty="0">
                <a:latin typeface="Calibri" panose="020F0502020204030204" pitchFamily="34" charset="0"/>
              </a:rPr>
              <a:t>, </a:t>
            </a:r>
            <a:r>
              <a:rPr lang="en-GB" sz="3200" b="1" dirty="0" err="1">
                <a:latin typeface="Calibri" panose="020F0502020204030204" pitchFamily="34" charset="0"/>
              </a:rPr>
              <a:t>nga</a:t>
            </a:r>
            <a:r>
              <a:rPr lang="en-GB" sz="3200" b="1" dirty="0">
                <a:latin typeface="Calibri" panose="020F0502020204030204" pitchFamily="34" charset="0"/>
              </a:rPr>
              <a:t> </a:t>
            </a:r>
            <a:r>
              <a:rPr lang="en-GB" sz="3200" b="1" dirty="0" err="1">
                <a:latin typeface="Calibri" panose="020F0502020204030204" pitchFamily="34" charset="0"/>
              </a:rPr>
              <a:t>kikolebwa</a:t>
            </a:r>
            <a:r>
              <a:rPr lang="en-GB" sz="3200" b="1" dirty="0">
                <a:latin typeface="Calibri" panose="020F0502020204030204" pitchFamily="34" charset="0"/>
              </a:rPr>
              <a:t> </a:t>
            </a:r>
            <a:r>
              <a:rPr lang="en-GB" sz="3200" b="1" dirty="0" err="1">
                <a:latin typeface="Calibri" panose="020F0502020204030204" pitchFamily="34" charset="0"/>
              </a:rPr>
              <a:t>omusawo</a:t>
            </a:r>
            <a:r>
              <a:rPr lang="en-GB" sz="3200" b="1" dirty="0">
                <a:latin typeface="Calibri" panose="020F0502020204030204" pitchFamily="34" charset="0"/>
              </a:rPr>
              <a:t> </a:t>
            </a:r>
            <a:r>
              <a:rPr lang="en-GB" sz="3200" b="1" dirty="0" err="1">
                <a:latin typeface="Calibri" panose="020F0502020204030204" pitchFamily="34" charset="0"/>
              </a:rPr>
              <a:t>omutendeke</a:t>
            </a:r>
            <a:r>
              <a:rPr lang="en-GB" sz="3200" b="1" dirty="0">
                <a:latin typeface="Calibri" panose="020F0502020204030204" pitchFamily="34" charset="0"/>
              </a:rPr>
              <a:t> mu </a:t>
            </a:r>
            <a:r>
              <a:rPr lang="en-GB" sz="3200" b="1" dirty="0" err="1">
                <a:latin typeface="Calibri" panose="020F0502020204030204" pitchFamily="34" charset="0"/>
              </a:rPr>
              <a:t>by’obulamu</a:t>
            </a:r>
            <a:r>
              <a:rPr lang="en-GB" sz="3200" b="1" dirty="0">
                <a:latin typeface="Calibri" panose="020F0502020204030204" pitchFamily="34" charset="0"/>
              </a:rPr>
              <a:t>. </a:t>
            </a:r>
            <a:endParaRPr lang="en-US" sz="3200" b="1" dirty="0">
              <a:latin typeface="Calibri" panose="020F0502020204030204" pitchFamily="34" charset="0"/>
            </a:endParaRPr>
          </a:p>
        </p:txBody>
      </p:sp>
      <p:sp>
        <p:nvSpPr>
          <p:cNvPr id="2" name="Rectangle 1"/>
          <p:cNvSpPr/>
          <p:nvPr/>
        </p:nvSpPr>
        <p:spPr>
          <a:xfrm>
            <a:off x="228600" y="382653"/>
            <a:ext cx="8534400" cy="769441"/>
          </a:xfrm>
          <a:prstGeom prst="rect">
            <a:avLst/>
          </a:prstGeom>
        </p:spPr>
        <p:txBody>
          <a:bodyPr wrap="square">
            <a:spAutoFit/>
          </a:bodyPr>
          <a:lstStyle/>
          <a:p>
            <a:pPr lvl="0" algn="ctr"/>
            <a:r>
              <a:rPr lang="en-GB" sz="4400" b="1" dirty="0" err="1">
                <a:solidFill>
                  <a:srgbClr val="740074"/>
                </a:solidFill>
                <a:latin typeface="Calibri" panose="020F0502020204030204" pitchFamily="34" charset="0"/>
              </a:rPr>
              <a:t>Okukomola</a:t>
            </a:r>
            <a:r>
              <a:rPr lang="en-GB" sz="4400" b="1" dirty="0">
                <a:solidFill>
                  <a:srgbClr val="740074"/>
                </a:solidFill>
                <a:latin typeface="Calibri" panose="020F0502020204030204" pitchFamily="34" charset="0"/>
              </a:rPr>
              <a:t> </a:t>
            </a:r>
            <a:r>
              <a:rPr lang="en-GB" sz="4400" b="1" dirty="0" err="1">
                <a:solidFill>
                  <a:srgbClr val="740074"/>
                </a:solidFill>
                <a:latin typeface="Calibri" panose="020F0502020204030204" pitchFamily="34" charset="0"/>
              </a:rPr>
              <a:t>kw’abasajja</a:t>
            </a:r>
            <a:r>
              <a:rPr lang="en-GB" sz="4400" b="1" dirty="0">
                <a:solidFill>
                  <a:srgbClr val="740074"/>
                </a:solidFill>
                <a:latin typeface="Calibri" panose="020F0502020204030204" pitchFamily="34" charset="0"/>
              </a:rPr>
              <a:t> </a:t>
            </a:r>
            <a:r>
              <a:rPr lang="en-GB" sz="4400" b="1" dirty="0" err="1">
                <a:solidFill>
                  <a:srgbClr val="740074"/>
                </a:solidFill>
                <a:latin typeface="Calibri" panose="020F0502020204030204" pitchFamily="34" charset="0"/>
              </a:rPr>
              <a:t>kye</a:t>
            </a:r>
            <a:r>
              <a:rPr lang="en-GB" sz="4400" b="1" dirty="0">
                <a:solidFill>
                  <a:srgbClr val="740074"/>
                </a:solidFill>
                <a:latin typeface="Calibri" panose="020F0502020204030204" pitchFamily="34" charset="0"/>
              </a:rPr>
              <a:t> </a:t>
            </a:r>
            <a:r>
              <a:rPr lang="en-GB" sz="4400" b="1" dirty="0" err="1">
                <a:solidFill>
                  <a:srgbClr val="740074"/>
                </a:solidFill>
                <a:latin typeface="Calibri" panose="020F0502020204030204" pitchFamily="34" charset="0"/>
              </a:rPr>
              <a:t>ki</a:t>
            </a:r>
            <a:r>
              <a:rPr lang="en-GB" sz="4400" b="1" dirty="0">
                <a:solidFill>
                  <a:srgbClr val="740074"/>
                </a:solidFill>
                <a:latin typeface="Calibri" panose="020F0502020204030204" pitchFamily="34" charset="0"/>
              </a:rPr>
              <a:t>?</a:t>
            </a:r>
          </a:p>
        </p:txBody>
      </p:sp>
      <p:pic>
        <p:nvPicPr>
          <p:cNvPr id="3" name="Picture 2"/>
          <p:cNvPicPr>
            <a:picLocks noChangeAspect="1"/>
          </p:cNvPicPr>
          <p:nvPr/>
        </p:nvPicPr>
        <p:blipFill>
          <a:blip r:embed="rId5"/>
          <a:stretch>
            <a:fillRect/>
          </a:stretch>
        </p:blipFill>
        <p:spPr>
          <a:xfrm>
            <a:off x="254000" y="2514600"/>
            <a:ext cx="3895682" cy="2591025"/>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972"/>
            <a:ext cx="9144000" cy="1260666"/>
          </a:xfrm>
        </p:spPr>
        <p:txBody>
          <a:bodyPr/>
          <a:lstStyle/>
          <a:p>
            <a:r>
              <a:rPr lang="en-GB" sz="3400" b="1" dirty="0">
                <a:latin typeface="Calibri" panose="020F0502020204030204" pitchFamily="34" charset="0"/>
              </a:rPr>
              <a:t>Kiki </a:t>
            </a:r>
            <a:r>
              <a:rPr lang="en-GB" sz="3400" b="1" dirty="0" err="1">
                <a:latin typeface="Calibri" panose="020F0502020204030204" pitchFamily="34" charset="0"/>
              </a:rPr>
              <a:t>ekimanyiddwa</a:t>
            </a:r>
            <a:r>
              <a:rPr lang="en-GB" sz="3400" b="1" dirty="0">
                <a:latin typeface="Calibri" panose="020F0502020204030204" pitchFamily="34" charset="0"/>
              </a:rPr>
              <a:t> </a:t>
            </a:r>
            <a:r>
              <a:rPr lang="en-GB" sz="3400" b="1" dirty="0" err="1">
                <a:latin typeface="Calibri" panose="020F0502020204030204" pitchFamily="34" charset="0"/>
              </a:rPr>
              <a:t>ku</a:t>
            </a:r>
            <a:r>
              <a:rPr lang="en-GB" sz="3400" b="1" dirty="0">
                <a:latin typeface="Calibri" panose="020F0502020204030204" pitchFamily="34" charset="0"/>
              </a:rPr>
              <a:t> </a:t>
            </a:r>
            <a:r>
              <a:rPr lang="en-GB" sz="3400" b="1" dirty="0" err="1">
                <a:latin typeface="Calibri" panose="020F0502020204030204" pitchFamily="34" charset="0"/>
              </a:rPr>
              <a:t>kukomolebwa</a:t>
            </a:r>
            <a:r>
              <a:rPr lang="en-GB" sz="3400" b="1" dirty="0">
                <a:latin typeface="Calibri" panose="020F0502020204030204" pitchFamily="34" charset="0"/>
              </a:rPr>
              <a:t> </a:t>
            </a:r>
            <a:r>
              <a:rPr lang="en-GB" sz="3400" b="1" dirty="0" err="1">
                <a:latin typeface="Calibri" panose="020F0502020204030204" pitchFamily="34" charset="0"/>
              </a:rPr>
              <a:t>kw’abasajja</a:t>
            </a:r>
            <a:r>
              <a:rPr lang="en-GB" sz="3400" b="1" dirty="0">
                <a:latin typeface="Calibri" panose="020F0502020204030204" pitchFamily="34" charset="0"/>
              </a:rPr>
              <a:t> </a:t>
            </a:r>
            <a:r>
              <a:rPr lang="en-GB" sz="3400" b="1" dirty="0" err="1">
                <a:latin typeface="Calibri" panose="020F0502020204030204" pitchFamily="34" charset="0"/>
              </a:rPr>
              <a:t>n’okuziyiza</a:t>
            </a:r>
            <a:r>
              <a:rPr lang="en-GB" sz="3400" b="1" dirty="0">
                <a:latin typeface="Calibri" panose="020F0502020204030204" pitchFamily="34" charset="0"/>
              </a:rPr>
              <a:t> </a:t>
            </a:r>
            <a:r>
              <a:rPr lang="en-GB" sz="3400" b="1" dirty="0" err="1">
                <a:latin typeface="Calibri" panose="020F0502020204030204" pitchFamily="34" charset="0"/>
              </a:rPr>
              <a:t>akawuka</a:t>
            </a:r>
            <a:r>
              <a:rPr lang="en-GB" sz="3400" b="1" dirty="0">
                <a:latin typeface="Calibri" panose="020F0502020204030204" pitchFamily="34" charset="0"/>
              </a:rPr>
              <a:t> </a:t>
            </a:r>
            <a:r>
              <a:rPr lang="en-GB" sz="3400" b="1" dirty="0" err="1">
                <a:latin typeface="Calibri" panose="020F0502020204030204" pitchFamily="34" charset="0"/>
              </a:rPr>
              <a:t>ka</a:t>
            </a:r>
            <a:r>
              <a:rPr lang="en-GB" sz="3400" b="1" dirty="0">
                <a:latin typeface="Calibri" panose="020F0502020204030204" pitchFamily="34" charset="0"/>
              </a:rPr>
              <a:t> </a:t>
            </a:r>
            <a:r>
              <a:rPr lang="en-GB" sz="3400" b="1" dirty="0" err="1">
                <a:latin typeface="Calibri" panose="020F0502020204030204" pitchFamily="34" charset="0"/>
              </a:rPr>
              <a:t>mukenenya</a:t>
            </a:r>
            <a:r>
              <a:rPr lang="en-GB" sz="3400" b="1" dirty="0">
                <a:latin typeface="Calibri" panose="020F0502020204030204" pitchFamily="34" charset="0"/>
              </a:rPr>
              <a:t>?</a:t>
            </a:r>
            <a:endParaRPr lang="en-US" sz="3400" dirty="0">
              <a:latin typeface="Calibri" panose="020F0502020204030204" pitchFamily="34" charset="0"/>
            </a:endParaRPr>
          </a:p>
        </p:txBody>
      </p:sp>
      <p:sp>
        <p:nvSpPr>
          <p:cNvPr id="3" name="Content Placeholder 2"/>
          <p:cNvSpPr>
            <a:spLocks noGrp="1"/>
          </p:cNvSpPr>
          <p:nvPr>
            <p:ph idx="1"/>
          </p:nvPr>
        </p:nvSpPr>
        <p:spPr>
          <a:xfrm>
            <a:off x="196959" y="1961483"/>
            <a:ext cx="4639292" cy="5017012"/>
          </a:xfrm>
        </p:spPr>
        <p:txBody>
          <a:bodyPr/>
          <a:lstStyle/>
          <a:p>
            <a:pPr marL="0" indent="0">
              <a:lnSpc>
                <a:spcPct val="90000"/>
              </a:lnSpc>
              <a:buNone/>
            </a:pPr>
            <a:r>
              <a:rPr lang="en-GB" sz="3000" b="1" dirty="0" err="1">
                <a:solidFill>
                  <a:srgbClr val="669900"/>
                </a:solidFill>
                <a:latin typeface="Calibri" panose="020F0502020204030204" pitchFamily="34" charset="0"/>
              </a:rPr>
              <a:t>Okunoonyereza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kwamirundi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esatu</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kwakolebwa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mukisera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ekitono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ekyakayita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okugezesa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obanga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okukomolebwa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kw’abasajja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okwekisawo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kuyinza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okuziyiza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abasajja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okukwatibwa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akawuka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mukenenya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kayita</a:t>
            </a:r>
            <a:r>
              <a:rPr lang="en-GB" sz="3000" b="1" dirty="0">
                <a:solidFill>
                  <a:srgbClr val="669900"/>
                </a:solidFill>
                <a:latin typeface="Calibri" panose="020F0502020204030204" pitchFamily="34" charset="0"/>
              </a:rPr>
              <a:t> mu</a:t>
            </a:r>
          </a:p>
          <a:p>
            <a:pPr marL="0" indent="0">
              <a:lnSpc>
                <a:spcPct val="90000"/>
              </a:lnSpc>
              <a:buNone/>
            </a:pPr>
            <a:r>
              <a:rPr lang="en-GB" sz="3000" b="1" dirty="0" err="1">
                <a:solidFill>
                  <a:srgbClr val="669900"/>
                </a:solidFill>
                <a:latin typeface="Calibri" panose="020F0502020204030204" pitchFamily="34" charset="0"/>
              </a:rPr>
              <a:t>kwegatta</a:t>
            </a:r>
            <a:r>
              <a:rPr lang="en-GB" sz="3000" b="1" dirty="0">
                <a:solidFill>
                  <a:srgbClr val="669900"/>
                </a:solidFill>
                <a:latin typeface="Calibri" panose="020F0502020204030204" pitchFamily="34" charset="0"/>
              </a:rPr>
              <a:t>. </a:t>
            </a:r>
            <a:endParaRPr lang="en-US" sz="3000" b="1" dirty="0">
              <a:solidFill>
                <a:srgbClr val="740074"/>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256"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600200"/>
            <a:ext cx="5144278" cy="4952999"/>
          </a:xfrm>
        </p:spPr>
        <p:txBody>
          <a:bodyPr/>
          <a:lstStyle/>
          <a:p>
            <a:pPr algn="l"/>
            <a:br>
              <a:rPr lang="en-GB" sz="2600" b="1" dirty="0">
                <a:latin typeface="Calibri" panose="020F0502020204030204" pitchFamily="34" charset="0"/>
              </a:rPr>
            </a:br>
            <a:r>
              <a:rPr lang="en-GB" sz="2600" b="1" dirty="0">
                <a:latin typeface="Calibri" panose="020F0502020204030204" pitchFamily="34" charset="0"/>
              </a:rPr>
              <a:t>Okunoonyereza </a:t>
            </a:r>
            <a:r>
              <a:rPr lang="en-GB" sz="2600" b="1" dirty="0" err="1">
                <a:latin typeface="Calibri" panose="020F0502020204030204" pitchFamily="34" charset="0"/>
              </a:rPr>
              <a:t>kuno</a:t>
            </a:r>
            <a:r>
              <a:rPr lang="en-GB" sz="2600" b="1" dirty="0">
                <a:latin typeface="Calibri" panose="020F0502020204030204" pitchFamily="34" charset="0"/>
              </a:rPr>
              <a:t> </a:t>
            </a:r>
            <a:r>
              <a:rPr lang="en-GB" sz="2600" b="1" dirty="0" err="1">
                <a:latin typeface="Calibri" panose="020F0502020204030204" pitchFamily="34" charset="0"/>
              </a:rPr>
              <a:t>kwalaga</a:t>
            </a:r>
            <a:r>
              <a:rPr lang="en-GB" sz="2600" b="1" dirty="0">
                <a:latin typeface="Calibri" panose="020F0502020204030204" pitchFamily="34" charset="0"/>
              </a:rPr>
              <a:t> </a:t>
            </a:r>
            <a:r>
              <a:rPr lang="en-GB" sz="2600" b="1" dirty="0" err="1">
                <a:latin typeface="Calibri" panose="020F0502020204030204" pitchFamily="34" charset="0"/>
              </a:rPr>
              <a:t>nti</a:t>
            </a:r>
            <a:r>
              <a:rPr lang="en-GB" sz="2600" b="1" dirty="0">
                <a:latin typeface="Calibri" panose="020F0502020204030204" pitchFamily="34" charset="0"/>
              </a:rPr>
              <a:t> </a:t>
            </a:r>
            <a:r>
              <a:rPr lang="en-GB" sz="2600" b="1" dirty="0" err="1">
                <a:latin typeface="Calibri" panose="020F0502020204030204" pitchFamily="34" charset="0"/>
              </a:rPr>
              <a:t>abasajja</a:t>
            </a:r>
            <a:r>
              <a:rPr lang="en-GB" sz="2600" b="1" dirty="0">
                <a:latin typeface="Calibri" panose="020F0502020204030204" pitchFamily="34" charset="0"/>
              </a:rPr>
              <a:t> </a:t>
            </a:r>
            <a:r>
              <a:rPr lang="en-GB" sz="2600" b="1" dirty="0" err="1">
                <a:latin typeface="Calibri" panose="020F0502020204030204" pitchFamily="34" charset="0"/>
              </a:rPr>
              <a:t>abaakomolebwa</a:t>
            </a:r>
            <a:r>
              <a:rPr lang="en-GB" sz="2600" b="1" dirty="0">
                <a:latin typeface="Calibri" panose="020F0502020204030204" pitchFamily="34" charset="0"/>
              </a:rPr>
              <a:t> </a:t>
            </a:r>
            <a:r>
              <a:rPr lang="en-GB" sz="2600" b="1" dirty="0" err="1">
                <a:latin typeface="Calibri" panose="020F0502020204030204" pitchFamily="34" charset="0"/>
              </a:rPr>
              <a:t>baalinga</a:t>
            </a:r>
            <a:r>
              <a:rPr lang="en-GB" sz="2600" b="1" dirty="0">
                <a:latin typeface="Calibri" panose="020F0502020204030204" pitchFamily="34" charset="0"/>
              </a:rPr>
              <a:t> </a:t>
            </a:r>
            <a:r>
              <a:rPr lang="en-GB" sz="2600" b="1" dirty="0" err="1">
                <a:latin typeface="Calibri" panose="020F0502020204030204" pitchFamily="34" charset="0"/>
              </a:rPr>
              <a:t>kitundu</a:t>
            </a:r>
            <a:r>
              <a:rPr lang="en-GB" sz="2600" b="1" dirty="0">
                <a:latin typeface="Calibri" panose="020F0502020204030204" pitchFamily="34" charset="0"/>
              </a:rPr>
              <a:t> </a:t>
            </a:r>
            <a:r>
              <a:rPr lang="en-GB" sz="2600" b="1" dirty="0" err="1">
                <a:latin typeface="Calibri" panose="020F0502020204030204" pitchFamily="34" charset="0"/>
              </a:rPr>
              <a:t>kimu</a:t>
            </a:r>
            <a:r>
              <a:rPr lang="en-GB" sz="2600" b="1" dirty="0">
                <a:latin typeface="Calibri" panose="020F0502020204030204" pitchFamily="34" charset="0"/>
              </a:rPr>
              <a:t> </a:t>
            </a:r>
            <a:r>
              <a:rPr lang="en-GB" sz="2600" b="1" dirty="0" err="1">
                <a:latin typeface="Calibri" panose="020F0502020204030204" pitchFamily="34" charset="0"/>
              </a:rPr>
              <a:t>kyakubiri</a:t>
            </a:r>
            <a:r>
              <a:rPr lang="en-GB" sz="2600" b="1" dirty="0">
                <a:latin typeface="Calibri" panose="020F0502020204030204" pitchFamily="34" charset="0"/>
              </a:rPr>
              <a:t> </a:t>
            </a:r>
            <a:r>
              <a:rPr lang="en-GB" sz="2600" b="1" dirty="0" err="1">
                <a:latin typeface="Calibri" panose="020F0502020204030204" pitchFamily="34" charset="0"/>
              </a:rPr>
              <a:t>okufuna</a:t>
            </a:r>
            <a:r>
              <a:rPr lang="en-GB" sz="2600" b="1" dirty="0">
                <a:latin typeface="Calibri" panose="020F0502020204030204" pitchFamily="34" charset="0"/>
              </a:rPr>
              <a:t> </a:t>
            </a:r>
            <a:r>
              <a:rPr lang="en-GB" sz="2600" b="1" dirty="0" err="1">
                <a:latin typeface="Calibri" panose="020F0502020204030204" pitchFamily="34" charset="0"/>
              </a:rPr>
              <a:t>akawuka</a:t>
            </a:r>
            <a:r>
              <a:rPr lang="en-GB" sz="2600" b="1" dirty="0">
                <a:latin typeface="Calibri" panose="020F0502020204030204" pitchFamily="34" charset="0"/>
              </a:rPr>
              <a:t> </a:t>
            </a:r>
            <a:r>
              <a:rPr lang="en-GB" sz="2600" b="1" dirty="0" err="1">
                <a:latin typeface="Calibri" panose="020F0502020204030204" pitchFamily="34" charset="0"/>
              </a:rPr>
              <a:t>ka</a:t>
            </a:r>
            <a:r>
              <a:rPr lang="en-GB" sz="2600" b="1" dirty="0">
                <a:latin typeface="Calibri" panose="020F0502020204030204" pitchFamily="34" charset="0"/>
              </a:rPr>
              <a:t> </a:t>
            </a:r>
            <a:r>
              <a:rPr lang="en-GB" sz="2600" b="1" dirty="0" err="1">
                <a:latin typeface="Calibri" panose="020F0502020204030204" pitchFamily="34" charset="0"/>
              </a:rPr>
              <a:t>mukenenya</a:t>
            </a:r>
            <a:r>
              <a:rPr lang="en-GB" sz="2600" b="1" dirty="0">
                <a:latin typeface="Calibri" panose="020F0502020204030204" pitchFamily="34" charset="0"/>
              </a:rPr>
              <a:t> </a:t>
            </a:r>
            <a:r>
              <a:rPr lang="en-GB" sz="2600" b="1" dirty="0" err="1">
                <a:latin typeface="Calibri" panose="020F0502020204030204" pitchFamily="34" charset="0"/>
              </a:rPr>
              <a:t>okugerageranya</a:t>
            </a:r>
            <a:r>
              <a:rPr lang="en-GB" sz="2600" b="1" dirty="0">
                <a:latin typeface="Calibri" panose="020F0502020204030204" pitchFamily="34" charset="0"/>
              </a:rPr>
              <a:t> </a:t>
            </a:r>
            <a:r>
              <a:rPr lang="en-GB" sz="2600" b="1" dirty="0" err="1">
                <a:latin typeface="Calibri" panose="020F0502020204030204" pitchFamily="34" charset="0"/>
              </a:rPr>
              <a:t>naabo</a:t>
            </a:r>
            <a:r>
              <a:rPr lang="en-GB" sz="2600" b="1" dirty="0">
                <a:latin typeface="Calibri" panose="020F0502020204030204" pitchFamily="34" charset="0"/>
              </a:rPr>
              <a:t> </a:t>
            </a:r>
            <a:r>
              <a:rPr lang="en-GB" sz="2600" b="1" dirty="0" err="1">
                <a:latin typeface="Calibri" panose="020F0502020204030204" pitchFamily="34" charset="0"/>
              </a:rPr>
              <a:t>abasajja</a:t>
            </a:r>
            <a:r>
              <a:rPr lang="en-GB" sz="2600" b="1" dirty="0">
                <a:latin typeface="Calibri" panose="020F0502020204030204" pitchFamily="34" charset="0"/>
              </a:rPr>
              <a:t> </a:t>
            </a:r>
            <a:r>
              <a:rPr lang="en-GB" sz="2600" b="1" dirty="0" err="1">
                <a:latin typeface="Calibri" panose="020F0502020204030204" pitchFamily="34" charset="0"/>
              </a:rPr>
              <a:t>abataakomolebwa</a:t>
            </a:r>
            <a:r>
              <a:rPr lang="en-GB" sz="2600" b="1" dirty="0">
                <a:latin typeface="Calibri" panose="020F0502020204030204" pitchFamily="34" charset="0"/>
              </a:rPr>
              <a:t>. Mu </a:t>
            </a:r>
            <a:r>
              <a:rPr lang="en-GB" sz="2600" b="1" dirty="0" err="1">
                <a:latin typeface="Calibri" panose="020F0502020204030204" pitchFamily="34" charset="0"/>
              </a:rPr>
              <a:t>njogera</a:t>
            </a:r>
            <a:r>
              <a:rPr lang="en-GB" sz="2600" b="1" dirty="0">
                <a:latin typeface="Calibri" panose="020F0502020204030204" pitchFamily="34" charset="0"/>
              </a:rPr>
              <a:t> </a:t>
            </a:r>
            <a:r>
              <a:rPr lang="en-GB" sz="2600" b="1" dirty="0" err="1">
                <a:latin typeface="Calibri" panose="020F0502020204030204" pitchFamily="34" charset="0"/>
              </a:rPr>
              <a:t>endala</a:t>
            </a:r>
            <a:r>
              <a:rPr lang="en-GB" sz="2600" b="1" dirty="0">
                <a:latin typeface="Calibri" panose="020F0502020204030204" pitchFamily="34" charset="0"/>
              </a:rPr>
              <a:t>, </a:t>
            </a:r>
            <a:br>
              <a:rPr lang="en-GB" sz="2600" b="1" dirty="0">
                <a:latin typeface="Calibri" panose="020F0502020204030204" pitchFamily="34" charset="0"/>
              </a:rPr>
            </a:br>
            <a:r>
              <a:rPr lang="en-GB" sz="2600" b="1" dirty="0" err="1">
                <a:solidFill>
                  <a:srgbClr val="669900"/>
                </a:solidFill>
                <a:latin typeface="Calibri" panose="020F0502020204030204" pitchFamily="34" charset="0"/>
              </a:rPr>
              <a:t>okukomolebwa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kwasangibwa</a:t>
            </a:r>
            <a:br>
              <a:rPr lang="en-GB" sz="2600" b="1" dirty="0">
                <a:solidFill>
                  <a:srgbClr val="669900"/>
                </a:solidFill>
                <a:latin typeface="Calibri" panose="020F0502020204030204" pitchFamily="34" charset="0"/>
              </a:rPr>
            </a:br>
            <a:r>
              <a:rPr lang="en-GB" sz="2600" b="1" dirty="0" err="1">
                <a:solidFill>
                  <a:srgbClr val="669900"/>
                </a:solidFill>
                <a:latin typeface="Calibri" panose="020F0502020204030204" pitchFamily="34" charset="0"/>
              </a:rPr>
              <a:t>nga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kukola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ebitundu</a:t>
            </a:r>
            <a:r>
              <a:rPr lang="en-GB" sz="2600" b="1" dirty="0">
                <a:solidFill>
                  <a:srgbClr val="669900"/>
                </a:solidFill>
                <a:latin typeface="Calibri" panose="020F0502020204030204" pitchFamily="34" charset="0"/>
              </a:rPr>
              <a:t> 50 </a:t>
            </a:r>
            <a:r>
              <a:rPr lang="en-GB" sz="2600" b="1" dirty="0" err="1">
                <a:solidFill>
                  <a:srgbClr val="669900"/>
                </a:solidFill>
                <a:latin typeface="Calibri" panose="020F0502020204030204" pitchFamily="34" charset="0"/>
              </a:rPr>
              <a:t>ku</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buli</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kikumi</a:t>
            </a:r>
            <a:r>
              <a:rPr lang="en-GB" sz="2600" b="1" dirty="0">
                <a:solidFill>
                  <a:srgbClr val="669900"/>
                </a:solidFill>
                <a:latin typeface="Calibri" panose="020F0502020204030204" pitchFamily="34" charset="0"/>
              </a:rPr>
              <a:t> mu </a:t>
            </a:r>
            <a:r>
              <a:rPr lang="en-GB" sz="2600" b="1" dirty="0" err="1">
                <a:solidFill>
                  <a:srgbClr val="669900"/>
                </a:solidFill>
                <a:latin typeface="Calibri" panose="020F0502020204030204" pitchFamily="34" charset="0"/>
              </a:rPr>
              <a:t>kuziyiza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abasajja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obutafuna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akawuka</a:t>
            </a:r>
            <a:r>
              <a:rPr lang="en-GB" sz="2600" b="1" dirty="0">
                <a:solidFill>
                  <a:srgbClr val="669900"/>
                </a:solidFill>
                <a:latin typeface="Calibri" panose="020F0502020204030204" pitchFamily="34" charset="0"/>
              </a:rPr>
              <a:t> </a:t>
            </a:r>
            <a:r>
              <a:rPr lang="en-GB" sz="2600" b="1" dirty="0" err="1">
                <a:solidFill>
                  <a:srgbClr val="669900"/>
                </a:solidFill>
                <a:latin typeface="Calibri" panose="020F0502020204030204" pitchFamily="34" charset="0"/>
              </a:rPr>
              <a:t>ka</a:t>
            </a:r>
            <a:br>
              <a:rPr lang="en-GB" sz="2600" b="1" dirty="0">
                <a:solidFill>
                  <a:srgbClr val="669900"/>
                </a:solidFill>
                <a:latin typeface="Calibri" panose="020F0502020204030204" pitchFamily="34" charset="0"/>
              </a:rPr>
            </a:br>
            <a:r>
              <a:rPr lang="en-GB" sz="2600" b="1" dirty="0" err="1">
                <a:solidFill>
                  <a:srgbClr val="669900"/>
                </a:solidFill>
                <a:latin typeface="Calibri" panose="020F0502020204030204" pitchFamily="34" charset="0"/>
              </a:rPr>
              <a:t>mukenenya</a:t>
            </a:r>
            <a:r>
              <a:rPr lang="en-GB" sz="2600" b="1" dirty="0">
                <a:solidFill>
                  <a:srgbClr val="669900"/>
                </a:solidFill>
                <a:latin typeface="Calibri" panose="020F0502020204030204" pitchFamily="34" charset="0"/>
              </a:rPr>
              <a:t>. </a:t>
            </a:r>
            <a:br>
              <a:rPr lang="en-GB" sz="2600" b="1" dirty="0">
                <a:solidFill>
                  <a:srgbClr val="669900"/>
                </a:solidFill>
                <a:latin typeface="Calibri" panose="020F0502020204030204" pitchFamily="34" charset="0"/>
              </a:rPr>
            </a:br>
            <a:endParaRPr lang="en-US" sz="26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Rectangle 3"/>
          <p:cNvSpPr/>
          <p:nvPr/>
        </p:nvSpPr>
        <p:spPr>
          <a:xfrm>
            <a:off x="0" y="89638"/>
            <a:ext cx="9144000" cy="1138773"/>
          </a:xfrm>
          <a:prstGeom prst="rect">
            <a:avLst/>
          </a:prstGeom>
        </p:spPr>
        <p:txBody>
          <a:bodyPr wrap="square">
            <a:spAutoFit/>
          </a:bodyPr>
          <a:lstStyle/>
          <a:p>
            <a:pPr algn="ctr"/>
            <a:r>
              <a:rPr lang="en-GB" sz="3400" b="1" dirty="0">
                <a:solidFill>
                  <a:srgbClr val="740074"/>
                </a:solidFill>
                <a:latin typeface="Calibri" panose="020F0502020204030204" pitchFamily="34" charset="0"/>
                <a:ea typeface="+mj-ea"/>
                <a:cs typeface="+mj-cs"/>
              </a:rPr>
              <a:t>Kiki </a:t>
            </a:r>
            <a:r>
              <a:rPr lang="en-GB" sz="3400" b="1" dirty="0" err="1">
                <a:solidFill>
                  <a:srgbClr val="740074"/>
                </a:solidFill>
                <a:latin typeface="Calibri" panose="020F0502020204030204" pitchFamily="34" charset="0"/>
                <a:ea typeface="+mj-ea"/>
                <a:cs typeface="+mj-cs"/>
              </a:rPr>
              <a:t>ekimanyiddwa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ku</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kukomolebwa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kw’abasajja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n’okuziyiza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akawuka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mukenenya</a:t>
            </a:r>
            <a:r>
              <a:rPr lang="en-GB" sz="3400" b="1" dirty="0">
                <a:solidFill>
                  <a:srgbClr val="740074"/>
                </a:solidFill>
                <a:latin typeface="Calibri" panose="020F0502020204030204" pitchFamily="34" charset="0"/>
                <a:ea typeface="+mj-ea"/>
                <a:cs typeface="+mj-cs"/>
              </a:rPr>
              <a:t>?</a:t>
            </a:r>
            <a:endParaRPr lang="en-US" sz="3400" dirty="0">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228600" y="2209800"/>
            <a:ext cx="3066554" cy="3383573"/>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7086600" cy="4572000"/>
          </a:xfrm>
        </p:spPr>
        <p:txBody>
          <a:bodyPr/>
          <a:lstStyle/>
          <a:p>
            <a:pPr algn="l"/>
            <a:br>
              <a:rPr lang="en-GB" sz="2800" b="1" dirty="0">
                <a:solidFill>
                  <a:srgbClr val="669900"/>
                </a:solidFill>
                <a:latin typeface="Calibri" panose="020F0502020204030204" pitchFamily="34" charset="0"/>
              </a:rPr>
            </a:br>
            <a:br>
              <a:rPr lang="en-GB" sz="2800" b="1" dirty="0">
                <a:solidFill>
                  <a:srgbClr val="669900"/>
                </a:solidFill>
                <a:latin typeface="Calibri" panose="020F0502020204030204" pitchFamily="34" charset="0"/>
              </a:rPr>
            </a:br>
            <a:br>
              <a:rPr lang="en-GB" sz="2800" b="1" dirty="0">
                <a:solidFill>
                  <a:srgbClr val="669900"/>
                </a:solidFill>
                <a:latin typeface="Calibri" panose="020F0502020204030204" pitchFamily="34" charset="0"/>
              </a:rPr>
            </a:br>
            <a:r>
              <a:rPr lang="en-GB" sz="2800" b="1" dirty="0">
                <a:solidFill>
                  <a:srgbClr val="669900"/>
                </a:solidFill>
                <a:latin typeface="Calibri" panose="020F0502020204030204" pitchFamily="34" charset="0"/>
              </a:rPr>
              <a:t>Okukomola </a:t>
            </a:r>
            <a:r>
              <a:rPr lang="en-GB" sz="2800" b="1" dirty="0" err="1">
                <a:solidFill>
                  <a:srgbClr val="669900"/>
                </a:solidFill>
                <a:latin typeface="Calibri" panose="020F0502020204030204" pitchFamily="34" charset="0"/>
              </a:rPr>
              <a:t>kw’abasajja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okwekisawo</a:t>
            </a:r>
            <a:r>
              <a:rPr lang="en-GB" sz="2800" b="1" dirty="0">
                <a:solidFill>
                  <a:srgbClr val="669900"/>
                </a:solidFill>
                <a:latin typeface="Calibri" panose="020F0502020204030204" pitchFamily="34" charset="0"/>
              </a:rPr>
              <a:t>” ye </a:t>
            </a:r>
            <a:r>
              <a:rPr lang="en-GB" sz="2800" b="1" dirty="0" err="1">
                <a:solidFill>
                  <a:srgbClr val="669900"/>
                </a:solidFill>
                <a:latin typeface="Calibri" panose="020F0502020204030204" pitchFamily="34" charset="0"/>
              </a:rPr>
              <a:t>ngeri</a:t>
            </a:r>
            <a:r>
              <a:rPr lang="en-GB" sz="2800" b="1" dirty="0">
                <a:solidFill>
                  <a:srgbClr val="669900"/>
                </a:solidFill>
                <a:latin typeface="Calibri" panose="020F0502020204030204" pitchFamily="34" charset="0"/>
              </a:rPr>
              <a:t> emu </a:t>
            </a:r>
            <a:r>
              <a:rPr lang="en-GB" sz="2800" b="1" dirty="0" err="1">
                <a:solidFill>
                  <a:srgbClr val="669900"/>
                </a:solidFill>
                <a:latin typeface="Calibri" panose="020F0502020204030204" pitchFamily="34" charset="0"/>
              </a:rPr>
              <a:t>ekola</a:t>
            </a:r>
            <a:r>
              <a:rPr lang="en-GB" sz="2800" b="1" dirty="0">
                <a:solidFill>
                  <a:srgbClr val="669900"/>
                </a:solidFill>
                <a:latin typeface="Calibri" panose="020F0502020204030204" pitchFamily="34" charset="0"/>
              </a:rPr>
              <a:t> mu </a:t>
            </a:r>
            <a:r>
              <a:rPr lang="en-GB" sz="2800" b="1" dirty="0" err="1">
                <a:solidFill>
                  <a:srgbClr val="669900"/>
                </a:solidFill>
                <a:latin typeface="Calibri" panose="020F0502020204030204" pitchFamily="34" charset="0"/>
              </a:rPr>
              <a:t>bassajja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okukendeza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emikisa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gy’okufuna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akawuka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mukenenya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Naye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okukomola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tekuwa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ddala</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bukuumi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kawuka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mukenenya</a:t>
            </a:r>
            <a:r>
              <a:rPr lang="en-GB" sz="2800" b="1" dirty="0">
                <a:solidFill>
                  <a:srgbClr val="669900"/>
                </a:solidFill>
                <a:latin typeface="Calibri" panose="020F0502020204030204" pitchFamily="34" charset="0"/>
              </a:rPr>
              <a:t>. </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Olwa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kino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okukomolebwa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kutekwa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okukozesebwa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nga’ogasseeko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engeri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endala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ezimanyidwa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eziziyiza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akawuka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mukenenya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ng’otwaliddemu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okukozesa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obupiira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bukalimpitawa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mubutuufu</a:t>
            </a:r>
            <a:r>
              <a:rPr lang="en-GB" sz="2800" b="1" dirty="0">
                <a:solidFill>
                  <a:srgbClr val="669900"/>
                </a:solidFill>
                <a:latin typeface="Calibri" panose="020F0502020204030204" pitchFamily="34" charset="0"/>
              </a:rPr>
              <a:t> ate </a:t>
            </a:r>
            <a:r>
              <a:rPr lang="en-GB" sz="2800" b="1" dirty="0" err="1">
                <a:solidFill>
                  <a:srgbClr val="669900"/>
                </a:solidFill>
                <a:latin typeface="Calibri" panose="020F0502020204030204" pitchFamily="34" charset="0"/>
              </a:rPr>
              <a:t>buli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lwewegatta</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br>
              <a:rPr lang="en-GB" sz="2800" b="1" dirty="0">
                <a:solidFill>
                  <a:srgbClr val="669900"/>
                </a:solidFill>
                <a:latin typeface="Calibri" panose="020F0502020204030204" pitchFamily="34" charset="0"/>
              </a:rPr>
            </a:br>
            <a:br>
              <a:rPr lang="en-GB" sz="2800" b="1" dirty="0">
                <a:latin typeface="Calibri" panose="020F0502020204030204" pitchFamily="34" charset="0"/>
              </a:rPr>
            </a:br>
            <a:endParaRPr lang="en-US" sz="28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Rectangle 6"/>
          <p:cNvSpPr/>
          <p:nvPr/>
        </p:nvSpPr>
        <p:spPr>
          <a:xfrm>
            <a:off x="0" y="206007"/>
            <a:ext cx="9144000" cy="1138773"/>
          </a:xfrm>
          <a:prstGeom prst="rect">
            <a:avLst/>
          </a:prstGeom>
        </p:spPr>
        <p:txBody>
          <a:bodyPr wrap="square">
            <a:spAutoFit/>
          </a:bodyPr>
          <a:lstStyle/>
          <a:p>
            <a:pPr algn="ctr"/>
            <a:r>
              <a:rPr lang="en-GB" sz="3400" b="1" dirty="0">
                <a:solidFill>
                  <a:srgbClr val="740074"/>
                </a:solidFill>
                <a:latin typeface="Calibri" panose="020F0502020204030204" pitchFamily="34" charset="0"/>
              </a:rPr>
              <a:t>Kiki </a:t>
            </a:r>
            <a:r>
              <a:rPr lang="en-GB" sz="3400" b="1" dirty="0" err="1">
                <a:solidFill>
                  <a:srgbClr val="740074"/>
                </a:solidFill>
                <a:latin typeface="Calibri" panose="020F0502020204030204" pitchFamily="34" charset="0"/>
              </a:rPr>
              <a:t>ekimanyiddwa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ku</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kukomolebwa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kw’abasajja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n’okuziyiza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akawuka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ka</a:t>
            </a:r>
            <a:r>
              <a:rPr lang="en-GB" sz="3400" b="1" dirty="0">
                <a:solidFill>
                  <a:srgbClr val="740074"/>
                </a:solidFill>
                <a:latin typeface="Calibri" panose="020F0502020204030204" pitchFamily="34" charset="0"/>
              </a:rPr>
              <a:t> </a:t>
            </a:r>
            <a:r>
              <a:rPr lang="en-GB" sz="3400" b="1" dirty="0" err="1">
                <a:solidFill>
                  <a:srgbClr val="740074"/>
                </a:solidFill>
                <a:latin typeface="Calibri" panose="020F0502020204030204" pitchFamily="34" charset="0"/>
              </a:rPr>
              <a:t>mukenenya</a:t>
            </a:r>
            <a:r>
              <a:rPr lang="en-GB" sz="3400" b="1" dirty="0">
                <a:solidFill>
                  <a:srgbClr val="740074"/>
                </a:solidFill>
                <a:latin typeface="Calibri" panose="020F0502020204030204" pitchFamily="34" charset="0"/>
              </a:rPr>
              <a:t>?</a:t>
            </a:r>
          </a:p>
        </p:txBody>
      </p:sp>
      <p:pic>
        <p:nvPicPr>
          <p:cNvPr id="3" name="Picture 2"/>
          <p:cNvPicPr>
            <a:picLocks noChangeAspect="1"/>
          </p:cNvPicPr>
          <p:nvPr/>
        </p:nvPicPr>
        <p:blipFill rotWithShape="1">
          <a:blip r:embed="rId5"/>
          <a:srcRect l="4678" r="-1"/>
          <a:stretch/>
        </p:blipFill>
        <p:spPr>
          <a:xfrm rot="2180640">
            <a:off x="6974339" y="2952382"/>
            <a:ext cx="1711699" cy="1615665"/>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Kiki </a:t>
            </a:r>
            <a:r>
              <a:rPr lang="en-GB" b="1" dirty="0" err="1">
                <a:latin typeface="Calibri" panose="020F0502020204030204" pitchFamily="34" charset="0"/>
              </a:rPr>
              <a:t>ekirala</a:t>
            </a:r>
            <a:r>
              <a:rPr lang="en-GB" b="1" dirty="0">
                <a:latin typeface="Calibri" panose="020F0502020204030204" pitchFamily="34" charset="0"/>
              </a:rPr>
              <a:t> </a:t>
            </a:r>
            <a:r>
              <a:rPr lang="en-GB" b="1" dirty="0" err="1">
                <a:latin typeface="Calibri" panose="020F0502020204030204" pitchFamily="34" charset="0"/>
              </a:rPr>
              <a:t>ekimanyiddwa</a:t>
            </a:r>
            <a:r>
              <a:rPr lang="en-GB" b="1" dirty="0">
                <a:latin typeface="Calibri" panose="020F0502020204030204" pitchFamily="34" charset="0"/>
              </a:rPr>
              <a:t> </a:t>
            </a:r>
            <a:r>
              <a:rPr lang="en-GB" b="1" dirty="0" err="1">
                <a:latin typeface="Calibri" panose="020F0502020204030204" pitchFamily="34" charset="0"/>
              </a:rPr>
              <a:t>ku</a:t>
            </a:r>
            <a:r>
              <a:rPr lang="en-GB" b="1" dirty="0">
                <a:latin typeface="Calibri" panose="020F0502020204030204" pitchFamily="34" charset="0"/>
              </a:rPr>
              <a:t> </a:t>
            </a:r>
            <a:r>
              <a:rPr lang="en-GB" b="1" dirty="0" err="1">
                <a:latin typeface="Calibri" panose="020F0502020204030204" pitchFamily="34" charset="0"/>
              </a:rPr>
              <a:t>kukomola</a:t>
            </a:r>
            <a:r>
              <a:rPr lang="en-GB" b="1" dirty="0">
                <a:latin typeface="Calibri" panose="020F0502020204030204" pitchFamily="34" charset="0"/>
              </a:rPr>
              <a:t> </a:t>
            </a:r>
            <a:r>
              <a:rPr lang="en-GB" b="1" dirty="0" err="1">
                <a:latin typeface="Calibri" panose="020F0502020204030204" pitchFamily="34" charset="0"/>
              </a:rPr>
              <a:t>kw’abasajja</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007719" y="1991671"/>
            <a:ext cx="5098181" cy="3789268"/>
          </a:xfrm>
        </p:spPr>
        <p:txBody>
          <a:bodyPr/>
          <a:lstStyle/>
          <a:p>
            <a:pPr marL="0" indent="0">
              <a:lnSpc>
                <a:spcPct val="90000"/>
              </a:lnSpc>
              <a:buNone/>
            </a:pPr>
            <a:r>
              <a:rPr lang="en-US" b="1" dirty="0" err="1">
                <a:solidFill>
                  <a:srgbClr val="669900"/>
                </a:solidFill>
                <a:latin typeface="Calibri" panose="020F0502020204030204" pitchFamily="34" charset="0"/>
              </a:rPr>
              <a:t>Okukomola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kw’abasajja</a:t>
            </a:r>
            <a:endParaRPr lang="en-US" b="1" dirty="0">
              <a:solidFill>
                <a:srgbClr val="669900"/>
              </a:solidFill>
              <a:latin typeface="Calibri" panose="020F0502020204030204" pitchFamily="34" charset="0"/>
            </a:endParaRPr>
          </a:p>
          <a:p>
            <a:pPr marL="0" indent="0">
              <a:lnSpc>
                <a:spcPct val="90000"/>
              </a:lnSpc>
              <a:buNone/>
            </a:pPr>
            <a:r>
              <a:rPr lang="en-US" b="1" dirty="0" err="1">
                <a:solidFill>
                  <a:srgbClr val="669900"/>
                </a:solidFill>
                <a:latin typeface="Calibri" panose="020F0502020204030204" pitchFamily="34" charset="0"/>
              </a:rPr>
              <a:t>tekuziyiza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bakyala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kufuna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akawuka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mukenenya</a:t>
            </a:r>
            <a:r>
              <a:rPr lang="en-US" b="1" dirty="0">
                <a:solidFill>
                  <a:srgbClr val="669900"/>
                </a:solidFill>
                <a:latin typeface="Calibri" panose="020F0502020204030204" pitchFamily="34" charset="0"/>
              </a:rPr>
              <a:t>.</a:t>
            </a:r>
          </a:p>
          <a:p>
            <a:pPr marL="0" indent="0">
              <a:lnSpc>
                <a:spcPct val="90000"/>
              </a:lnSpc>
              <a:buNone/>
            </a:pPr>
            <a:r>
              <a:rPr lang="en-US" b="1" dirty="0" err="1">
                <a:solidFill>
                  <a:srgbClr val="740074"/>
                </a:solidFill>
                <a:latin typeface="Calibri" panose="020F0502020204030204" pitchFamily="34" charset="0"/>
              </a:rPr>
              <a:t>Abasajja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abalina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akawuka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mukenenya</a:t>
            </a:r>
            <a:r>
              <a:rPr lang="en-US" b="1" dirty="0">
                <a:solidFill>
                  <a:srgbClr val="740074"/>
                </a:solidFill>
                <a:latin typeface="Calibri" panose="020F0502020204030204" pitchFamily="34" charset="0"/>
              </a:rPr>
              <a:t> ate </a:t>
            </a:r>
            <a:r>
              <a:rPr lang="en-US" b="1" dirty="0" err="1">
                <a:solidFill>
                  <a:srgbClr val="740074"/>
                </a:solidFill>
                <a:latin typeface="Calibri" panose="020F0502020204030204" pitchFamily="34" charset="0"/>
              </a:rPr>
              <a:t>nga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bakomole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bayinza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okusiiga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baganzi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babwe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akawuka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mukenenya</a:t>
            </a:r>
            <a:r>
              <a:rPr lang="en-US" b="1" dirty="0">
                <a:solidFill>
                  <a:srgbClr val="740074"/>
                </a:solidFill>
                <a:latin typeface="Calibri" panose="020F0502020204030204" pitchFamily="34" charset="0"/>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5" name="Picture 4"/>
          <p:cNvPicPr>
            <a:picLocks noChangeAspect="1"/>
          </p:cNvPicPr>
          <p:nvPr/>
        </p:nvPicPr>
        <p:blipFill>
          <a:blip r:embed="rId5"/>
          <a:stretch>
            <a:fillRect/>
          </a:stretch>
        </p:blipFill>
        <p:spPr>
          <a:xfrm>
            <a:off x="228600" y="2667000"/>
            <a:ext cx="3657917" cy="2438611"/>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Kiki </a:t>
            </a:r>
            <a:r>
              <a:rPr lang="en-GB" b="1" dirty="0" err="1">
                <a:latin typeface="Calibri" panose="020F0502020204030204" pitchFamily="34" charset="0"/>
              </a:rPr>
              <a:t>ekirala</a:t>
            </a:r>
            <a:r>
              <a:rPr lang="en-GB" b="1" dirty="0">
                <a:latin typeface="Calibri" panose="020F0502020204030204" pitchFamily="34" charset="0"/>
              </a:rPr>
              <a:t> </a:t>
            </a:r>
            <a:r>
              <a:rPr lang="en-GB" b="1" dirty="0" err="1">
                <a:latin typeface="Calibri" panose="020F0502020204030204" pitchFamily="34" charset="0"/>
              </a:rPr>
              <a:t>ekimanyiddwa</a:t>
            </a:r>
            <a:r>
              <a:rPr lang="en-GB" b="1" dirty="0">
                <a:latin typeface="Calibri" panose="020F0502020204030204" pitchFamily="34" charset="0"/>
              </a:rPr>
              <a:t> </a:t>
            </a:r>
            <a:r>
              <a:rPr lang="en-GB" b="1" dirty="0" err="1">
                <a:latin typeface="Calibri" panose="020F0502020204030204" pitchFamily="34" charset="0"/>
              </a:rPr>
              <a:t>ku</a:t>
            </a:r>
            <a:r>
              <a:rPr lang="en-GB" b="1" dirty="0">
                <a:latin typeface="Calibri" panose="020F0502020204030204" pitchFamily="34" charset="0"/>
              </a:rPr>
              <a:t> </a:t>
            </a:r>
            <a:r>
              <a:rPr lang="en-GB" b="1" dirty="0" err="1">
                <a:latin typeface="Calibri" panose="020F0502020204030204" pitchFamily="34" charset="0"/>
              </a:rPr>
              <a:t>kukomola</a:t>
            </a:r>
            <a:r>
              <a:rPr lang="en-GB" b="1" dirty="0">
                <a:latin typeface="Calibri" panose="020F0502020204030204" pitchFamily="34" charset="0"/>
              </a:rPr>
              <a:t> </a:t>
            </a:r>
            <a:r>
              <a:rPr lang="en-GB" b="1" dirty="0" err="1">
                <a:latin typeface="Calibri" panose="020F0502020204030204" pitchFamily="34" charset="0"/>
              </a:rPr>
              <a:t>kw’abasajja</a:t>
            </a:r>
            <a:r>
              <a:rPr lang="en-GB" b="1" dirty="0">
                <a:latin typeface="Calibri" panose="020F0502020204030204" pitchFamily="34" charset="0"/>
              </a:rPr>
              <a:t>?</a:t>
            </a:r>
            <a:endParaRPr lang="en-US" dirty="0">
              <a:latin typeface="Calibri" panose="020F0502020204030204" pitchFamily="34" charset="0"/>
            </a:endParaRPr>
          </a:p>
        </p:txBody>
      </p:sp>
      <p:sp>
        <p:nvSpPr>
          <p:cNvPr id="6" name="Rectangle 5"/>
          <p:cNvSpPr/>
          <p:nvPr/>
        </p:nvSpPr>
        <p:spPr>
          <a:xfrm>
            <a:off x="4267200" y="1905000"/>
            <a:ext cx="4572000" cy="3416320"/>
          </a:xfrm>
          <a:prstGeom prst="rect">
            <a:avLst/>
          </a:prstGeom>
        </p:spPr>
        <p:txBody>
          <a:bodyPr>
            <a:spAutoFit/>
          </a:bodyPr>
          <a:lstStyle/>
          <a:p>
            <a:r>
              <a:rPr lang="en-GB" sz="3600" b="1" dirty="0" err="1">
                <a:solidFill>
                  <a:srgbClr val="669900"/>
                </a:solidFill>
                <a:latin typeface="Calibri" panose="020F0502020204030204" pitchFamily="34" charset="0"/>
                <a:ea typeface="+mj-ea"/>
                <a:cs typeface="+mj-cs"/>
              </a:rPr>
              <a:t>N’olwekyo,omusajja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eyakakomolwa</a:t>
            </a:r>
            <a:endParaRPr lang="en-GB" sz="3600" b="1" dirty="0">
              <a:solidFill>
                <a:srgbClr val="669900"/>
              </a:solidFill>
              <a:latin typeface="Calibri" panose="020F0502020204030204" pitchFamily="34" charset="0"/>
              <a:ea typeface="+mj-ea"/>
              <a:cs typeface="+mj-cs"/>
            </a:endParaRPr>
          </a:p>
          <a:p>
            <a:r>
              <a:rPr lang="en-GB" sz="3600" b="1" dirty="0" err="1">
                <a:solidFill>
                  <a:srgbClr val="669900"/>
                </a:solidFill>
                <a:latin typeface="Calibri" panose="020F0502020204030204" pitchFamily="34" charset="0"/>
                <a:ea typeface="+mj-ea"/>
                <a:cs typeface="+mj-cs"/>
              </a:rPr>
              <a:t>alina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okulinda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ebbwa</a:t>
            </a:r>
            <a:r>
              <a:rPr lang="en-GB" sz="3600" b="1" dirty="0">
                <a:solidFill>
                  <a:srgbClr val="669900"/>
                </a:solidFill>
                <a:latin typeface="Calibri" panose="020F0502020204030204" pitchFamily="34" charset="0"/>
                <a:ea typeface="+mj-ea"/>
                <a:cs typeface="+mj-cs"/>
              </a:rPr>
              <a:t> lye </a:t>
            </a:r>
            <a:r>
              <a:rPr lang="en-GB" sz="3600" b="1" dirty="0" err="1">
                <a:solidFill>
                  <a:srgbClr val="669900"/>
                </a:solidFill>
                <a:latin typeface="Calibri" panose="020F0502020204030204" pitchFamily="34" charset="0"/>
                <a:ea typeface="+mj-ea"/>
                <a:cs typeface="+mj-cs"/>
              </a:rPr>
              <a:t>okuwonera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ddala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nga</a:t>
            </a:r>
            <a:r>
              <a:rPr lang="en-GB" sz="3600" b="1" dirty="0">
                <a:solidFill>
                  <a:srgbClr val="669900"/>
                </a:solidFill>
                <a:latin typeface="Calibri" panose="020F0502020204030204" pitchFamily="34" charset="0"/>
                <a:ea typeface="+mj-ea"/>
                <a:cs typeface="+mj-cs"/>
              </a:rPr>
              <a:t> </a:t>
            </a:r>
            <a:r>
              <a:rPr lang="en-GB" sz="3600" b="1" dirty="0" err="1">
                <a:solidFill>
                  <a:srgbClr val="669900"/>
                </a:solidFill>
                <a:latin typeface="Calibri" panose="020F0502020204030204" pitchFamily="34" charset="0"/>
                <a:ea typeface="+mj-ea"/>
                <a:cs typeface="+mj-cs"/>
              </a:rPr>
              <a:t>tanaddamu</a:t>
            </a:r>
            <a:endParaRPr lang="en-GB" sz="3600" b="1" dirty="0">
              <a:solidFill>
                <a:srgbClr val="669900"/>
              </a:solidFill>
              <a:latin typeface="Calibri" panose="020F0502020204030204" pitchFamily="34" charset="0"/>
              <a:ea typeface="+mj-ea"/>
              <a:cs typeface="+mj-cs"/>
            </a:endParaRPr>
          </a:p>
          <a:p>
            <a:r>
              <a:rPr lang="en-GB" sz="3600" b="1" dirty="0" err="1">
                <a:solidFill>
                  <a:srgbClr val="669900"/>
                </a:solidFill>
                <a:latin typeface="Calibri" panose="020F0502020204030204" pitchFamily="34" charset="0"/>
                <a:ea typeface="+mj-ea"/>
                <a:cs typeface="+mj-cs"/>
              </a:rPr>
              <a:t>Kwegatta</a:t>
            </a:r>
            <a:r>
              <a:rPr lang="en-GB" sz="3600" b="1" dirty="0">
                <a:solidFill>
                  <a:srgbClr val="669900"/>
                </a:solidFill>
                <a:latin typeface="Calibri" panose="020F0502020204030204" pitchFamily="34" charset="0"/>
                <a:ea typeface="+mj-ea"/>
                <a:cs typeface="+mj-cs"/>
              </a:rPr>
              <a:t>.</a:t>
            </a:r>
          </a:p>
        </p:txBody>
      </p:sp>
      <p:pic>
        <p:nvPicPr>
          <p:cNvPr id="4" name="Content Placeholder 3"/>
          <p:cNvPicPr>
            <a:picLocks noGrp="1" noChangeAspect="1"/>
          </p:cNvPicPr>
          <p:nvPr>
            <p:ph idx="1"/>
          </p:nvPr>
        </p:nvPicPr>
        <p:blipFill>
          <a:blip r:embed="rId2"/>
          <a:stretch>
            <a:fillRect/>
          </a:stretch>
        </p:blipFill>
        <p:spPr>
          <a:xfrm>
            <a:off x="228600" y="2514600"/>
            <a:ext cx="3785944" cy="2591025"/>
          </a:xfrm>
          <a:prstGeom prst="rect">
            <a:avLst/>
          </a:prstGeom>
        </p:spPr>
      </p:pic>
    </p:spTree>
    <p:extLst>
      <p:ext uri="{BB962C8B-B14F-4D97-AF65-F5344CB8AC3E}">
        <p14:creationId xmlns:p14="http://schemas.microsoft.com/office/powerpoint/2010/main" val="76271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83245" y="3441445"/>
            <a:ext cx="2431355" cy="3370155"/>
          </a:xfrm>
          <a:prstGeom prst="rect">
            <a:avLst/>
          </a:prstGeom>
        </p:spPr>
      </p:pic>
      <p:sp>
        <p:nvSpPr>
          <p:cNvPr id="10" name="Oval Callout 9"/>
          <p:cNvSpPr/>
          <p:nvPr/>
        </p:nvSpPr>
        <p:spPr>
          <a:xfrm>
            <a:off x="2971800" y="152400"/>
            <a:ext cx="5994416" cy="3962400"/>
          </a:xfrm>
          <a:prstGeom prst="wedgeEllipseCallout">
            <a:avLst>
              <a:gd name="adj1" fmla="val -60058"/>
              <a:gd name="adj2" fmla="val 81809"/>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Title 3"/>
          <p:cNvSpPr>
            <a:spLocks noGrp="1"/>
          </p:cNvSpPr>
          <p:nvPr>
            <p:ph type="title"/>
          </p:nvPr>
        </p:nvSpPr>
        <p:spPr>
          <a:xfrm>
            <a:off x="3505200" y="404018"/>
            <a:ext cx="5029199" cy="3558382"/>
          </a:xfrm>
        </p:spPr>
        <p:txBody>
          <a:bodyPr/>
          <a:lstStyle/>
          <a:p>
            <a:r>
              <a:rPr lang="en-US" altLang="en-US" sz="3800" b="1" dirty="0" err="1">
                <a:solidFill>
                  <a:srgbClr val="740074"/>
                </a:solidFill>
                <a:latin typeface="Calibri" panose="020F0502020204030204" pitchFamily="34" charset="0"/>
              </a:rPr>
              <a:t>Singa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olina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ebibuuzo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oba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wetaaga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okumanya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ebisingawo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osobola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okugya</a:t>
            </a:r>
            <a:r>
              <a:rPr lang="en-US" altLang="en-US" sz="3800" b="1" dirty="0">
                <a:solidFill>
                  <a:srgbClr val="740074"/>
                </a:solidFill>
                <a:latin typeface="Calibri" panose="020F0502020204030204" pitchFamily="34" charset="0"/>
              </a:rPr>
              <a:t> mu </a:t>
            </a:r>
            <a:r>
              <a:rPr lang="en-US" altLang="en-US" sz="3800" b="1" dirty="0" err="1">
                <a:solidFill>
                  <a:srgbClr val="740074"/>
                </a:solidFill>
                <a:latin typeface="Calibri" panose="020F0502020204030204" pitchFamily="34" charset="0"/>
              </a:rPr>
              <a:t>kirinika</a:t>
            </a:r>
            <a:r>
              <a:rPr lang="en-US" altLang="en-US" sz="3800" b="1" dirty="0">
                <a:solidFill>
                  <a:srgbClr val="740074"/>
                </a:solidFill>
                <a:latin typeface="Calibri" panose="020F0502020204030204" pitchFamily="34" charset="0"/>
              </a:rPr>
              <a:t> </a:t>
            </a:r>
            <a:r>
              <a:rPr lang="en-US" altLang="en-US" sz="3800" b="1">
                <a:solidFill>
                  <a:srgbClr val="740074"/>
                </a:solidFill>
                <a:latin typeface="Calibri" panose="020F0502020204030204" pitchFamily="34" charset="0"/>
              </a:rPr>
              <a:t>y’okunonyereza</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SharedWithUsers xmlns="0cdb9d7b-3bdb-4b1c-be50-7737cb6ee7a2">
      <UserInfo>
        <DisplayName>Jontraye Davis</DisplayName>
        <AccountId>58</AccountId>
        <AccountType/>
      </UserInfo>
      <UserInfo>
        <DisplayName>Eunice Okumu</DisplayName>
        <AccountId>149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250022-7E96-4FD6-AAC8-9383FB08971B}">
  <ds:schemaRefs>
    <ds:schemaRef ds:uri="http://purl.org/dc/terms/"/>
    <ds:schemaRef ds:uri="http://purl.org/dc/elements/1.1/"/>
    <ds:schemaRef ds:uri="http://schemas.microsoft.com/office/infopath/2007/PartnerControls"/>
    <ds:schemaRef ds:uri="E6E80880-BE38-4DD8-99DA-434F2D03D560"/>
    <ds:schemaRef ds:uri="0cdb9d7b-3bdb-4b1c-be50-7737cb6ee7a2"/>
    <ds:schemaRef ds:uri="http://purl.org/dc/dcmitype/"/>
    <ds:schemaRef ds:uri="http://schemas.microsoft.com/office/2006/documentManagement/types"/>
    <ds:schemaRef ds:uri="http://schemas.openxmlformats.org/package/2006/metadata/core-properties"/>
    <ds:schemaRef ds:uri="e6e80880-be38-4dd8-99da-434f2d03d56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AD576B4-B64B-415F-9EBF-7D07C0F57944}"/>
</file>

<file path=customXml/itemProps3.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4.xml><?xml version="1.0" encoding="utf-8"?>
<ds:datastoreItem xmlns:ds="http://schemas.openxmlformats.org/officeDocument/2006/customXml" ds:itemID="{5C8D3B8D-13B9-4E41-A034-4D942C28FC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3885</TotalTime>
  <Words>315</Words>
  <Application>Microsoft Office PowerPoint</Application>
  <PresentationFormat>On-screen Show (4:3)</PresentationFormat>
  <Paragraphs>42</Paragraphs>
  <Slides>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Obubaka obukwata ku kukomola kw’abasajja era n’okuziyiza akawuka ka mukenenya</vt:lpstr>
      <vt:lpstr>PowerPoint Presentation</vt:lpstr>
      <vt:lpstr>Ekigambo “kukomolebwa kw’abasajja okwekisawo” kitegeeza okulongoosa nga bajjako akaliba ak’okungulu, nga kikolebwa omusawo omutendeke mu by’obulamu. </vt:lpstr>
      <vt:lpstr>Kiki ekimanyiddwa ku kukomolebwa kw’abasajja n’okuziyiza akawuka ka mukenenya?</vt:lpstr>
      <vt:lpstr> Okunoonyereza kuno kwalaga nti abasajja abaakomolebwa baalinga kitundu kimu kyakubiri okufuna akawuka ka mukenenya okugerageranya naabo abasajja abataakomolebwa. Mu njogera endala,  okukomolebwa kwasangibwa nga kukola ebitundu 50 ku buli kikumi mu kuziyiza abasajja obutafuna akawuka ka mukenenya.  </vt:lpstr>
      <vt:lpstr>   Okukomola kw’abasajja “okwekisawo” ye ngeri emu ekola mu bassajja okukendeza emikisa gy’okufuna akawuka ka mukenenya. Naye, okukomola tekuwa ddala bukuumi ku kawuka ka mukenenya.  Olwa kino, okukomolebwa kutekwa okukozesebwa nga’ogasseeko engeri endala ezimanyidwa eziziyiza akawuka ka mukenenya, ng’otwaliddemu okukozesa obupiira bukalimpitawa mubutuufu ate buli  lwewegatta.   </vt:lpstr>
      <vt:lpstr>Kiki ekirala ekimanyiddwa ku kukomola kw’abasajja?</vt:lpstr>
      <vt:lpstr>Kiki ekirala ekimanyiddwa ku kukomola kw’abasajja?</vt:lpstr>
      <vt:lpstr>Singa olina ebibuuzo oba wetaaga okumanya ebisingawo, osobola okugya mu kirinika y’okunonyereza</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Jontraye Davis</cp:lastModifiedBy>
  <cp:revision>295</cp:revision>
  <cp:lastPrinted>2014-09-26T13:04:48Z</cp:lastPrinted>
  <dcterms:created xsi:type="dcterms:W3CDTF">2008-01-29T12:38:48Z</dcterms:created>
  <dcterms:modified xsi:type="dcterms:W3CDTF">2017-03-31T17:43:14Z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