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35"/>
  </p:notesMasterIdLst>
  <p:handoutMasterIdLst>
    <p:handoutMasterId r:id="rId36"/>
  </p:handoutMasterIdLst>
  <p:sldIdLst>
    <p:sldId id="436" r:id="rId9"/>
    <p:sldId id="433" r:id="rId10"/>
    <p:sldId id="460" r:id="rId11"/>
    <p:sldId id="407" r:id="rId12"/>
    <p:sldId id="408" r:id="rId13"/>
    <p:sldId id="440" r:id="rId14"/>
    <p:sldId id="411" r:id="rId15"/>
    <p:sldId id="441" r:id="rId16"/>
    <p:sldId id="461" r:id="rId17"/>
    <p:sldId id="447" r:id="rId18"/>
    <p:sldId id="446" r:id="rId19"/>
    <p:sldId id="445" r:id="rId20"/>
    <p:sldId id="444" r:id="rId21"/>
    <p:sldId id="443" r:id="rId22"/>
    <p:sldId id="442" r:id="rId23"/>
    <p:sldId id="450" r:id="rId24"/>
    <p:sldId id="454" r:id="rId25"/>
    <p:sldId id="453" r:id="rId26"/>
    <p:sldId id="456" r:id="rId27"/>
    <p:sldId id="452" r:id="rId28"/>
    <p:sldId id="457" r:id="rId29"/>
    <p:sldId id="458" r:id="rId30"/>
    <p:sldId id="451" r:id="rId31"/>
    <p:sldId id="459" r:id="rId32"/>
    <p:sldId id="455" r:id="rId33"/>
    <p:sldId id="435" r:id="rId34"/>
  </p:sldIdLst>
  <p:sldSz cx="9144000" cy="6858000" type="screen4x3"/>
  <p:notesSz cx="6858000" cy="9313863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Ashley Mayo" initials="AM" lastIdx="9" clrIdx="2">
    <p:extLst>
      <p:ext uri="{19B8F6BF-5375-455C-9EA6-DF929625EA0E}">
        <p15:presenceInfo xmlns:p15="http://schemas.microsoft.com/office/powerpoint/2012/main" userId="S-1-5-21-3803739944-511804359-1636214392-13949" providerId="AD"/>
      </p:ext>
    </p:extLst>
  </p:cmAuthor>
  <p:cmAuthor id="3" name="Eunice Okumu" initials="EO" lastIdx="1" clrIdx="3">
    <p:extLst>
      <p:ext uri="{19B8F6BF-5375-455C-9EA6-DF929625EA0E}">
        <p15:presenceInfo xmlns:p15="http://schemas.microsoft.com/office/powerpoint/2012/main" userId="S-1-5-21-3003367119-45151493-406046460-376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74"/>
    <a:srgbClr val="669900"/>
    <a:srgbClr val="660033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6" autoAdjust="0"/>
    <p:restoredTop sz="87705" autoAdjust="0"/>
  </p:normalViewPr>
  <p:slideViewPr>
    <p:cSldViewPr>
      <p:cViewPr varScale="1">
        <p:scale>
          <a:sx n="100" d="100"/>
          <a:sy n="100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Obutafanana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ASPIRE,TEWALI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buweta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butalimu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ddagala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 HOPE.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3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93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94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11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Banakyewa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bonna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kyebawayo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kyamugaso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kunoonyereza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kasita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babuliira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omukozi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mukunoonyereza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nga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tebakozesa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kaweta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58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6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81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45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28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4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bakyala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abaliwaggulu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w’emyaka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21,abakozesa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akaweta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ebiseera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ebisiinga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okusiinga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abakyala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abato,abantu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abasukka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mubataano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kubuli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kummi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baziyizibwa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okwattibwa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obulwadde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bw’akawuka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mukenenya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Mu ASPIRE,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obukuumi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obwamanyi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bwalabikira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nkozesa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y’akaweta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ennungi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bwekatekeddwa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okukozesebwa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bakyala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babiri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baziyizibwa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okukwattibwa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mukenenya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67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8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84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15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Abakozi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kunoonyereza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bajja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kukuuma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abikwata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kubakyala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kunoonyereza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byakyaama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webaali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okwogera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HOPE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n’okuddamu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ebibuuzo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byonna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abaganzi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abaami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b’omubitundu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byebalina,nga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bwekyetaagisa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Nga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tubawaggira,abaami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bantu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b’omubitundu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bayamba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okulwanyisa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akawuka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obulwadde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bw’amukenenya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13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Okunoonyereza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okulala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okwagezesa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akaweta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Dapivirine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okuyitibwa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IPM-027(The RING study)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kwalaga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ebyavaamu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bifanagana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2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Omutendera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guno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gulimu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okufuna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olukusa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lungi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okuva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bitongole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ebigoberera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okunoonyereza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mu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ggwanga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ly’enyini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ate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buli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kimu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kitwala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obudde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4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Kwekunoonyereza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okweyongeddeyo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kukolebwa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okukungaanya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amawulire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amalala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agakwata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ddagala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erikozesebwa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ebikwata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butaba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nabulabe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n’okukozesa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bw’otekeeddwa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87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43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8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5" Type="http://schemas.openxmlformats.org/officeDocument/2006/relationships/image" Target="../media/image26.jp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5" Type="http://schemas.openxmlformats.org/officeDocument/2006/relationships/image" Target="../media/image29.jpe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5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533400" y="3886966"/>
            <a:ext cx="8001000" cy="2862322"/>
          </a:xfrm>
        </p:spPr>
        <p:txBody>
          <a:bodyPr wrap="square" anchor="t" anchorCtr="1">
            <a:spAutoFit/>
          </a:bodyPr>
          <a:lstStyle/>
          <a:p>
            <a:r>
              <a:rPr lang="en-US" altLang="en-US" sz="6000" b="1" dirty="0" err="1">
                <a:latin typeface="Calibri" panose="020F0502020204030204" pitchFamily="34" charset="0"/>
              </a:rPr>
              <a:t>Amawulire</a:t>
            </a:r>
            <a:r>
              <a:rPr lang="en-US" altLang="en-US" sz="6000" b="1" dirty="0">
                <a:latin typeface="Calibri" panose="020F0502020204030204" pitchFamily="34" charset="0"/>
              </a:rPr>
              <a:t> </a:t>
            </a:r>
            <a:r>
              <a:rPr lang="en-US" altLang="en-US" sz="6000" b="1" dirty="0" err="1">
                <a:latin typeface="Calibri" panose="020F0502020204030204" pitchFamily="34" charset="0"/>
              </a:rPr>
              <a:t>aga</a:t>
            </a:r>
            <a:r>
              <a:rPr lang="en-US" altLang="en-US" sz="6000" b="1" dirty="0">
                <a:latin typeface="Calibri" panose="020F0502020204030204" pitchFamily="34" charset="0"/>
              </a:rPr>
              <a:t> </a:t>
            </a:r>
            <a:r>
              <a:rPr lang="en-US" altLang="en-US" sz="6000" b="1" dirty="0" err="1">
                <a:latin typeface="Calibri" panose="020F0502020204030204" pitchFamily="34" charset="0"/>
              </a:rPr>
              <a:t>bakyala</a:t>
            </a:r>
            <a:r>
              <a:rPr lang="en-US" altLang="en-US" sz="6000" b="1" dirty="0">
                <a:latin typeface="Calibri" panose="020F0502020204030204" pitchFamily="34" charset="0"/>
              </a:rPr>
              <a:t>, </a:t>
            </a:r>
            <a:r>
              <a:rPr lang="en-US" altLang="en-US" sz="6000" b="1" dirty="0" err="1">
                <a:latin typeface="Calibri" panose="020F0502020204030204" pitchFamily="34" charset="0"/>
              </a:rPr>
              <a:t>baganzi</a:t>
            </a:r>
            <a:r>
              <a:rPr lang="en-US" altLang="en-US" sz="6000" b="1" dirty="0">
                <a:latin typeface="Calibri" panose="020F0502020204030204" pitchFamily="34" charset="0"/>
              </a:rPr>
              <a:t> </a:t>
            </a:r>
            <a:r>
              <a:rPr lang="en-US" altLang="en-US" sz="6000" b="1" dirty="0" err="1">
                <a:latin typeface="Calibri" panose="020F0502020204030204" pitchFamily="34" charset="0"/>
              </a:rPr>
              <a:t>babwe</a:t>
            </a:r>
            <a:r>
              <a:rPr lang="en-US" altLang="en-US" sz="6000" b="1" dirty="0">
                <a:latin typeface="Calibri" panose="020F0502020204030204" pitchFamily="34" charset="0"/>
              </a:rPr>
              <a:t> era </a:t>
            </a:r>
            <a:r>
              <a:rPr lang="en-US" altLang="en-US" sz="6000" b="1" dirty="0" err="1">
                <a:latin typeface="Calibri" panose="020F0502020204030204" pitchFamily="34" charset="0"/>
              </a:rPr>
              <a:t>nab’omubitundu</a:t>
            </a:r>
            <a:endParaRPr lang="en-US" sz="60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155704"/>
            <a:ext cx="2959099" cy="1020890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09869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1763"/>
            <a:ext cx="8890016" cy="11430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Okunoonyereza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kunamala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banga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ki</a:t>
            </a:r>
            <a:r>
              <a:rPr lang="en-US" sz="3200" b="1" dirty="0">
                <a:latin typeface="Calibri" panose="020F0502020204030204" pitchFamily="34" charset="0"/>
              </a:rPr>
              <a:t>? </a:t>
            </a:r>
            <a:br>
              <a:rPr lang="en-US" sz="3200" b="1" dirty="0">
                <a:latin typeface="Calibri" panose="020F0502020204030204" pitchFamily="34" charset="0"/>
              </a:rPr>
            </a:br>
            <a:r>
              <a:rPr lang="en-US" sz="3200" b="1" dirty="0" err="1">
                <a:latin typeface="Calibri" panose="020F0502020204030204" pitchFamily="34" charset="0"/>
              </a:rPr>
              <a:t>Enkyala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z’okunoonyereza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zinabaawo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buli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banga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ki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2286405"/>
            <a:ext cx="5715000" cy="36551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mukyala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ayingizibwa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ajja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kubeera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mu HOPE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omwaka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gumu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(1). 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Enkyala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z’okunoonyereza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zijja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zabuli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mwezi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myezi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esatu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egisooka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eta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zidde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kumulundi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gumu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myezi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esatu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oluvanyumma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lwekyo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386700"/>
            <a:ext cx="889016" cy="306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514600"/>
            <a:ext cx="2772229" cy="31987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666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99" y="228600"/>
            <a:ext cx="8616518" cy="11430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Mu HOPE </a:t>
            </a:r>
            <a:r>
              <a:rPr lang="en-GB" b="1" dirty="0" err="1">
                <a:latin typeface="Calibri" panose="020F0502020204030204" pitchFamily="34" charset="0"/>
              </a:rPr>
              <a:t>akaweta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k’omubukyala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br>
              <a:rPr lang="en-GB" b="1" dirty="0">
                <a:latin typeface="Calibri" panose="020F0502020204030204" pitchFamily="34" charset="0"/>
              </a:rPr>
            </a:br>
            <a:r>
              <a:rPr lang="en-GB" b="1" dirty="0">
                <a:latin typeface="Calibri" panose="020F0502020204030204" pitchFamily="34" charset="0"/>
              </a:rPr>
              <a:t>kali </a:t>
            </a:r>
            <a:r>
              <a:rPr lang="en-GB" b="1" dirty="0" err="1">
                <a:latin typeface="Calibri" panose="020F0502020204030204" pitchFamily="34" charset="0"/>
              </a:rPr>
              <a:t>katya</a:t>
            </a:r>
            <a:r>
              <a:rPr lang="en-GB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29641"/>
            <a:ext cx="4100829" cy="415477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Abakyala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bonna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bajja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kuweebwa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k’omubukyala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akalimu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eddagala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lya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okukakozesa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mwezi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050" y="6508778"/>
            <a:ext cx="535166" cy="184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702" y="1717526"/>
            <a:ext cx="3368348" cy="4695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104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Abakyala </a:t>
            </a:r>
            <a:r>
              <a:rPr lang="en-GB" b="1" dirty="0" err="1">
                <a:latin typeface="Calibri" panose="020F0502020204030204" pitchFamily="34" charset="0"/>
              </a:rPr>
              <a:t>abanayingizibwa</a:t>
            </a:r>
            <a:r>
              <a:rPr lang="en-GB" b="1" dirty="0">
                <a:latin typeface="Calibri" panose="020F0502020204030204" pitchFamily="34" charset="0"/>
              </a:rPr>
              <a:t> mu HOPE </a:t>
            </a:r>
            <a:r>
              <a:rPr lang="en-GB" b="1" dirty="0" err="1">
                <a:latin typeface="Calibri" panose="020F0502020204030204" pitchFamily="34" charset="0"/>
              </a:rPr>
              <a:t>banasabibwa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kukolaki</a:t>
            </a:r>
            <a:r>
              <a:rPr lang="en-GB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09800"/>
            <a:ext cx="4112607" cy="3661842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Abakyala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bonna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abalina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ebisaanyizo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baanirizibwa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okwetaba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mu HOPE era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nokujjanga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nkyala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zokunoonyereza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entegeke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49411"/>
            <a:ext cx="4133984" cy="2755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38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66" y="1676400"/>
            <a:ext cx="5911068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Abakyala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bonna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bajja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kuweebwa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komubukyala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akalimu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eddagala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lya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okukakozesa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mwezi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Abakyala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basobola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okwetaba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kunoonyereza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sinsonga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balonzewo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enkola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eyokuziyiza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nedda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8209" y="82022"/>
            <a:ext cx="86473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Abakyala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abanayingizibwa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mu HOPE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banasabibwa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kukolaki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934" y="2247761"/>
            <a:ext cx="2560542" cy="3200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414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5824"/>
            <a:ext cx="8229600" cy="3142976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Abakyala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abalonzeko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okaweta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enkola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eyokuziyiza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bajja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kufuna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okubuddabudibwa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nebiragiro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ebikwata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nkoseza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y’akaweta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bajja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kusabibwa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okuddamu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ebibuuzo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ebikwata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kukukozesa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" y="-31730"/>
            <a:ext cx="876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Abakyala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abanayingizibwa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mu HOPE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banasabibwa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kukolaki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326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1816" y="1915670"/>
            <a:ext cx="4648200" cy="446608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Banakyewa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bayinza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okukyusa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endowooza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yabwe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kukozesa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nebwebaba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bamaze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okuyingira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kunoonyereza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Jjukira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nti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kasobola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okukuuma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obutafuna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kakozesebwa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66" y="6400800"/>
            <a:ext cx="848150" cy="2926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0782"/>
            <a:ext cx="88900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Abakyala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abanayingizibwa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mu HOPE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banasabibwa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kukolaki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514600"/>
            <a:ext cx="3768684" cy="2514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2769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33195"/>
            <a:ext cx="8229600" cy="456742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Banakyewa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bonna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abakoseza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oba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tebakozesa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kaweta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bagya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kusabibwa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Okuddamu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ebibuuzo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ebikwata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bulamu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bwabwe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n’eneyisa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yabwe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byokwegata</a:t>
            </a: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Okufuna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okubudabudibwa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kukendeza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emukisa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gy’okufuna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n’obupiira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bukalimpitawa</a:t>
            </a: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Okukozesa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enkola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eyokwegema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okuzaala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okuziyiza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okufuna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olubuto</a:t>
            </a: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307834"/>
            <a:ext cx="1117616" cy="3855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0782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Abakyala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abanayingizibwa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mu HOPE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banasabibwa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kukolaki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733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456742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Banakyewa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bonna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abakozesa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oba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abatakozesa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kaweta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bagya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kusabibwa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Ku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nkyala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ezimu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okufuna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okeberebwa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eby’obulamu</a:t>
            </a: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Okukeberebwa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labu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okutwaliramu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okukebera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endwadde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eziyitira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kwegata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olubuto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kawuka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Okuwayo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omusayi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enviiri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z’okumutwe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n’amazzi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go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mubukyala</a:t>
            </a: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386700"/>
            <a:ext cx="889016" cy="3067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0782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Abakyala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abanayingizibwa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mu HOPE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banasabibwa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kukolaki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511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28600"/>
            <a:ext cx="9147629" cy="11430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Ate </a:t>
            </a:r>
            <a:r>
              <a:rPr lang="en-GB" b="1" dirty="0" err="1">
                <a:latin typeface="Calibri" panose="020F0502020204030204" pitchFamily="34" charset="0"/>
              </a:rPr>
              <a:t>abakyala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abanagaana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okuyingizibwa</a:t>
            </a:r>
            <a:r>
              <a:rPr lang="en-GB" b="1" dirty="0">
                <a:latin typeface="Calibri" panose="020F0502020204030204" pitchFamily="34" charset="0"/>
              </a:rPr>
              <a:t> mu HOPE?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274642"/>
            <a:ext cx="5566229" cy="3135558"/>
          </a:xfrm>
        </p:spPr>
        <p:txBody>
          <a:bodyPr/>
          <a:lstStyle/>
          <a:p>
            <a:pPr marL="0" lvl="0" indent="0"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Singa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nakyewa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asalawo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nti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tayagala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kuyingira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mu HOPE,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ajja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kubuuzibwa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asobola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okukola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olukyala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lumu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amawulire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agakwata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lwaki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aganye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okuyingira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mu HOPE.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8" y="2636139"/>
            <a:ext cx="3091052" cy="26284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8049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Ate </a:t>
            </a:r>
            <a:r>
              <a:rPr lang="en-GB" b="1" dirty="0" err="1">
                <a:latin typeface="Calibri" panose="020F0502020204030204" pitchFamily="34" charset="0"/>
              </a:rPr>
              <a:t>abakyala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abanagaana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okuyingizibwa</a:t>
            </a:r>
            <a:r>
              <a:rPr lang="en-GB" b="1" dirty="0">
                <a:latin typeface="Calibri" panose="020F0502020204030204" pitchFamily="34" charset="0"/>
              </a:rPr>
              <a:t> mu HOPE?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32882"/>
            <a:ext cx="4338798" cy="371071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Banakyewa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abagaana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okuyingizibwa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bayinza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okukyusa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endoowoza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yabwe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ne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bayingira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mu HOPE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okunoonyereza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kukyagenda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maaso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batuukiriza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ebisanyizo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4069749" cy="2713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98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Biki </a:t>
            </a:r>
            <a:r>
              <a:rPr lang="en-GB" b="1" dirty="0" err="1">
                <a:latin typeface="Calibri" panose="020F0502020204030204" pitchFamily="34" charset="0"/>
              </a:rPr>
              <a:t>ebyava</a:t>
            </a:r>
            <a:r>
              <a:rPr lang="en-GB" b="1" dirty="0">
                <a:latin typeface="Calibri" panose="020F0502020204030204" pitchFamily="34" charset="0"/>
              </a:rPr>
              <a:t> mu </a:t>
            </a:r>
            <a:r>
              <a:rPr lang="en-GB" b="1" dirty="0" err="1">
                <a:latin typeface="Calibri" panose="020F0502020204030204" pitchFamily="34" charset="0"/>
              </a:rPr>
              <a:t>kunoonyereza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kwa</a:t>
            </a:r>
            <a:r>
              <a:rPr lang="en-GB" b="1" dirty="0">
                <a:latin typeface="Calibri" panose="020F0502020204030204" pitchFamily="34" charset="0"/>
              </a:rPr>
              <a:t> ASPIRE?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7" name="Picture 6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2631"/>
            <a:ext cx="3321629" cy="168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 descr="C:\Jared\Dapivirine\MTN 020 communications\Logo\AspireLogoFin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4" t="31758" r="26379" b="34897"/>
          <a:stretch>
            <a:fillRect/>
          </a:stretch>
        </p:blipFill>
        <p:spPr bwMode="auto">
          <a:xfrm>
            <a:off x="457200" y="1676400"/>
            <a:ext cx="3276600" cy="18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855029" y="1677814"/>
            <a:ext cx="5232416" cy="441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Okutwalira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awamu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Okunoonyereza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ASPIRE (MTN-020)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kwalaga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nti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ak’omubukyala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kaziyiza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ekintundu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kimu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kyakusatu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obulwadde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bw’akawuka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6104" y="3715904"/>
            <a:ext cx="1206500" cy="6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Mulimu </a:t>
            </a:r>
            <a:r>
              <a:rPr lang="en-GB" b="1" dirty="0" err="1">
                <a:latin typeface="Calibri" panose="020F0502020204030204" pitchFamily="34" charset="0"/>
              </a:rPr>
              <a:t>buzibu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ki</a:t>
            </a:r>
            <a:r>
              <a:rPr lang="en-GB" b="1" dirty="0">
                <a:latin typeface="Calibri" panose="020F0502020204030204" pitchFamily="34" charset="0"/>
              </a:rPr>
              <a:t>?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281544"/>
            <a:ext cx="1193816" cy="41186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1611670"/>
            <a:ext cx="822959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Obuzibu</a:t>
            </a:r>
            <a:r>
              <a:rPr lang="es-E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bwokwetaba</a:t>
            </a:r>
            <a:r>
              <a:rPr lang="es-ES" b="1" dirty="0">
                <a:solidFill>
                  <a:srgbClr val="740074"/>
                </a:solidFill>
                <a:latin typeface="Calibri" panose="020F0502020204030204" pitchFamily="34" charset="0"/>
              </a:rPr>
              <a:t> mu HOPE </a:t>
            </a:r>
            <a:r>
              <a:rPr lang="es-E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bufanana</a:t>
            </a:r>
            <a:r>
              <a:rPr lang="es-ES" b="1" dirty="0">
                <a:solidFill>
                  <a:srgbClr val="740074"/>
                </a:solidFill>
                <a:latin typeface="Calibri" panose="020F0502020204030204" pitchFamily="34" charset="0"/>
              </a:rPr>
              <a:t> no </a:t>
            </a:r>
            <a:r>
              <a:rPr lang="es-E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bwa</a:t>
            </a:r>
            <a:r>
              <a:rPr lang="es-ES" b="1" dirty="0">
                <a:solidFill>
                  <a:srgbClr val="740074"/>
                </a:solidFill>
                <a:latin typeface="Calibri" panose="020F0502020204030204" pitchFamily="34" charset="0"/>
              </a:rPr>
              <a:t> ASPIRE:</a:t>
            </a:r>
            <a:endParaRPr lang="en-US" sz="2800" b="1" dirty="0">
              <a:solidFill>
                <a:srgbClr val="74007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Oyinza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obutewulira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bulungi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obulumi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okuva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kukeberebwa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okugyibwako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omusayi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mubukyala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kayinza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obutayisa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bulungi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abakyala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abamu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abamu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bayinza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okufuna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okusiyibwa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obundula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amazzi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obubonero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obulala</a:t>
            </a: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872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150225"/>
            <a:ext cx="800099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rgbClr val="74007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Oyinza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okukwatibwa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ensonyi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olw’ebibuuzo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n’emitendera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kunoonyereza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Kisoboka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muganziwo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okuwulira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mukikolwa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eky’okwegatta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Mulimu </a:t>
            </a:r>
            <a:r>
              <a:rPr lang="en-GB" b="1" dirty="0" err="1">
                <a:latin typeface="Calibri" panose="020F0502020204030204" pitchFamily="34" charset="0"/>
              </a:rPr>
              <a:t>buzibu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ki</a:t>
            </a:r>
            <a:r>
              <a:rPr lang="en-GB" b="1" dirty="0">
                <a:latin typeface="Calibri" panose="020F0502020204030204" pitchFamily="34" charset="0"/>
              </a:rPr>
              <a:t>?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917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43658" y="1676401"/>
            <a:ext cx="524274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Mu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mbeera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etatera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kubaawo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bwoba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okwatidwa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k’olina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kayiinza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okumanyiira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eddagala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weyongedde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okukozesa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Kisoboka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nti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abalala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bayinza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okukuyisa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mungeri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etali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yabwenkanya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okukusosola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olwo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kwetaba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kunoonyereza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Mulimu </a:t>
            </a:r>
            <a:r>
              <a:rPr lang="en-GB" b="1" dirty="0" err="1">
                <a:latin typeface="Calibri" panose="020F0502020204030204" pitchFamily="34" charset="0"/>
              </a:rPr>
              <a:t>buzibu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ki</a:t>
            </a:r>
            <a:r>
              <a:rPr lang="en-GB" b="1" dirty="0">
                <a:latin typeface="Calibri" panose="020F0502020204030204" pitchFamily="34" charset="0"/>
              </a:rPr>
              <a:t>?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222" y="2653949"/>
            <a:ext cx="3346994" cy="2231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7016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Mulimu </a:t>
            </a:r>
            <a:r>
              <a:rPr lang="en-GB" b="1" dirty="0" err="1">
                <a:latin typeface="Calibri" panose="020F0502020204030204" pitchFamily="34" charset="0"/>
              </a:rPr>
              <a:t>migaso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ki</a:t>
            </a:r>
            <a:r>
              <a:rPr lang="en-GB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7657" y="2287037"/>
            <a:ext cx="4546616" cy="3667794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Ng’oli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kunoonyereza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abakyala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mu HOPE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bagya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kuweebwa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k’omubukyala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akasaangibwa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tekalina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bulabe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kakola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kuziyiza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okwattibwa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7" name="Picture 6" descr="ipm_0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18606"/>
            <a:ext cx="3581400" cy="46046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353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913" y="1905000"/>
            <a:ext cx="4171303" cy="414217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Abakyala mu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kunoonyereza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bajja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kufuna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okukeberebwa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okwekisawo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okukeberebwa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okulaba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obulamu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bwabwe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enkola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ey’okwegema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okuzaala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okubudabudibwa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n’okukeberebwa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n’endwadde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eziyitira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kwegatta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n’obujjanjabi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okuwerezebwa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ewalala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bwekyetaagisa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60412"/>
            <a:ext cx="965216" cy="333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Mulimu </a:t>
            </a:r>
            <a:r>
              <a:rPr lang="en-GB" b="1" dirty="0" err="1">
                <a:latin typeface="Calibri" panose="020F0502020204030204" pitchFamily="34" charset="0"/>
              </a:rPr>
              <a:t>migaso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ki</a:t>
            </a:r>
            <a:r>
              <a:rPr lang="en-GB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819400"/>
            <a:ext cx="4032913" cy="26886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6403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Biki </a:t>
            </a:r>
            <a:r>
              <a:rPr lang="en-GB" b="1" dirty="0" err="1">
                <a:latin typeface="Calibri" panose="020F0502020204030204" pitchFamily="34" charset="0"/>
              </a:rPr>
              <a:t>abaganzi</a:t>
            </a:r>
            <a:r>
              <a:rPr lang="en-GB" b="1" dirty="0">
                <a:latin typeface="Calibri" panose="020F0502020204030204" pitchFamily="34" charset="0"/>
              </a:rPr>
              <a:t>/</a:t>
            </a:r>
            <a:r>
              <a:rPr lang="en-GB" b="1" dirty="0" err="1">
                <a:latin typeface="Calibri" panose="020F0502020204030204" pitchFamily="34" charset="0"/>
              </a:rPr>
              <a:t>abaami</a:t>
            </a:r>
            <a:r>
              <a:rPr lang="en-GB" b="1" dirty="0">
                <a:latin typeface="Calibri" panose="020F0502020204030204" pitchFamily="34" charset="0"/>
              </a:rPr>
              <a:t> era </a:t>
            </a:r>
            <a:r>
              <a:rPr lang="en-GB" b="1" dirty="0" err="1">
                <a:latin typeface="Calibri" panose="020F0502020204030204" pitchFamily="34" charset="0"/>
              </a:rPr>
              <a:t>n’abantu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b’omubitundu</a:t>
            </a:r>
            <a:r>
              <a:rPr lang="en-GB" b="1" dirty="0">
                <a:latin typeface="Calibri" panose="020F0502020204030204" pitchFamily="34" charset="0"/>
              </a:rPr>
              <a:t> bye </a:t>
            </a:r>
            <a:r>
              <a:rPr lang="en-GB" b="1" dirty="0" err="1">
                <a:latin typeface="Calibri" panose="020F0502020204030204" pitchFamily="34" charset="0"/>
              </a:rPr>
              <a:t>basobola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okukola</a:t>
            </a:r>
            <a:r>
              <a:rPr lang="en-GB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679612"/>
            <a:ext cx="8661416" cy="2374826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Eri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abakyala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abalina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ebisanyizo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okusalawo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oyingira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mu HOPE era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okozesa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wesalirawo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wekka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ggwe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ng’omuntu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Abakyala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bakubirizibwa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okukubaganya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ebirowozo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kukyebasazewo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ne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baganzi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baami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babwe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nabantu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abalala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ab’omugaso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gyebali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114800"/>
            <a:ext cx="3679961" cy="2453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3294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97" b="36669"/>
          <a:stretch/>
        </p:blipFill>
        <p:spPr>
          <a:xfrm>
            <a:off x="254020" y="2916898"/>
            <a:ext cx="2578090" cy="369745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832110" y="749204"/>
            <a:ext cx="5715000" cy="3733800"/>
          </a:xfrm>
          <a:prstGeom prst="wedgeEllipseCallout">
            <a:avLst>
              <a:gd name="adj1" fmla="val -48525"/>
              <a:gd name="adj2" fmla="val 70494"/>
            </a:avLst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8310" y="609600"/>
            <a:ext cx="5562600" cy="4419600"/>
          </a:xfrm>
        </p:spPr>
        <p:txBody>
          <a:bodyPr/>
          <a:lstStyle/>
          <a:p>
            <a:r>
              <a:rPr lang="en-US" alt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Singa</a:t>
            </a:r>
            <a:r>
              <a:rPr lang="en-US" alt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oba</a:t>
            </a:r>
            <a:r>
              <a:rPr lang="en-US" alt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n’ebibuuzo</a:t>
            </a:r>
            <a:r>
              <a:rPr lang="en-US" alt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oba</a:t>
            </a:r>
            <a:r>
              <a:rPr lang="en-US" alt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wetaaga</a:t>
            </a:r>
            <a:r>
              <a:rPr lang="en-US" alt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okumanya</a:t>
            </a:r>
            <a:r>
              <a:rPr lang="en-US" alt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ebisingawo</a:t>
            </a:r>
            <a:r>
              <a:rPr lang="en-US" alt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tukusaba</a:t>
            </a:r>
            <a:r>
              <a:rPr lang="en-US" alt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okyalire</a:t>
            </a:r>
            <a:r>
              <a:rPr lang="en-US" alt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kilinika</a:t>
            </a:r>
            <a:r>
              <a:rPr lang="en-US" alt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y’okunoonyereza</a:t>
            </a:r>
            <a:r>
              <a:rPr lang="en-US" alt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.</a:t>
            </a:r>
            <a:endParaRPr lang="en-US" sz="32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Biki </a:t>
            </a:r>
            <a:r>
              <a:rPr lang="en-GB" b="1" dirty="0" err="1">
                <a:latin typeface="Calibri" panose="020F0502020204030204" pitchFamily="34" charset="0"/>
              </a:rPr>
              <a:t>ebyava</a:t>
            </a:r>
            <a:r>
              <a:rPr lang="en-GB" b="1" dirty="0">
                <a:latin typeface="Calibri" panose="020F0502020204030204" pitchFamily="34" charset="0"/>
              </a:rPr>
              <a:t> mu </a:t>
            </a:r>
            <a:r>
              <a:rPr lang="en-GB" b="1" dirty="0" err="1">
                <a:latin typeface="Calibri" panose="020F0502020204030204" pitchFamily="34" charset="0"/>
              </a:rPr>
              <a:t>kunoonyereza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kwa</a:t>
            </a:r>
            <a:r>
              <a:rPr lang="en-GB" b="1" dirty="0">
                <a:latin typeface="Calibri" panose="020F0502020204030204" pitchFamily="34" charset="0"/>
              </a:rPr>
              <a:t> ASPIRE?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>
                <a:srgbClr val="669900"/>
              </a:buClr>
              <a:buSzPct val="70000"/>
              <a:buNone/>
            </a:pPr>
            <a:endParaRPr lang="en-US" b="1" kern="0" dirty="0">
              <a:solidFill>
                <a:srgbClr val="740074"/>
              </a:solidFill>
              <a:latin typeface="Calibri" panose="020F0502020204030204" pitchFamily="34" charset="0"/>
            </a:endParaRPr>
          </a:p>
          <a:p>
            <a:pPr marL="0" lvl="0" indent="0" algn="ctr">
              <a:buClr>
                <a:srgbClr val="669900"/>
              </a:buClr>
              <a:buSzPct val="70000"/>
              <a:buNone/>
            </a:pPr>
            <a:endParaRPr lang="en-US" b="1" kern="0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lvl="0" indent="0" algn="ctr">
              <a:buClr>
                <a:srgbClr val="669900"/>
              </a:buClr>
              <a:buSzPct val="70000"/>
              <a:buNone/>
            </a:pP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Okufanagana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ne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nkola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endala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ez’okuziyiza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kakola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singa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kaba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kakozesebwa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butuufu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buli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kiseera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tekalina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bulabe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kitegeeza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nti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tekaleeta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buzibu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bwamaanyi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ku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bulamu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2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75756" y="1884046"/>
            <a:ext cx="4090460" cy="3881628"/>
          </a:xfrm>
        </p:spPr>
        <p:txBody>
          <a:bodyPr/>
          <a:lstStyle/>
          <a:p>
            <a:r>
              <a:rPr lang="en-GB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Buno</a:t>
            </a:r>
            <a:r>
              <a:rPr lang="en-GB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buwanguzi</a:t>
            </a:r>
            <a:r>
              <a:rPr lang="en-GB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bwamanyi</a:t>
            </a:r>
            <a:r>
              <a:rPr lang="en-GB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obutandisobose</a:t>
            </a:r>
            <a:r>
              <a:rPr lang="en-GB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awatali</a:t>
            </a:r>
            <a:r>
              <a:rPr lang="en-GB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kwewayo</a:t>
            </a:r>
            <a:r>
              <a:rPr lang="en-GB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</a:t>
            </a:r>
            <a:r>
              <a:rPr lang="en-GB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banakyewa</a:t>
            </a:r>
            <a:r>
              <a:rPr lang="en-GB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baffe</a:t>
            </a:r>
            <a:r>
              <a:rPr lang="en-GB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!</a:t>
            </a:r>
            <a:endParaRPr lang="en-US" sz="32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5542"/>
            <a:ext cx="8491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Biki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ebyava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mu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kunoonyereza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kwa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ASPIRE?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2138116"/>
            <a:ext cx="2658086" cy="39932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" y="152400"/>
            <a:ext cx="8991600" cy="1143000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</a:rPr>
              <a:t>Akaweta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ka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Dapivirine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kanafunika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ddi</a:t>
            </a:r>
            <a:r>
              <a:rPr lang="en-GB" b="1" dirty="0">
                <a:latin typeface="Calibri" panose="020F0502020204030204" pitchFamily="34" charset="0"/>
              </a:rPr>
              <a:t> mu </a:t>
            </a:r>
            <a:r>
              <a:rPr lang="en-GB" b="1" dirty="0" err="1">
                <a:latin typeface="Calibri" panose="020F0502020204030204" pitchFamily="34" charset="0"/>
              </a:rPr>
              <a:t>bitundu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byaffe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gyetubeera</a:t>
            </a:r>
            <a:r>
              <a:rPr lang="en-GB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5029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IPM,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ekibinja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ekyakola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akaweta,bakolagana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ne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gavumenti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n’abantu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abalala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bebakolagana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nabo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n’ekigendererwa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eky’okusoboseza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okufunika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bitundu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gyetubeera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Tetumanyi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kanafuna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olukusa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bbanga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ddala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lyekinatwaala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tekannaba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kubaawo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omutendeera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gutera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okumala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emyaka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egiwerako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54" y="1752601"/>
            <a:ext cx="4397003" cy="4800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8157"/>
            <a:ext cx="8737616" cy="944562"/>
          </a:xfrm>
        </p:spPr>
        <p:txBody>
          <a:bodyPr/>
          <a:lstStyle/>
          <a:p>
            <a:pPr algn="l"/>
            <a:r>
              <a:rPr lang="en-GB" sz="3600" b="1" dirty="0" err="1">
                <a:latin typeface="Calibri" panose="020F0502020204030204" pitchFamily="34" charset="0"/>
              </a:rPr>
              <a:t>Lwaki</a:t>
            </a:r>
            <a:r>
              <a:rPr lang="en-GB" sz="3600" b="1" dirty="0"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</a:rPr>
              <a:t>okunoonyereza</a:t>
            </a:r>
            <a:r>
              <a:rPr lang="en-GB" sz="3600" b="1" dirty="0"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</a:rPr>
              <a:t>kwa</a:t>
            </a:r>
            <a:r>
              <a:rPr lang="en-GB" sz="3600" b="1" dirty="0">
                <a:latin typeface="Calibri" panose="020F0502020204030204" pitchFamily="34" charset="0"/>
              </a:rPr>
              <a:t> HOPE </a:t>
            </a:r>
            <a:r>
              <a:rPr lang="en-GB" sz="3600" b="1" dirty="0" err="1">
                <a:latin typeface="Calibri" panose="020F0502020204030204" pitchFamily="34" charset="0"/>
              </a:rPr>
              <a:t>Kukolebwa</a:t>
            </a:r>
            <a:r>
              <a:rPr lang="en-GB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305799" cy="403402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z="3600" b="1" dirty="0">
              <a:solidFill>
                <a:srgbClr val="6699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HOPE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kunoonyereza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kwakaweta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okamanyiddwa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nti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kakola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okukolebwa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banakyewa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akakola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ngatekannaba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kukoozesebwa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mu bantu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bomubitundu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sz="36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17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14753"/>
            <a:ext cx="5181600" cy="3940112"/>
          </a:xfrm>
        </p:spPr>
        <p:txBody>
          <a:bodyPr/>
          <a:lstStyle/>
          <a:p>
            <a:pPr algn="l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Ekigendererwa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ekikulu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b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eky’okunonyereza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HOPE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kwekuwa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banakyewa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obusobozi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okufuna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k’omubukyala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akalimu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eddagala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dapivirive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akalaze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nti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tekalina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bulabe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n’okukeendeza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omukisa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gw’okufuna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2800" b="1" i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386700"/>
            <a:ext cx="889016" cy="306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1" y="2005917"/>
            <a:ext cx="3124214" cy="435778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488157"/>
            <a:ext cx="8737616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GB" sz="3600" b="1">
                <a:latin typeface="Calibri" panose="020F0502020204030204" pitchFamily="34" charset="0"/>
              </a:rPr>
              <a:t>Lwaki okunoonyereza kwa HOPE Kukolebwa?</a:t>
            </a:r>
            <a:endParaRPr lang="en-US" sz="36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Ani </a:t>
            </a:r>
            <a:r>
              <a:rPr lang="en-US" b="1" dirty="0" err="1">
                <a:latin typeface="Calibri" panose="020F0502020204030204" pitchFamily="34" charset="0"/>
              </a:rPr>
              <a:t>alina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ebisaanyizo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okwetaba</a:t>
            </a:r>
            <a:r>
              <a:rPr lang="en-US" b="1" dirty="0">
                <a:latin typeface="Calibri" panose="020F0502020204030204" pitchFamily="34" charset="0"/>
              </a:rPr>
              <a:t> mu </a:t>
            </a:r>
            <a:r>
              <a:rPr lang="en-US" b="1" dirty="0" err="1">
                <a:latin typeface="Calibri" panose="020F0502020204030204" pitchFamily="34" charset="0"/>
              </a:rPr>
              <a:t>kunoonyereza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kwa</a:t>
            </a:r>
            <a:r>
              <a:rPr lang="en-US" b="1" dirty="0">
                <a:latin typeface="Calibri" panose="020F0502020204030204" pitchFamily="34" charset="0"/>
              </a:rPr>
              <a:t> HOPE?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1" y="1828800"/>
            <a:ext cx="4419600" cy="4419600"/>
          </a:xfrm>
        </p:spPr>
        <p:txBody>
          <a:bodyPr/>
          <a:lstStyle/>
          <a:p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Mukiseera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kino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abakyala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bokka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abetaba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kunoonyereza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ASPIRE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bebajja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okulowoozebwako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okuyingizibwa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mu HOPE.</a:t>
            </a:r>
          </a:p>
          <a:p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Abakyala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bateekwa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okutegeera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ebisanyizo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by’okunoonyereza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basalewo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okukwetabamu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66" y="6400800"/>
            <a:ext cx="848150" cy="292612"/>
          </a:xfrm>
          <a:prstGeom prst="rect">
            <a:avLst/>
          </a:prstGeom>
        </p:spPr>
      </p:pic>
      <p:pic>
        <p:nvPicPr>
          <p:cNvPr id="7" name="Picture 6" descr="C:\Users\amayo\AppData\Local\Microsoft\Windows\Temporary Internet Files\Content.Outlook\HHF5TJ64\Hope_Study_1Tag_PMS (004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3505200" cy="183350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429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443"/>
            <a:ext cx="8686800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Ani </a:t>
            </a:r>
            <a:r>
              <a:rPr lang="en-US" b="1" dirty="0" err="1">
                <a:latin typeface="Calibri" panose="020F0502020204030204" pitchFamily="34" charset="0"/>
              </a:rPr>
              <a:t>alina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ebisaanyizo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okwetaba</a:t>
            </a:r>
            <a:r>
              <a:rPr lang="en-US" b="1" dirty="0">
                <a:latin typeface="Calibri" panose="020F0502020204030204" pitchFamily="34" charset="0"/>
              </a:rPr>
              <a:t> mu </a:t>
            </a:r>
            <a:r>
              <a:rPr lang="en-US" b="1" dirty="0" err="1">
                <a:latin typeface="Calibri" panose="020F0502020204030204" pitchFamily="34" charset="0"/>
              </a:rPr>
              <a:t>kunoonyereza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kwa</a:t>
            </a:r>
            <a:r>
              <a:rPr lang="en-US" b="1" dirty="0">
                <a:latin typeface="Calibri" panose="020F0502020204030204" pitchFamily="34" charset="0"/>
              </a:rPr>
              <a:t> HOPE?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905000"/>
            <a:ext cx="5638800" cy="5029200"/>
          </a:xfrm>
        </p:spPr>
        <p:txBody>
          <a:bodyPr/>
          <a:lstStyle/>
          <a:p>
            <a:pPr marL="0" indent="0">
              <a:buNone/>
            </a:pPr>
            <a:r>
              <a:rPr lang="en-GB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Abakyala </a:t>
            </a:r>
            <a:r>
              <a:rPr lang="en-GB" sz="2800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balina</a:t>
            </a:r>
            <a:r>
              <a:rPr lang="en-GB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2800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okubeera</a:t>
            </a:r>
            <a:r>
              <a:rPr lang="en-GB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2800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mumbeera</a:t>
            </a:r>
            <a:r>
              <a:rPr lang="en-GB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2800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ennungi</a:t>
            </a:r>
            <a:r>
              <a:rPr lang="en-GB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2800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ey’obulamu</a:t>
            </a:r>
            <a:r>
              <a:rPr lang="en-GB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GB" sz="2800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tebalina</a:t>
            </a:r>
            <a:r>
              <a:rPr lang="en-GB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2800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kawuka</a:t>
            </a:r>
            <a:r>
              <a:rPr lang="en-GB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2800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</a:t>
            </a:r>
            <a:r>
              <a:rPr lang="en-GB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2800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mukenenya</a:t>
            </a:r>
            <a:r>
              <a:rPr lang="en-GB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era </a:t>
            </a:r>
            <a:r>
              <a:rPr lang="en-GB" sz="2800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nga</a:t>
            </a:r>
            <a:r>
              <a:rPr lang="en-GB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2800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tebali</a:t>
            </a:r>
            <a:r>
              <a:rPr lang="en-GB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2800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mbuto</a:t>
            </a:r>
            <a:r>
              <a:rPr lang="en-GB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2800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oba</a:t>
            </a:r>
            <a:r>
              <a:rPr lang="en-GB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2800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okuyonsa</a:t>
            </a:r>
            <a:r>
              <a:rPr lang="en-GB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  <a:br>
              <a:rPr lang="en-US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br>
              <a:rPr lang="en-US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Abakyala </a:t>
            </a:r>
            <a:r>
              <a:rPr lang="en-US" sz="2800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bajja</a:t>
            </a:r>
            <a:r>
              <a:rPr lang="en-US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kufuna</a:t>
            </a:r>
            <a:r>
              <a:rPr lang="en-US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okukebereebwa</a:t>
            </a:r>
            <a:r>
              <a:rPr lang="en-US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okwekisawo</a:t>
            </a:r>
            <a:r>
              <a:rPr lang="en-US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era </a:t>
            </a:r>
            <a:r>
              <a:rPr lang="en-US" sz="2800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nokwekebejjebwa</a:t>
            </a:r>
            <a:r>
              <a:rPr lang="en-US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okukakasa</a:t>
            </a:r>
            <a:r>
              <a:rPr lang="en-US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nti</a:t>
            </a:r>
            <a:r>
              <a:rPr lang="en-US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balina</a:t>
            </a:r>
            <a:r>
              <a:rPr lang="en-US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ebisanyizo</a:t>
            </a:r>
            <a:r>
              <a:rPr lang="en-US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okwetaba</a:t>
            </a:r>
            <a:r>
              <a:rPr lang="en-US" sz="2800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mu HOPE.</a:t>
            </a:r>
            <a:endParaRPr lang="en-US" sz="2800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467" y="3191109"/>
            <a:ext cx="3090133" cy="206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090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  <SharedWithUsers xmlns="0cdb9d7b-3bdb-4b1c-be50-7737cb6ee7a2">
      <UserInfo>
        <DisplayName>Jontraye Davis</DisplayName>
        <AccountId>58</AccountId>
        <AccountType/>
      </UserInfo>
      <UserInfo>
        <DisplayName>Eunice Okumu</DisplayName>
        <AccountId>149</AccountId>
        <AccountType/>
      </UserInfo>
    </SharedWithUser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AB30E1-DCC9-44A6-9903-50A320ABA9D0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AD0EA24B-F521-46B1-823F-AC218AEA20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452F35-845F-4E8C-B7E4-65B73AAB2E6A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E6E80880-BE38-4DD8-99DA-434F2D03D560"/>
    <ds:schemaRef ds:uri="http://www.w3.org/XML/1998/namespace"/>
    <ds:schemaRef ds:uri="http://schemas.microsoft.com/office/2006/documentManagement/types"/>
    <ds:schemaRef ds:uri="e6e80880-be38-4dd8-99da-434f2d03d560"/>
    <ds:schemaRef ds:uri="0cdb9d7b-3bdb-4b1c-be50-7737cb6ee7a2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F86B616-A599-4357-A99E-DB3FE2ABAA0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10897</TotalTime>
  <Words>1006</Words>
  <Application>Microsoft Office PowerPoint</Application>
  <PresentationFormat>On-screen Show (4:3)</PresentationFormat>
  <Paragraphs>103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Amawulire aga bakyala, baganzi babwe era nab’omubitundu</vt:lpstr>
      <vt:lpstr>Biki ebyava mu kunoonyereza kwa ASPIRE?</vt:lpstr>
      <vt:lpstr>Biki ebyava mu kunoonyereza kwa ASPIRE?</vt:lpstr>
      <vt:lpstr>Buno buwanguzi bwamanyi obutandisobose awatali kwewayo kwa banakyewa baffe!</vt:lpstr>
      <vt:lpstr>Akaweta ka Dapivirine kanafunika ddi mu bitundu byaffe gyetubeera?</vt:lpstr>
      <vt:lpstr>Lwaki okunoonyereza kwa HOPE Kukolebwa?</vt:lpstr>
      <vt:lpstr>Ekigendererwa ekikulu  eky’okunonyereza kwa HOPE  kwekuwa banakyewa obusobozi okufuna akaweta k’omubukyala akalimu eddagala lya dapivirive, akalaze nti tekalina bulabe era n’okukeendeza omukisa gw’okufuna akawuka kamukenenya.</vt:lpstr>
      <vt:lpstr>Ani alina ebisaanyizo okwetaba mu kunoonyereza kwa HOPE?</vt:lpstr>
      <vt:lpstr>Ani alina ebisaanyizo okwetaba mu kunoonyereza kwa HOPE?</vt:lpstr>
      <vt:lpstr>Okunoonyereza kunamala banga ki?  Enkyala z’okunoonyereza zinabaawo buli banga ki?</vt:lpstr>
      <vt:lpstr>Mu HOPE akaweta k’omubukyala  kali katya?</vt:lpstr>
      <vt:lpstr>Abakyala abanayingizibwa mu HOPE banasabibwa kukolaki?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Ate abakyala abanagaana okuyingizibwa mu HOPE?</vt:lpstr>
      <vt:lpstr>Ate abakyala abanagaana okuyingizibwa mu HOPE?</vt:lpstr>
      <vt:lpstr>Mulimu buzibu ki? </vt:lpstr>
      <vt:lpstr>Mulimu buzibu ki? </vt:lpstr>
      <vt:lpstr>Mulimu buzibu ki? </vt:lpstr>
      <vt:lpstr>Mulimu migaso ki?</vt:lpstr>
      <vt:lpstr>Mulimu migaso ki?</vt:lpstr>
      <vt:lpstr>Biki abaganzi/abaami era n’abantu b’omubitundu bye basobola okukola?</vt:lpstr>
      <vt:lpstr>Singa oba n’ebibuuzo oba wetaaga okumanya ebisingawo, tukusaba okyalire kilinika y’okunoonyereza.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Jontraye Davis</cp:lastModifiedBy>
  <cp:revision>346</cp:revision>
  <cp:lastPrinted>2014-09-26T13:04:48Z</cp:lastPrinted>
  <dcterms:created xsi:type="dcterms:W3CDTF">2008-01-29T12:38:48Z</dcterms:created>
  <dcterms:modified xsi:type="dcterms:W3CDTF">2017-03-31T17:42:27Z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