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8"/>
  </p:notesMasterIdLst>
  <p:handoutMasterIdLst>
    <p:handoutMasterId r:id="rId29"/>
  </p:handoutMasterIdLst>
  <p:sldIdLst>
    <p:sldId id="436" r:id="rId9"/>
    <p:sldId id="433" r:id="rId10"/>
    <p:sldId id="411" r:id="rId11"/>
    <p:sldId id="453" r:id="rId12"/>
    <p:sldId id="437" r:id="rId13"/>
    <p:sldId id="460" r:id="rId14"/>
    <p:sldId id="407" r:id="rId15"/>
    <p:sldId id="439" r:id="rId16"/>
    <p:sldId id="438" r:id="rId17"/>
    <p:sldId id="440" r:id="rId18"/>
    <p:sldId id="446" r:id="rId19"/>
    <p:sldId id="441" r:id="rId20"/>
    <p:sldId id="455" r:id="rId21"/>
    <p:sldId id="447" r:id="rId22"/>
    <p:sldId id="442" r:id="rId23"/>
    <p:sldId id="457" r:id="rId24"/>
    <p:sldId id="456" r:id="rId25"/>
    <p:sldId id="459" r:id="rId26"/>
    <p:sldId id="435" r:id="rId27"/>
  </p:sldIdLst>
  <p:sldSz cx="9144000" cy="6858000" type="screen4x3"/>
  <p:notesSz cx="6858000" cy="931386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Eunice Okumu" initials="EO" lastIdx="1" clrIdx="3">
    <p:extLst>
      <p:ext uri="{19B8F6BF-5375-455C-9EA6-DF929625EA0E}">
        <p15:presenceInfo xmlns:p15="http://schemas.microsoft.com/office/powerpoint/2012/main" userId="S-1-5-21-3003367119-45151493-406046460-37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6" autoAdjust="0"/>
    <p:restoredTop sz="71498" autoAdjust="0"/>
  </p:normalViewPr>
  <p:slideViewPr>
    <p:cSldViewPr>
      <p:cViewPr varScale="1">
        <p:scale>
          <a:sx n="82" d="100"/>
          <a:sy n="82" d="100"/>
        </p:scale>
        <p:origin x="20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0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669900"/>
                </a:solidFill>
                <a:latin typeface="Calibri" panose="020F0502020204030204" pitchFamily="34" charset="0"/>
              </a:rPr>
              <a:t>Okunoonyereza </a:t>
            </a:r>
            <a:r>
              <a:rPr lang="en-US" sz="1200" b="0" dirty="0" err="1">
                <a:solidFill>
                  <a:srgbClr val="669900"/>
                </a:solidFill>
                <a:latin typeface="Calibri" panose="020F0502020204030204" pitchFamily="34" charset="0"/>
              </a:rPr>
              <a:t>kutegekebwa</a:t>
            </a:r>
            <a:r>
              <a:rPr lang="en-US" sz="1200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b="0" dirty="0" err="1">
                <a:solidFill>
                  <a:srgbClr val="669900"/>
                </a:solidFill>
                <a:latin typeface="Calibri" panose="020F0502020204030204" pitchFamily="34" charset="0"/>
              </a:rPr>
              <a:t>okukolebwa</a:t>
            </a:r>
            <a:r>
              <a:rPr lang="en-US" sz="1200" b="0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1200" b="0" dirty="0" err="1">
                <a:solidFill>
                  <a:srgbClr val="669900"/>
                </a:solidFill>
                <a:latin typeface="Calibri" panose="020F0502020204030204" pitchFamily="34" charset="0"/>
              </a:rPr>
              <a:t>okulaba</a:t>
            </a:r>
            <a:r>
              <a:rPr lang="en-US" sz="1200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b="0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1200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b="0" dirty="0" err="1">
                <a:solidFill>
                  <a:srgbClr val="669900"/>
                </a:solidFill>
                <a:latin typeface="Calibri" panose="020F0502020204030204" pitchFamily="34" charset="0"/>
              </a:rPr>
              <a:t>tekilina</a:t>
            </a:r>
            <a:r>
              <a:rPr lang="en-US" sz="1200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b="0" dirty="0" err="1">
                <a:solidFill>
                  <a:srgbClr val="669900"/>
                </a:solidFill>
                <a:latin typeface="Calibri" panose="020F0502020204030204" pitchFamily="34" charset="0"/>
              </a:rPr>
              <a:t>bulabe</a:t>
            </a:r>
            <a:r>
              <a:rPr lang="en-US" sz="1200" b="0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1200" b="0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sz="1200" b="0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1200" b="0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1200" b="0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1200" b="0" dirty="0" err="1">
                <a:solidFill>
                  <a:srgbClr val="669900"/>
                </a:solidFill>
                <a:latin typeface="Calibri" panose="020F0502020204030204" pitchFamily="34" charset="0"/>
              </a:rPr>
              <a:t>ng’oli</a:t>
            </a:r>
            <a:r>
              <a:rPr lang="en-US" sz="1200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b="0" dirty="0" err="1">
                <a:solidFill>
                  <a:srgbClr val="669900"/>
                </a:solidFill>
                <a:latin typeface="Calibri" panose="020F0502020204030204" pitchFamily="34" charset="0"/>
              </a:rPr>
              <a:t>lubuto</a:t>
            </a:r>
            <a:endParaRPr lang="en-US" sz="1200" b="0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kyabulabe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kiyinza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okwongera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omukisa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gwokukwatibwa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obulwadde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bukyala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Okubela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n’engeri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enyingi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ez’okuziyiza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kikulu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mukyala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ayinza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n’ebyetaago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ebyenjawulo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Kino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kiyinza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okuyamba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abakisanga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kizibu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okujjukira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ekintu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lunaku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kiseera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eky’okwegatta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ne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muganziwo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Abakyala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bayinza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okwenyumiriza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nkola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eyekyaama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bwebaba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tebaagala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bantu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bakozesa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ekiziyiza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Okunoonyereza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kwalaga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akaweta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akalimu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Dapivirine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kasobola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okukendeeza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emikisa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gy’okufuna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kamukenenya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bakyala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Tewetaagisa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kisereza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kigonza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okutekayo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okukosesa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bwoyagala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Okumala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omwezi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eddagala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livamu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takakyuka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-22392" y="4114800"/>
            <a:ext cx="9144000" cy="2492990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5200" b="1" dirty="0" err="1">
                <a:latin typeface="Calibri" panose="020F0502020204030204" pitchFamily="34" charset="0"/>
              </a:rPr>
              <a:t>Ebibuuzo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ebiteera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okubuuzibwa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ku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kaweta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okomubukyala</a:t>
            </a:r>
            <a:r>
              <a:rPr lang="en-US" altLang="en-US" sz="5200" b="1" dirty="0">
                <a:latin typeface="Calibri" panose="020F0502020204030204" pitchFamily="34" charset="0"/>
              </a:rPr>
              <a:t> aka </a:t>
            </a:r>
            <a:r>
              <a:rPr lang="en-US" altLang="en-US" sz="5200" b="1" dirty="0" err="1">
                <a:latin typeface="Calibri" panose="020F0502020204030204" pitchFamily="34" charset="0"/>
              </a:rPr>
              <a:t>dapivirine</a:t>
            </a:r>
            <a:endParaRPr lang="en-US" sz="52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593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1544"/>
            <a:ext cx="1193816" cy="4118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1676400"/>
            <a:ext cx="8585216" cy="449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Kino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tekitera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kubaawo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nayenga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kisobola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okubaawo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beralikirira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kavudeyo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basobola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olugalo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lwaabwe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okulaba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kakyaliyo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okuddamu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okukatereza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kaggwa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kasobola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okunaziibwa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amayonjo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n’ekaddamu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okutekeebwayo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577118"/>
            <a:ext cx="742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Akaweta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kanavayo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n’ekaggwa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12990"/>
            <a:ext cx="812816" cy="28042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13610" y="2378519"/>
            <a:ext cx="8352606" cy="406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Okunoonyereza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okwakolebwa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kwalaga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ak’omubukyala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bulabe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okukaleka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katekeddwayo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omwezi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Tekakyusa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sayizi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kikula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ky’obukyala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bw’omukazi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tekaleta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kokolo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w’okumumwa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nabaana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okuleeta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obuzibuu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obwamanyi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kubulamu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tekatataganya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ensonga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ezekikyala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ezabuli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mwezi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594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Waliwo obulabe obuva ku kukozesa akaweta?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95300" y="2176194"/>
            <a:ext cx="8153400" cy="31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Abakyala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abamu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n’ebaganzi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bayinza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okuwulira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begatta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kino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tekyigya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kubatusako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bulabe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bakubirizibwa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okubaganya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ebirowoozo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kukozesa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baami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905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Abakyala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oba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baganzi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babwe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banawulira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akaweta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kano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nga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begatta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1544"/>
            <a:ext cx="1193816" cy="4118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4868728"/>
            <a:ext cx="9122229" cy="12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Okulekka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katekeddwayo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kiseera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ng’otwaliddemu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ne 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kwegatta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okuziyiza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kwamanyi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obutafuna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8813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Abakyala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baganzi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babwa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banawulira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akaweta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begatta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833" y="1796078"/>
            <a:ext cx="4480948" cy="3072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04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276600" y="1770726"/>
            <a:ext cx="5867400" cy="47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Abanoonyereza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tebanamanya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ngeriki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gyayinza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mwana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w’omukyala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akoseza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ate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ng’ali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lubuto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Yensonga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lwaki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basabibwa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kwegema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n’okulekerawo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bafuna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olubuto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600" b="1" dirty="0">
                <a:latin typeface="Calibri" panose="020F0502020204030204" pitchFamily="34" charset="0"/>
              </a:rPr>
              <a:t>Watya </a:t>
            </a:r>
            <a:r>
              <a:rPr lang="en-US" sz="3600" b="1" dirty="0" err="1">
                <a:latin typeface="Calibri" panose="020F0502020204030204" pitchFamily="34" charset="0"/>
              </a:rPr>
              <a:t>abakyala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bafuna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embuto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bataddeyo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akaweta</a:t>
            </a:r>
            <a:r>
              <a:rPr lang="en-US" sz="3600" b="1" dirty="0">
                <a:latin typeface="Calibri" panose="020F0502020204030204" pitchFamily="34" charset="0"/>
              </a:rPr>
              <a:t>? </a:t>
            </a:r>
            <a:r>
              <a:rPr lang="en-US" sz="3600" b="1" dirty="0" err="1">
                <a:latin typeface="Calibri" panose="020F0502020204030204" pitchFamily="34" charset="0"/>
              </a:rPr>
              <a:t>Kanakosa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abaana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babwe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049245"/>
            <a:ext cx="2822693" cy="4224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0"/>
            <a:ext cx="881381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800" b="1" dirty="0">
                <a:latin typeface="Calibri" panose="020F0502020204030204" pitchFamily="34" charset="0"/>
              </a:rPr>
              <a:t>Waliwo </a:t>
            </a:r>
            <a:r>
              <a:rPr lang="en-US" sz="3800" b="1" dirty="0" err="1">
                <a:latin typeface="Calibri" panose="020F0502020204030204" pitchFamily="34" charset="0"/>
              </a:rPr>
              <a:t>ekintu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kyonna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abakyala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kyebalina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okwewala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nga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bakozesa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akaweta</a:t>
            </a:r>
            <a:r>
              <a:rPr lang="en-US" sz="3800" b="1" dirty="0">
                <a:latin typeface="Calibri" panose="020F0502020204030204" pitchFamily="34" charset="0"/>
              </a:rPr>
              <a:t>?</a:t>
            </a:r>
            <a:endParaRPr lang="en-US" sz="3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495800" y="2295417"/>
            <a:ext cx="4470416" cy="314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Wadde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omukyala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akozesa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takozesa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ennungi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kubikwata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kubikozesebwa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mubukyala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ziwagirwa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abakozi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2522766"/>
            <a:ext cx="4030603" cy="2688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199" y="1828800"/>
            <a:ext cx="480232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Abakyala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tebalina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galimu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ddagala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agalongosa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sabuuni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ebirala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ebirimu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sabuni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okulongosa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Abakyala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tebalina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ddagala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ganda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ebikaza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11" y="150355"/>
            <a:ext cx="9067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Waliwo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ekintu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kyonna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abakyala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kyebalina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okwewala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bakozesa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akaweta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527" y="2819400"/>
            <a:ext cx="3706689" cy="2475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8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505200" y="1509004"/>
            <a:ext cx="544468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Nga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diaphragms,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ebisonsekebwa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mubukyala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kumunwa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gwanabaana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okugema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okuzaala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(cervical cap) n’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ebisonsekebwa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munda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omukyaala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ari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musonga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(menstrual cap)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kiwerebwa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tebikirizibwa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n’okukozesa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akagema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okuzaala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kiwerebwa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26" y="114504"/>
            <a:ext cx="90946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Waliwo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ekintu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kyonna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abakyala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kyebalina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okwewala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bakozesa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akaweta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59" y="2819400"/>
            <a:ext cx="2588117" cy="2588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0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72142" y="1981200"/>
            <a:ext cx="551905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Abakyala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basobola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tampons,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obupiira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kalimpitawa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baami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bakyala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ebisereza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ak’omubukyala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akagema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okuzaala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(IUCD loop),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neddagala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erikozesebwa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mubukyala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bikuwereddwa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omusawo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Waliwo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ekintu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kyonna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abakyala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kyebalina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okwewala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bakozesa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akaweta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199" y="1773770"/>
            <a:ext cx="3175018" cy="3929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61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159808" y="3464572"/>
            <a:ext cx="2589660" cy="323516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749468" y="304800"/>
            <a:ext cx="6216748" cy="4191000"/>
          </a:xfrm>
          <a:prstGeom prst="wedgeEllipseCallout">
            <a:avLst>
              <a:gd name="adj1" fmla="val -52001"/>
              <a:gd name="adj2" fmla="val 73929"/>
            </a:avLst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1284" y="609600"/>
            <a:ext cx="5429315" cy="3429000"/>
          </a:xfrm>
        </p:spPr>
        <p:txBody>
          <a:bodyPr/>
          <a:lstStyle/>
          <a:p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Bwoba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olina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ebibuuzo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>
                <a:solidFill>
                  <a:srgbClr val="740074"/>
                </a:solidFill>
                <a:latin typeface="Calibri" panose="020F0502020204030204" pitchFamily="34" charset="0"/>
              </a:rPr>
              <a:t>wetaaga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okumanya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ebisingawo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mwattu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kyalira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kilinika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y’okunoonyereza</a:t>
            </a: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6644"/>
            <a:ext cx="9144000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Lwaki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tulina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akaweta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k’omubukyala</a:t>
            </a:r>
            <a:r>
              <a:rPr lang="en-US" b="1" dirty="0">
                <a:latin typeface="Calibri" panose="020F0502020204030204" pitchFamily="34" charset="0"/>
              </a:rPr>
              <a:t>  </a:t>
            </a:r>
            <a:r>
              <a:rPr lang="en-US" b="1" dirty="0" err="1">
                <a:latin typeface="Calibri" panose="020F0502020204030204" pitchFamily="34" charset="0"/>
              </a:rPr>
              <a:t>ak’okuziyiza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akawuka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mukenenya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9" name="Picture 8" descr="ipm_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429000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590800"/>
            <a:ext cx="4927616" cy="2667000"/>
          </a:xfrm>
        </p:spPr>
        <p:txBody>
          <a:bodyPr/>
          <a:lstStyle/>
          <a:p>
            <a:pPr algn="l"/>
            <a:r>
              <a:rPr lang="en-US" sz="3200" b="1" dirty="0" err="1">
                <a:latin typeface="Calibri" panose="020F0502020204030204" pitchFamily="34" charset="0"/>
              </a:rPr>
              <a:t>kakola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ebanga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eddene</a:t>
            </a:r>
            <a:r>
              <a:rPr lang="en-US" sz="3200" b="1" dirty="0">
                <a:latin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k’omubukyala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kateekebwa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omwezi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4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0"/>
            <a:ext cx="896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Okaweta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ak’omubukyala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kayinza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okuwa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emigaso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egyiwerako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88162"/>
            <a:ext cx="3328704" cy="5005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630571"/>
            <a:ext cx="5689616" cy="4422361"/>
          </a:xfrm>
        </p:spPr>
        <p:txBody>
          <a:bodyPr/>
          <a:lstStyle/>
          <a:p>
            <a:pPr algn="l"/>
            <a:r>
              <a:rPr lang="en-US" sz="3200" b="1" dirty="0">
                <a:latin typeface="Calibri" panose="020F0502020204030204" pitchFamily="34" charset="0"/>
              </a:rPr>
              <a:t>Obwangu </a:t>
            </a:r>
            <a:r>
              <a:rPr lang="en-US" sz="3200" b="1" dirty="0" err="1">
                <a:latin typeface="Calibri" panose="020F0502020204030204" pitchFamily="34" charset="0"/>
              </a:rPr>
              <a:t>obw’okukakozesa</a:t>
            </a:r>
            <a:r>
              <a:rPr lang="en-US" sz="3200" b="1" dirty="0">
                <a:latin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basanga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okutekayo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n’okujjayo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</a:rPr>
              <a:t>Tekalina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bulabe</a:t>
            </a:r>
            <a:r>
              <a:rPr lang="en-US" sz="3200" b="1" dirty="0">
                <a:latin typeface="Calibri" panose="020F0502020204030204" pitchFamily="34" charset="0"/>
              </a:rPr>
              <a:t>: 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Okunoonyereza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kwalaga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bulabe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dirty="0" err="1">
                <a:latin typeface="Calibri" panose="020F0502020204030204" pitchFamily="34" charset="0"/>
              </a:rPr>
              <a:t>Okukoozesebwa</a:t>
            </a:r>
            <a:r>
              <a:rPr lang="en-US" sz="3200" b="1" dirty="0">
                <a:latin typeface="Calibri" panose="020F0502020204030204" pitchFamily="34" charset="0"/>
              </a:rPr>
              <a:t> mu </a:t>
            </a:r>
            <a:r>
              <a:rPr lang="en-US" sz="3200" b="1" dirty="0" err="1">
                <a:latin typeface="Calibri" panose="020F0502020204030204" pitchFamily="34" charset="0"/>
              </a:rPr>
              <a:t>kyaama</a:t>
            </a:r>
            <a:r>
              <a:rPr lang="en-US" sz="3200" b="1" dirty="0">
                <a:latin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k’omubukyala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kasobola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okutekebwayo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n’okugyibwayo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mukyaama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0"/>
            <a:ext cx="896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Okaweta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ak’omubukyala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kayinza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okuwa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emigaso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egyiwerako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649879"/>
            <a:ext cx="2816596" cy="2383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9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1544"/>
            <a:ext cx="1193816" cy="4118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77784" y="1696549"/>
            <a:ext cx="8839200" cy="10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kali 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litandiika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mpola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okuvamu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784" y="0"/>
            <a:ext cx="8966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Akaweta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ak’omubukyala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aka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dapivirine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kakola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katya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23" y="3017920"/>
            <a:ext cx="7925487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7031"/>
            <a:ext cx="889016" cy="3067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3231" y="1676400"/>
            <a:ext cx="5106969" cy="449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akolo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aziyiza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Kale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omukyala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aba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yegase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n’omuntu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alina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gyekali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kasobola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tekanasasana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mubiri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78579"/>
            <a:ext cx="8813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Akaweta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ak’omubukyala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aka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dapivirine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kakola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katya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4400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327" y="1942734"/>
            <a:ext cx="2804403" cy="4224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7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10851" y="2438400"/>
            <a:ext cx="4536830" cy="3505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Bwekakozesebwa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kiseera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otwaliddemu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ne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mukwegatta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nsonga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z’abakyala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obuuzibu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obw’okufuna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bukendeera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nnyo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42261"/>
            <a:ext cx="8890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Akaweta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ak’omubukyala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aka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dapivirine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kakola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katya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4400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4" y="2794901"/>
            <a:ext cx="3853006" cy="2639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041942"/>
            <a:ext cx="4876800" cy="420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Abakyala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abasinga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basanga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okutekayo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n’okujjayo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bwekaba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katekedwayo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bulungi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abasinga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tebakawulira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896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Akaweta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kazibu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okutekayo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n’okujjayo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286000"/>
            <a:ext cx="3932261" cy="3432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1" y="-304800"/>
            <a:ext cx="912222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en-US" b="1" dirty="0" err="1">
                <a:latin typeface="Calibri" panose="020F0502020204030204" pitchFamily="34" charset="0"/>
              </a:rPr>
              <a:t>Akaweta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kasobola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okumulungukiramu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okumbuliramu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114800" y="1891828"/>
            <a:ext cx="47661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Nedda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tekagya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kumulunguka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tekasobola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kusindikibwa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nnyo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okubulira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mubiri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133600"/>
            <a:ext cx="2908044" cy="412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Jontraye Davis</DisplayName>
        <AccountId>58</AccountId>
        <AccountType/>
      </UserInfo>
      <UserInfo>
        <DisplayName>Eunice Okumu</DisplayName>
        <AccountId>149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2F8721-D956-46C4-84A8-5D5F414F1A3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47ACADE-D318-4659-BAFB-E6E108029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573542-46F9-4D8A-899F-66231116768B}">
  <ds:schemaRefs>
    <ds:schemaRef ds:uri="http://schemas.microsoft.com/office/2006/documentManagement/types"/>
    <ds:schemaRef ds:uri="http://purl.org/dc/terms/"/>
    <ds:schemaRef ds:uri="http://purl.org/dc/dcmitype/"/>
    <ds:schemaRef ds:uri="e6e80880-be38-4dd8-99da-434f2d03d560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cdb9d7b-3bdb-4b1c-be50-7737cb6ee7a2"/>
    <ds:schemaRef ds:uri="E6E80880-BE38-4DD8-99DA-434F2D03D560"/>
  </ds:schemaRefs>
</ds:datastoreItem>
</file>

<file path=customXml/itemProps4.xml><?xml version="1.0" encoding="utf-8"?>
<ds:datastoreItem xmlns:ds="http://schemas.openxmlformats.org/officeDocument/2006/customXml" ds:itemID="{19A1E038-E0BF-4F3D-9CA6-E0202A074C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7161</TotalTime>
  <Words>719</Words>
  <Application>Microsoft Office PowerPoint</Application>
  <PresentationFormat>On-screen Show (4:3)</PresentationFormat>
  <Paragraphs>78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Ebibuuzo ebiteera okubuuzibwa ku kaweta okomubukyala aka dapivirine</vt:lpstr>
      <vt:lpstr>Lwaki tulina akaweta k’omubukyala  ak’okuziyiza akawuka ka mukenenya?</vt:lpstr>
      <vt:lpstr>kakola ebanga eddene: akaweta k’omubukyala  kateekebwa mu bukyala okumala omwezi. </vt:lpstr>
      <vt:lpstr>Obwangu obw’okukakozesa: Abakyala abasinga basanga akaweta nga kangu okutekayo era n’okujjayo. Tekalina bulabe: Okunoonyereza kwalaga nti akaweta tekalina bulabe. Okukoozesebwa mu kyaama: Akaweta k’omubukyala kasobola  okutekebwayo era n’okugyibwayo mukyaama.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Bwoba olina ebibuuzo  oba nga wetaaga okumanya ebisingawo, mwattu kyalira kilinika y’okunoonyereza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351</cp:revision>
  <cp:lastPrinted>2014-09-26T13:04:48Z</cp:lastPrinted>
  <dcterms:created xsi:type="dcterms:W3CDTF">2008-01-29T12:38:48Z</dcterms:created>
  <dcterms:modified xsi:type="dcterms:W3CDTF">2017-03-31T17:44:16Z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