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ontgomery, Elizabeth" initials="ME" lastIdx="9" clrIdx="6">
    <p:extLst>
      <p:ext uri="{19B8F6BF-5375-455C-9EA6-DF929625EA0E}">
        <p15:presenceInfo xmlns:p15="http://schemas.microsoft.com/office/powerpoint/2012/main" userId="S-1-5-21-2101533902-423532799-1776743176-3250" providerId="AD"/>
      </p:ext>
    </p:extLst>
  </p:cmAuthor>
  <p:cmAuthor id="1" name="Ashley Mayo" initials="AM" lastIdx="32" clrIdx="0">
    <p:extLst>
      <p:ext uri="{19B8F6BF-5375-455C-9EA6-DF929625EA0E}">
        <p15:presenceInfo xmlns:p15="http://schemas.microsoft.com/office/powerpoint/2012/main" userId="S::AMayo@fhi360.org::7b0347e3-e893-48f6-af4a-3fd1d59def47" providerId="AD"/>
      </p:ext>
    </p:extLst>
  </p:cmAuthor>
  <p:cmAuthor id="2" name="Tara McClure" initials="TM" lastIdx="10" clrIdx="1">
    <p:extLst>
      <p:ext uri="{19B8F6BF-5375-455C-9EA6-DF929625EA0E}">
        <p15:presenceInfo xmlns:p15="http://schemas.microsoft.com/office/powerpoint/2012/main" userId="S::TMcClure@fhi360.org::e5439c73-25d8-48a5-8dcb-87907cf33aad" providerId="AD"/>
      </p:ext>
    </p:extLst>
  </p:cmAuthor>
  <p:cmAuthor id="3" name="Cheryl Blanchette" initials="CB" lastIdx="11" clrIdx="2">
    <p:extLst>
      <p:ext uri="{19B8F6BF-5375-455C-9EA6-DF929625EA0E}">
        <p15:presenceInfo xmlns:p15="http://schemas.microsoft.com/office/powerpoint/2012/main" userId="S::ccokley@fhi360.org::259d1646-4de6-40a8-aaf8-7a31d3a58f05" providerId="AD"/>
      </p:ext>
    </p:extLst>
  </p:cmAuthor>
  <p:cmAuthor id="4" name="Rachel Scheckter" initials="RS" lastIdx="8" clrIdx="3">
    <p:extLst>
      <p:ext uri="{19B8F6BF-5375-455C-9EA6-DF929625EA0E}">
        <p15:presenceInfo xmlns:p15="http://schemas.microsoft.com/office/powerpoint/2012/main" userId="Rachel Scheckter" providerId="None"/>
      </p:ext>
    </p:extLst>
  </p:cmAuthor>
  <p:cmAuthor id="5" name="Ryan, Julia" initials="RJ" lastIdx="9" clrIdx="4">
    <p:extLst>
      <p:ext uri="{19B8F6BF-5375-455C-9EA6-DF929625EA0E}">
        <p15:presenceInfo xmlns:p15="http://schemas.microsoft.com/office/powerpoint/2012/main" userId="S::jhryan@rti.org::218938fb-fe26-4008-9de5-56f07fa28b4d" providerId="AD"/>
      </p:ext>
    </p:extLst>
  </p:cmAuthor>
  <p:cmAuthor id="6" name="van der Straten, Ariane" initials="vdSA" lastIdx="7" clrIdx="5">
    <p:extLst>
      <p:ext uri="{19B8F6BF-5375-455C-9EA6-DF929625EA0E}">
        <p15:presenceInfo xmlns:p15="http://schemas.microsoft.com/office/powerpoint/2012/main" userId="S::ariane@rti.org::531172d9-5df9-466f-a4b3-84bcc76535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8EE"/>
    <a:srgbClr val="E6C3F9"/>
    <a:srgbClr val="6A8DC5"/>
    <a:srgbClr val="6EB7C3"/>
    <a:srgbClr val="B367AE"/>
    <a:srgbClr val="937AB8"/>
    <a:srgbClr val="EEF5FB"/>
    <a:srgbClr val="EFDBFB"/>
    <a:srgbClr val="7958A6"/>
    <a:srgbClr val="BD26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EDABE-AFF6-41FE-89FD-CC9D282D46AC}" v="7" dt="2021-07-28T18:54:21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094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ey Mayo" userId="7b0347e3-e893-48f6-af4a-3fd1d59def47" providerId="ADAL" clId="{569EDABE-AFF6-41FE-89FD-CC9D282D46AC}"/>
    <pc:docChg chg="undo custSel modSld">
      <pc:chgData name="Ashley Mayo" userId="7b0347e3-e893-48f6-af4a-3fd1d59def47" providerId="ADAL" clId="{569EDABE-AFF6-41FE-89FD-CC9D282D46AC}" dt="2021-07-30T13:54:45.642" v="523" actId="1592"/>
      <pc:docMkLst>
        <pc:docMk/>
      </pc:docMkLst>
      <pc:sldChg chg="delSp modSp mod addCm delCm modCm">
        <pc:chgData name="Ashley Mayo" userId="7b0347e3-e893-48f6-af4a-3fd1d59def47" providerId="ADAL" clId="{569EDABE-AFF6-41FE-89FD-CC9D282D46AC}" dt="2021-07-30T13:54:45.642" v="523" actId="1592"/>
        <pc:sldMkLst>
          <pc:docMk/>
          <pc:sldMk cId="2280921860" sldId="256"/>
        </pc:sldMkLst>
        <pc:spChg chg="mod">
          <ac:chgData name="Ashley Mayo" userId="7b0347e3-e893-48f6-af4a-3fd1d59def47" providerId="ADAL" clId="{569EDABE-AFF6-41FE-89FD-CC9D282D46AC}" dt="2021-07-09T16:07:53.972" v="259" actId="14100"/>
          <ac:spMkLst>
            <pc:docMk/>
            <pc:sldMk cId="2280921860" sldId="256"/>
            <ac:spMk id="3" creationId="{6A177421-54E2-4C23-B457-CD7A37BDE8C5}"/>
          </ac:spMkLst>
        </pc:spChg>
        <pc:spChg chg="mod">
          <ac:chgData name="Ashley Mayo" userId="7b0347e3-e893-48f6-af4a-3fd1d59def47" providerId="ADAL" clId="{569EDABE-AFF6-41FE-89FD-CC9D282D46AC}" dt="2021-07-09T16:05:58.791" v="192" actId="113"/>
          <ac:spMkLst>
            <pc:docMk/>
            <pc:sldMk cId="2280921860" sldId="256"/>
            <ac:spMk id="6" creationId="{D0479487-DF46-4C6D-B923-4234BC117B21}"/>
          </ac:spMkLst>
        </pc:spChg>
        <pc:spChg chg="mod">
          <ac:chgData name="Ashley Mayo" userId="7b0347e3-e893-48f6-af4a-3fd1d59def47" providerId="ADAL" clId="{569EDABE-AFF6-41FE-89FD-CC9D282D46AC}" dt="2021-07-09T15:55:12.762" v="31" actId="20577"/>
          <ac:spMkLst>
            <pc:docMk/>
            <pc:sldMk cId="2280921860" sldId="256"/>
            <ac:spMk id="10" creationId="{D39A864A-DC5C-43F4-A6D0-0166327180BB}"/>
          </ac:spMkLst>
        </pc:spChg>
        <pc:spChg chg="mod">
          <ac:chgData name="Ashley Mayo" userId="7b0347e3-e893-48f6-af4a-3fd1d59def47" providerId="ADAL" clId="{569EDABE-AFF6-41FE-89FD-CC9D282D46AC}" dt="2021-07-28T18:52:38.109" v="355" actId="14100"/>
          <ac:spMkLst>
            <pc:docMk/>
            <pc:sldMk cId="2280921860" sldId="256"/>
            <ac:spMk id="15" creationId="{6F1F9640-0295-4C50-91BA-8D1703FD3682}"/>
          </ac:spMkLst>
        </pc:spChg>
        <pc:spChg chg="mod">
          <ac:chgData name="Ashley Mayo" userId="7b0347e3-e893-48f6-af4a-3fd1d59def47" providerId="ADAL" clId="{569EDABE-AFF6-41FE-89FD-CC9D282D46AC}" dt="2021-07-28T18:52:07.965" v="324" actId="1036"/>
          <ac:spMkLst>
            <pc:docMk/>
            <pc:sldMk cId="2280921860" sldId="256"/>
            <ac:spMk id="16" creationId="{EDE6A9F8-3538-4048-919C-D05E43FCE34D}"/>
          </ac:spMkLst>
        </pc:spChg>
        <pc:spChg chg="mod">
          <ac:chgData name="Ashley Mayo" userId="7b0347e3-e893-48f6-af4a-3fd1d59def47" providerId="ADAL" clId="{569EDABE-AFF6-41FE-89FD-CC9D282D46AC}" dt="2021-07-28T18:52:09.428" v="335" actId="1036"/>
          <ac:spMkLst>
            <pc:docMk/>
            <pc:sldMk cId="2280921860" sldId="256"/>
            <ac:spMk id="20" creationId="{6FEC18C2-10A8-4A82-9747-5A6754583CBE}"/>
          </ac:spMkLst>
        </pc:spChg>
        <pc:spChg chg="mod">
          <ac:chgData name="Ashley Mayo" userId="7b0347e3-e893-48f6-af4a-3fd1d59def47" providerId="ADAL" clId="{569EDABE-AFF6-41FE-89FD-CC9D282D46AC}" dt="2021-07-28T18:52:41.503" v="356" actId="1076"/>
          <ac:spMkLst>
            <pc:docMk/>
            <pc:sldMk cId="2280921860" sldId="256"/>
            <ac:spMk id="33" creationId="{763A4DED-83F7-43EE-8761-56CE67639D26}"/>
          </ac:spMkLst>
        </pc:spChg>
        <pc:spChg chg="mod">
          <ac:chgData name="Ashley Mayo" userId="7b0347e3-e893-48f6-af4a-3fd1d59def47" providerId="ADAL" clId="{569EDABE-AFF6-41FE-89FD-CC9D282D46AC}" dt="2021-07-28T18:52:50.314" v="364" actId="1076"/>
          <ac:spMkLst>
            <pc:docMk/>
            <pc:sldMk cId="2280921860" sldId="256"/>
            <ac:spMk id="44" creationId="{765E61ED-42A3-4095-B8CE-9A59EF72019A}"/>
          </ac:spMkLst>
        </pc:spChg>
        <pc:spChg chg="del">
          <ac:chgData name="Ashley Mayo" userId="7b0347e3-e893-48f6-af4a-3fd1d59def47" providerId="ADAL" clId="{569EDABE-AFF6-41FE-89FD-CC9D282D46AC}" dt="2021-07-09T15:53:33.996" v="1" actId="478"/>
          <ac:spMkLst>
            <pc:docMk/>
            <pc:sldMk cId="2280921860" sldId="256"/>
            <ac:spMk id="49" creationId="{3EA5F6E7-FB64-4BD8-9F81-93E66856F997}"/>
          </ac:spMkLst>
        </pc:spChg>
        <pc:spChg chg="mod">
          <ac:chgData name="Ashley Mayo" userId="7b0347e3-e893-48f6-af4a-3fd1d59def47" providerId="ADAL" clId="{569EDABE-AFF6-41FE-89FD-CC9D282D46AC}" dt="2021-07-28T18:52:45.462" v="363" actId="1035"/>
          <ac:spMkLst>
            <pc:docMk/>
            <pc:sldMk cId="2280921860" sldId="256"/>
            <ac:spMk id="53" creationId="{2241029F-1CBB-43A4-8DEA-8FF5AB332C95}"/>
          </ac:spMkLst>
        </pc:spChg>
        <pc:grpChg chg="mod">
          <ac:chgData name="Ashley Mayo" userId="7b0347e3-e893-48f6-af4a-3fd1d59def47" providerId="ADAL" clId="{569EDABE-AFF6-41FE-89FD-CC9D282D46AC}" dt="2021-07-28T18:53:07.017" v="366" actId="1076"/>
          <ac:grpSpMkLst>
            <pc:docMk/>
            <pc:sldMk cId="2280921860" sldId="256"/>
            <ac:grpSpMk id="37" creationId="{24CDAD55-2F00-4865-BD43-9E16E7F383D2}"/>
          </ac:grpSpMkLst>
        </pc:grpChg>
        <pc:picChg chg="mod">
          <ac:chgData name="Ashley Mayo" userId="7b0347e3-e893-48f6-af4a-3fd1d59def47" providerId="ADAL" clId="{569EDABE-AFF6-41FE-89FD-CC9D282D46AC}" dt="2021-07-28T18:57:50.621" v="521" actId="1440"/>
          <ac:picMkLst>
            <pc:docMk/>
            <pc:sldMk cId="2280921860" sldId="256"/>
            <ac:picMk id="14" creationId="{88C45EF8-0F1C-48DD-8E89-8BE804F97E48}"/>
          </ac:picMkLst>
        </pc:picChg>
        <pc:picChg chg="mod">
          <ac:chgData name="Ashley Mayo" userId="7b0347e3-e893-48f6-af4a-3fd1d59def47" providerId="ADAL" clId="{569EDABE-AFF6-41FE-89FD-CC9D282D46AC}" dt="2021-07-28T18:53:01.375" v="365" actId="14100"/>
          <ac:picMkLst>
            <pc:docMk/>
            <pc:sldMk cId="2280921860" sldId="256"/>
            <ac:picMk id="28" creationId="{ACFDB0B4-A03B-4687-8E2E-A51A1BA8486E}"/>
          </ac:picMkLst>
        </pc:picChg>
      </pc:sldChg>
      <pc:sldChg chg="modSp mod delCm">
        <pc:chgData name="Ashley Mayo" userId="7b0347e3-e893-48f6-af4a-3fd1d59def47" providerId="ADAL" clId="{569EDABE-AFF6-41FE-89FD-CC9D282D46AC}" dt="2021-07-28T18:57:39.709" v="520" actId="1076"/>
        <pc:sldMkLst>
          <pc:docMk/>
          <pc:sldMk cId="1945331241" sldId="257"/>
        </pc:sldMkLst>
        <pc:spChg chg="mod">
          <ac:chgData name="Ashley Mayo" userId="7b0347e3-e893-48f6-af4a-3fd1d59def47" providerId="ADAL" clId="{569EDABE-AFF6-41FE-89FD-CC9D282D46AC}" dt="2021-07-28T18:56:45.984" v="500" actId="1035"/>
          <ac:spMkLst>
            <pc:docMk/>
            <pc:sldMk cId="1945331241" sldId="257"/>
            <ac:spMk id="2" creationId="{DF993FDA-B680-43E7-A826-06DDEADB4822}"/>
          </ac:spMkLst>
        </pc:spChg>
        <pc:spChg chg="mod">
          <ac:chgData name="Ashley Mayo" userId="7b0347e3-e893-48f6-af4a-3fd1d59def47" providerId="ADAL" clId="{569EDABE-AFF6-41FE-89FD-CC9D282D46AC}" dt="2021-07-28T18:55:24.258" v="409" actId="1076"/>
          <ac:spMkLst>
            <pc:docMk/>
            <pc:sldMk cId="1945331241" sldId="257"/>
            <ac:spMk id="10" creationId="{2C4BEB70-426D-41A5-935B-C6C8018F42EE}"/>
          </ac:spMkLst>
        </pc:spChg>
        <pc:spChg chg="mod">
          <ac:chgData name="Ashley Mayo" userId="7b0347e3-e893-48f6-af4a-3fd1d59def47" providerId="ADAL" clId="{569EDABE-AFF6-41FE-89FD-CC9D282D46AC}" dt="2021-07-28T18:56:39.603" v="490" actId="1076"/>
          <ac:spMkLst>
            <pc:docMk/>
            <pc:sldMk cId="1945331241" sldId="257"/>
            <ac:spMk id="11" creationId="{3C353F22-FCED-46F3-B0DA-557F8E7B3C73}"/>
          </ac:spMkLst>
        </pc:spChg>
        <pc:spChg chg="mod">
          <ac:chgData name="Ashley Mayo" userId="7b0347e3-e893-48f6-af4a-3fd1d59def47" providerId="ADAL" clId="{569EDABE-AFF6-41FE-89FD-CC9D282D46AC}" dt="2021-07-28T18:56:19.566" v="472" actId="1035"/>
          <ac:spMkLst>
            <pc:docMk/>
            <pc:sldMk cId="1945331241" sldId="257"/>
            <ac:spMk id="12" creationId="{40AF256F-2D03-46C4-B406-3EC900834143}"/>
          </ac:spMkLst>
        </pc:spChg>
        <pc:spChg chg="mod">
          <ac:chgData name="Ashley Mayo" userId="7b0347e3-e893-48f6-af4a-3fd1d59def47" providerId="ADAL" clId="{569EDABE-AFF6-41FE-89FD-CC9D282D46AC}" dt="2021-07-28T18:56:19.566" v="472" actId="1035"/>
          <ac:spMkLst>
            <pc:docMk/>
            <pc:sldMk cId="1945331241" sldId="257"/>
            <ac:spMk id="19" creationId="{EB15B791-11E0-4992-A316-8F838AD7DD8B}"/>
          </ac:spMkLst>
        </pc:spChg>
        <pc:spChg chg="mod">
          <ac:chgData name="Ashley Mayo" userId="7b0347e3-e893-48f6-af4a-3fd1d59def47" providerId="ADAL" clId="{569EDABE-AFF6-41FE-89FD-CC9D282D46AC}" dt="2021-07-28T18:56:45.984" v="500" actId="1035"/>
          <ac:spMkLst>
            <pc:docMk/>
            <pc:sldMk cId="1945331241" sldId="257"/>
            <ac:spMk id="20" creationId="{6207B5DF-9B5B-469B-9763-3D2A5BE5B684}"/>
          </ac:spMkLst>
        </pc:spChg>
        <pc:spChg chg="mod">
          <ac:chgData name="Ashley Mayo" userId="7b0347e3-e893-48f6-af4a-3fd1d59def47" providerId="ADAL" clId="{569EDABE-AFF6-41FE-89FD-CC9D282D46AC}" dt="2021-07-28T18:56:36.423" v="489" actId="1076"/>
          <ac:spMkLst>
            <pc:docMk/>
            <pc:sldMk cId="1945331241" sldId="257"/>
            <ac:spMk id="21" creationId="{1BA3360C-E9F4-4491-A388-9B88386C9E92}"/>
          </ac:spMkLst>
        </pc:spChg>
        <pc:spChg chg="mod">
          <ac:chgData name="Ashley Mayo" userId="7b0347e3-e893-48f6-af4a-3fd1d59def47" providerId="ADAL" clId="{569EDABE-AFF6-41FE-89FD-CC9D282D46AC}" dt="2021-07-28T18:56:33.856" v="488" actId="1076"/>
          <ac:spMkLst>
            <pc:docMk/>
            <pc:sldMk cId="1945331241" sldId="257"/>
            <ac:spMk id="27" creationId="{371489CE-01C6-47DC-90C3-887FBEBA17CF}"/>
          </ac:spMkLst>
        </pc:spChg>
        <pc:spChg chg="mod">
          <ac:chgData name="Ashley Mayo" userId="7b0347e3-e893-48f6-af4a-3fd1d59def47" providerId="ADAL" clId="{569EDABE-AFF6-41FE-89FD-CC9D282D46AC}" dt="2021-07-28T18:56:56.127" v="502" actId="14100"/>
          <ac:spMkLst>
            <pc:docMk/>
            <pc:sldMk cId="1945331241" sldId="257"/>
            <ac:spMk id="31" creationId="{6BA98048-2D32-4270-A1FB-7BA80E5F47E9}"/>
          </ac:spMkLst>
        </pc:spChg>
        <pc:picChg chg="mod ord">
          <ac:chgData name="Ashley Mayo" userId="7b0347e3-e893-48f6-af4a-3fd1d59def47" providerId="ADAL" clId="{569EDABE-AFF6-41FE-89FD-CC9D282D46AC}" dt="2021-07-28T18:57:33.809" v="518" actId="1076"/>
          <ac:picMkLst>
            <pc:docMk/>
            <pc:sldMk cId="1945331241" sldId="257"/>
            <ac:picMk id="22" creationId="{B695FA3D-A1D9-44E2-AEE9-761C730F5CCC}"/>
          </ac:picMkLst>
        </pc:picChg>
        <pc:picChg chg="mod ord">
          <ac:chgData name="Ashley Mayo" userId="7b0347e3-e893-48f6-af4a-3fd1d59def47" providerId="ADAL" clId="{569EDABE-AFF6-41FE-89FD-CC9D282D46AC}" dt="2021-07-28T18:57:39.709" v="520" actId="1076"/>
          <ac:picMkLst>
            <pc:docMk/>
            <pc:sldMk cId="1945331241" sldId="257"/>
            <ac:picMk id="23" creationId="{B57AF51D-3B70-4F7E-A47A-D4E22D826E8E}"/>
          </ac:picMkLst>
        </pc:picChg>
      </pc:sldChg>
    </pc:docChg>
  </pc:docChgLst>
  <pc:docChgLst>
    <pc:chgData name="Tara McClure" userId="e5439c73-25d8-48a5-8dcb-87907cf33aad" providerId="ADAL" clId="{F0844334-1783-4795-A581-73E3EE219D78}"/>
    <pc:docChg chg="undo custSel modSld">
      <pc:chgData name="Tara McClure" userId="e5439c73-25d8-48a5-8dcb-87907cf33aad" providerId="ADAL" clId="{F0844334-1783-4795-A581-73E3EE219D78}" dt="2021-07-09T17:49:52.793" v="183" actId="14100"/>
      <pc:docMkLst>
        <pc:docMk/>
      </pc:docMkLst>
      <pc:sldChg chg="addSp delSp modSp mod">
        <pc:chgData name="Tara McClure" userId="e5439c73-25d8-48a5-8dcb-87907cf33aad" providerId="ADAL" clId="{F0844334-1783-4795-A581-73E3EE219D78}" dt="2021-07-09T17:49:52.793" v="183" actId="14100"/>
        <pc:sldMkLst>
          <pc:docMk/>
          <pc:sldMk cId="2280921860" sldId="256"/>
        </pc:sldMkLst>
        <pc:spChg chg="mod">
          <ac:chgData name="Tara McClure" userId="e5439c73-25d8-48a5-8dcb-87907cf33aad" providerId="ADAL" clId="{F0844334-1783-4795-A581-73E3EE219D78}" dt="2021-07-09T17:37:51.626" v="111" actId="1076"/>
          <ac:spMkLst>
            <pc:docMk/>
            <pc:sldMk cId="2280921860" sldId="256"/>
            <ac:spMk id="3" creationId="{6A177421-54E2-4C23-B457-CD7A37BDE8C5}"/>
          </ac:spMkLst>
        </pc:spChg>
        <pc:spChg chg="mod">
          <ac:chgData name="Tara McClure" userId="e5439c73-25d8-48a5-8dcb-87907cf33aad" providerId="ADAL" clId="{F0844334-1783-4795-A581-73E3EE219D78}" dt="2021-07-09T16:54:19.547" v="19" actId="1076"/>
          <ac:spMkLst>
            <pc:docMk/>
            <pc:sldMk cId="2280921860" sldId="256"/>
            <ac:spMk id="6" creationId="{D0479487-DF46-4C6D-B923-4234BC117B21}"/>
          </ac:spMkLst>
        </pc:spChg>
        <pc:spChg chg="mod">
          <ac:chgData name="Tara McClure" userId="e5439c73-25d8-48a5-8dcb-87907cf33aad" providerId="ADAL" clId="{F0844334-1783-4795-A581-73E3EE219D78}" dt="2021-07-09T16:54:24.215" v="21" actId="1076"/>
          <ac:spMkLst>
            <pc:docMk/>
            <pc:sldMk cId="2280921860" sldId="256"/>
            <ac:spMk id="7" creationId="{057365F3-D508-4423-92BA-BE9EC8C05604}"/>
          </ac:spMkLst>
        </pc:spChg>
        <pc:spChg chg="mod">
          <ac:chgData name="Tara McClure" userId="e5439c73-25d8-48a5-8dcb-87907cf33aad" providerId="ADAL" clId="{F0844334-1783-4795-A581-73E3EE219D78}" dt="2021-07-09T17:37:44.298" v="110" actId="1076"/>
          <ac:spMkLst>
            <pc:docMk/>
            <pc:sldMk cId="2280921860" sldId="256"/>
            <ac:spMk id="10" creationId="{D39A864A-DC5C-43F4-A6D0-0166327180BB}"/>
          </ac:spMkLst>
        </pc:spChg>
        <pc:spChg chg="mod ord">
          <ac:chgData name="Tara McClure" userId="e5439c73-25d8-48a5-8dcb-87907cf33aad" providerId="ADAL" clId="{F0844334-1783-4795-A581-73E3EE219D78}" dt="2021-07-09T17:48:48.722" v="182" actId="1076"/>
          <ac:spMkLst>
            <pc:docMk/>
            <pc:sldMk cId="2280921860" sldId="256"/>
            <ac:spMk id="15" creationId="{6F1F9640-0295-4C50-91BA-8D1703FD3682}"/>
          </ac:spMkLst>
        </pc:spChg>
        <pc:spChg chg="mod">
          <ac:chgData name="Tara McClure" userId="e5439c73-25d8-48a5-8dcb-87907cf33aad" providerId="ADAL" clId="{F0844334-1783-4795-A581-73E3EE219D78}" dt="2021-07-09T17:37:14.013" v="107" actId="14100"/>
          <ac:spMkLst>
            <pc:docMk/>
            <pc:sldMk cId="2280921860" sldId="256"/>
            <ac:spMk id="16" creationId="{EDE6A9F8-3538-4048-919C-D05E43FCE34D}"/>
          </ac:spMkLst>
        </pc:spChg>
        <pc:spChg chg="mod">
          <ac:chgData name="Tara McClure" userId="e5439c73-25d8-48a5-8dcb-87907cf33aad" providerId="ADAL" clId="{F0844334-1783-4795-A581-73E3EE219D78}" dt="2021-07-09T16:52:31.157" v="6" actId="207"/>
          <ac:spMkLst>
            <pc:docMk/>
            <pc:sldMk cId="2280921860" sldId="256"/>
            <ac:spMk id="17" creationId="{8833336E-79A0-42FF-903B-310F1FADB61C}"/>
          </ac:spMkLst>
        </pc:spChg>
        <pc:spChg chg="mod">
          <ac:chgData name="Tara McClure" userId="e5439c73-25d8-48a5-8dcb-87907cf33aad" providerId="ADAL" clId="{F0844334-1783-4795-A581-73E3EE219D78}" dt="2021-07-09T17:37:18.041" v="108" actId="1076"/>
          <ac:spMkLst>
            <pc:docMk/>
            <pc:sldMk cId="2280921860" sldId="256"/>
            <ac:spMk id="20" creationId="{6FEC18C2-10A8-4A82-9747-5A6754583CBE}"/>
          </ac:spMkLst>
        </pc:spChg>
        <pc:spChg chg="mod">
          <ac:chgData name="Tara McClure" userId="e5439c73-25d8-48a5-8dcb-87907cf33aad" providerId="ADAL" clId="{F0844334-1783-4795-A581-73E3EE219D78}" dt="2021-07-09T17:49:52.793" v="183" actId="14100"/>
          <ac:spMkLst>
            <pc:docMk/>
            <pc:sldMk cId="2280921860" sldId="256"/>
            <ac:spMk id="33" creationId="{763A4DED-83F7-43EE-8761-56CE67639D26}"/>
          </ac:spMkLst>
        </pc:spChg>
        <pc:spChg chg="mod topLvl">
          <ac:chgData name="Tara McClure" userId="e5439c73-25d8-48a5-8dcb-87907cf33aad" providerId="ADAL" clId="{F0844334-1783-4795-A581-73E3EE219D78}" dt="2021-07-09T17:34:18.546" v="78" actId="1076"/>
          <ac:spMkLst>
            <pc:docMk/>
            <pc:sldMk cId="2280921860" sldId="256"/>
            <ac:spMk id="35" creationId="{5237370A-A3C1-475D-B0B6-04E4F4E414E1}"/>
          </ac:spMkLst>
        </pc:spChg>
        <pc:spChg chg="mod ord topLvl">
          <ac:chgData name="Tara McClure" userId="e5439c73-25d8-48a5-8dcb-87907cf33aad" providerId="ADAL" clId="{F0844334-1783-4795-A581-73E3EE219D78}" dt="2021-07-09T17:35:14.632" v="87" actId="167"/>
          <ac:spMkLst>
            <pc:docMk/>
            <pc:sldMk cId="2280921860" sldId="256"/>
            <ac:spMk id="36" creationId="{EB9FB386-5FBB-44D0-B34E-489D74E94A09}"/>
          </ac:spMkLst>
        </pc:spChg>
        <pc:spChg chg="mod">
          <ac:chgData name="Tara McClure" userId="e5439c73-25d8-48a5-8dcb-87907cf33aad" providerId="ADAL" clId="{F0844334-1783-4795-A581-73E3EE219D78}" dt="2021-07-09T17:33:54.163" v="71" actId="165"/>
          <ac:spMkLst>
            <pc:docMk/>
            <pc:sldMk cId="2280921860" sldId="256"/>
            <ac:spMk id="38" creationId="{DC62C89F-7505-4CD5-B3DA-BCFCF5B38BD1}"/>
          </ac:spMkLst>
        </pc:spChg>
        <pc:spChg chg="mod">
          <ac:chgData name="Tara McClure" userId="e5439c73-25d8-48a5-8dcb-87907cf33aad" providerId="ADAL" clId="{F0844334-1783-4795-A581-73E3EE219D78}" dt="2021-07-09T17:33:54.163" v="71" actId="165"/>
          <ac:spMkLst>
            <pc:docMk/>
            <pc:sldMk cId="2280921860" sldId="256"/>
            <ac:spMk id="39" creationId="{A0BA861F-0EA7-4116-B2BD-81A8584BE65B}"/>
          </ac:spMkLst>
        </pc:spChg>
        <pc:spChg chg="mod">
          <ac:chgData name="Tara McClure" userId="e5439c73-25d8-48a5-8dcb-87907cf33aad" providerId="ADAL" clId="{F0844334-1783-4795-A581-73E3EE219D78}" dt="2021-07-09T17:33:54.163" v="71" actId="165"/>
          <ac:spMkLst>
            <pc:docMk/>
            <pc:sldMk cId="2280921860" sldId="256"/>
            <ac:spMk id="40" creationId="{17FAFE92-446A-4C2E-8835-C7BB7128D05B}"/>
          </ac:spMkLst>
        </pc:spChg>
        <pc:spChg chg="mod">
          <ac:chgData name="Tara McClure" userId="e5439c73-25d8-48a5-8dcb-87907cf33aad" providerId="ADAL" clId="{F0844334-1783-4795-A581-73E3EE219D78}" dt="2021-07-09T17:33:54.163" v="71" actId="165"/>
          <ac:spMkLst>
            <pc:docMk/>
            <pc:sldMk cId="2280921860" sldId="256"/>
            <ac:spMk id="41" creationId="{075B716D-C1FB-405E-9673-C51E4D5293D5}"/>
          </ac:spMkLst>
        </pc:spChg>
        <pc:spChg chg="mod">
          <ac:chgData name="Tara McClure" userId="e5439c73-25d8-48a5-8dcb-87907cf33aad" providerId="ADAL" clId="{F0844334-1783-4795-A581-73E3EE219D78}" dt="2021-07-09T17:33:54.163" v="71" actId="165"/>
          <ac:spMkLst>
            <pc:docMk/>
            <pc:sldMk cId="2280921860" sldId="256"/>
            <ac:spMk id="42" creationId="{FEA18C4F-A4B7-4099-9F4D-CC27614DFE0D}"/>
          </ac:spMkLst>
        </pc:spChg>
        <pc:spChg chg="mod">
          <ac:chgData name="Tara McClure" userId="e5439c73-25d8-48a5-8dcb-87907cf33aad" providerId="ADAL" clId="{F0844334-1783-4795-A581-73E3EE219D78}" dt="2021-07-09T17:35:28.130" v="88" actId="1076"/>
          <ac:spMkLst>
            <pc:docMk/>
            <pc:sldMk cId="2280921860" sldId="256"/>
            <ac:spMk id="44" creationId="{765E61ED-42A3-4095-B8CE-9A59EF72019A}"/>
          </ac:spMkLst>
        </pc:spChg>
        <pc:spChg chg="mod">
          <ac:chgData name="Tara McClure" userId="e5439c73-25d8-48a5-8dcb-87907cf33aad" providerId="ADAL" clId="{F0844334-1783-4795-A581-73E3EE219D78}" dt="2021-07-09T16:55:39.834" v="40" actId="1076"/>
          <ac:spMkLst>
            <pc:docMk/>
            <pc:sldMk cId="2280921860" sldId="256"/>
            <ac:spMk id="53" creationId="{2241029F-1CBB-43A4-8DEA-8FF5AB332C95}"/>
          </ac:spMkLst>
        </pc:spChg>
        <pc:grpChg chg="add del mod">
          <ac:chgData name="Tara McClure" userId="e5439c73-25d8-48a5-8dcb-87907cf33aad" providerId="ADAL" clId="{F0844334-1783-4795-A581-73E3EE219D78}" dt="2021-07-09T17:33:54.163" v="71" actId="165"/>
          <ac:grpSpMkLst>
            <pc:docMk/>
            <pc:sldMk cId="2280921860" sldId="256"/>
            <ac:grpSpMk id="2" creationId="{36965A18-7928-4439-AA76-0A5FFB8A1879}"/>
          </ac:grpSpMkLst>
        </pc:grpChg>
        <pc:grpChg chg="mod ord topLvl">
          <ac:chgData name="Tara McClure" userId="e5439c73-25d8-48a5-8dcb-87907cf33aad" providerId="ADAL" clId="{F0844334-1783-4795-A581-73E3EE219D78}" dt="2021-07-09T17:34:25.439" v="79" actId="14100"/>
          <ac:grpSpMkLst>
            <pc:docMk/>
            <pc:sldMk cId="2280921860" sldId="256"/>
            <ac:grpSpMk id="37" creationId="{24CDAD55-2F00-4865-BD43-9E16E7F383D2}"/>
          </ac:grpSpMkLst>
        </pc:grpChg>
        <pc:picChg chg="mod">
          <ac:chgData name="Tara McClure" userId="e5439c73-25d8-48a5-8dcb-87907cf33aad" providerId="ADAL" clId="{F0844334-1783-4795-A581-73E3EE219D78}" dt="2021-07-09T16:54:08.061" v="17" actId="14100"/>
          <ac:picMkLst>
            <pc:docMk/>
            <pc:sldMk cId="2280921860" sldId="256"/>
            <ac:picMk id="14" creationId="{88C45EF8-0F1C-48DD-8E89-8BE804F97E48}"/>
          </ac:picMkLst>
        </pc:picChg>
        <pc:picChg chg="mod topLvl">
          <ac:chgData name="Tara McClure" userId="e5439c73-25d8-48a5-8dcb-87907cf33aad" providerId="ADAL" clId="{F0844334-1783-4795-A581-73E3EE219D78}" dt="2021-07-09T17:35:01.603" v="86" actId="14100"/>
          <ac:picMkLst>
            <pc:docMk/>
            <pc:sldMk cId="2280921860" sldId="256"/>
            <ac:picMk id="18" creationId="{0C2AC1CC-90E0-45CC-B7B1-C619873AE7EF}"/>
          </ac:picMkLst>
        </pc:picChg>
        <pc:picChg chg="mod topLvl">
          <ac:chgData name="Tara McClure" userId="e5439c73-25d8-48a5-8dcb-87907cf33aad" providerId="ADAL" clId="{F0844334-1783-4795-A581-73E3EE219D78}" dt="2021-07-09T17:34:30.814" v="80" actId="14100"/>
          <ac:picMkLst>
            <pc:docMk/>
            <pc:sldMk cId="2280921860" sldId="256"/>
            <ac:picMk id="28" creationId="{ACFDB0B4-A03B-4687-8E2E-A51A1BA8486E}"/>
          </ac:picMkLst>
        </pc:picChg>
        <pc:picChg chg="mod topLvl">
          <ac:chgData name="Tara McClure" userId="e5439c73-25d8-48a5-8dcb-87907cf33aad" providerId="ADAL" clId="{F0844334-1783-4795-A581-73E3EE219D78}" dt="2021-07-09T17:34:10.536" v="77" actId="1076"/>
          <ac:picMkLst>
            <pc:docMk/>
            <pc:sldMk cId="2280921860" sldId="256"/>
            <ac:picMk id="32" creationId="{3E05728A-B71E-4CDA-B853-4B29EE5C64C4}"/>
          </ac:picMkLst>
        </pc:picChg>
      </pc:sldChg>
      <pc:sldChg chg="modSp mod">
        <pc:chgData name="Tara McClure" userId="e5439c73-25d8-48a5-8dcb-87907cf33aad" providerId="ADAL" clId="{F0844334-1783-4795-A581-73E3EE219D78}" dt="2021-07-09T17:47:40.477" v="181" actId="1076"/>
        <pc:sldMkLst>
          <pc:docMk/>
          <pc:sldMk cId="1945331241" sldId="257"/>
        </pc:sldMkLst>
        <pc:spChg chg="mod">
          <ac:chgData name="Tara McClure" userId="e5439c73-25d8-48a5-8dcb-87907cf33aad" providerId="ADAL" clId="{F0844334-1783-4795-A581-73E3EE219D78}" dt="2021-07-09T17:41:16.630" v="150" actId="14100"/>
          <ac:spMkLst>
            <pc:docMk/>
            <pc:sldMk cId="1945331241" sldId="257"/>
            <ac:spMk id="2" creationId="{DF993FDA-B680-43E7-A826-06DDEADB4822}"/>
          </ac:spMkLst>
        </pc:spChg>
        <pc:spChg chg="mod">
          <ac:chgData name="Tara McClure" userId="e5439c73-25d8-48a5-8dcb-87907cf33aad" providerId="ADAL" clId="{F0844334-1783-4795-A581-73E3EE219D78}" dt="2021-07-09T17:46:14.576" v="174" actId="14100"/>
          <ac:spMkLst>
            <pc:docMk/>
            <pc:sldMk cId="1945331241" sldId="257"/>
            <ac:spMk id="10" creationId="{2C4BEB70-426D-41A5-935B-C6C8018F42EE}"/>
          </ac:spMkLst>
        </pc:spChg>
        <pc:spChg chg="mod">
          <ac:chgData name="Tara McClure" userId="e5439c73-25d8-48a5-8dcb-87907cf33aad" providerId="ADAL" clId="{F0844334-1783-4795-A581-73E3EE219D78}" dt="2021-07-09T17:44:26.259" v="157" actId="1076"/>
          <ac:spMkLst>
            <pc:docMk/>
            <pc:sldMk cId="1945331241" sldId="257"/>
            <ac:spMk id="11" creationId="{3C353F22-FCED-46F3-B0DA-557F8E7B3C73}"/>
          </ac:spMkLst>
        </pc:spChg>
        <pc:spChg chg="mod">
          <ac:chgData name="Tara McClure" userId="e5439c73-25d8-48a5-8dcb-87907cf33aad" providerId="ADAL" clId="{F0844334-1783-4795-A581-73E3EE219D78}" dt="2021-07-09T17:46:38.579" v="177" actId="1076"/>
          <ac:spMkLst>
            <pc:docMk/>
            <pc:sldMk cId="1945331241" sldId="257"/>
            <ac:spMk id="16" creationId="{CD982047-CAEC-41B5-BC50-C5DE3822F076}"/>
          </ac:spMkLst>
        </pc:spChg>
        <pc:spChg chg="mod">
          <ac:chgData name="Tara McClure" userId="e5439c73-25d8-48a5-8dcb-87907cf33aad" providerId="ADAL" clId="{F0844334-1783-4795-A581-73E3EE219D78}" dt="2021-07-09T17:47:40.477" v="181" actId="1076"/>
          <ac:spMkLst>
            <pc:docMk/>
            <pc:sldMk cId="1945331241" sldId="257"/>
            <ac:spMk id="19" creationId="{EB15B791-11E0-4992-A316-8F838AD7DD8B}"/>
          </ac:spMkLst>
        </pc:spChg>
        <pc:spChg chg="mod">
          <ac:chgData name="Tara McClure" userId="e5439c73-25d8-48a5-8dcb-87907cf33aad" providerId="ADAL" clId="{F0844334-1783-4795-A581-73E3EE219D78}" dt="2021-07-09T17:39:58.437" v="135" actId="14100"/>
          <ac:spMkLst>
            <pc:docMk/>
            <pc:sldMk cId="1945331241" sldId="257"/>
            <ac:spMk id="20" creationId="{6207B5DF-9B5B-469B-9763-3D2A5BE5B684}"/>
          </ac:spMkLst>
        </pc:spChg>
        <pc:spChg chg="mod">
          <ac:chgData name="Tara McClure" userId="e5439c73-25d8-48a5-8dcb-87907cf33aad" providerId="ADAL" clId="{F0844334-1783-4795-A581-73E3EE219D78}" dt="2021-07-09T17:44:33.276" v="158" actId="1076"/>
          <ac:spMkLst>
            <pc:docMk/>
            <pc:sldMk cId="1945331241" sldId="257"/>
            <ac:spMk id="21" creationId="{1BA3360C-E9F4-4491-A388-9B88386C9E92}"/>
          </ac:spMkLst>
        </pc:spChg>
        <pc:spChg chg="mod">
          <ac:chgData name="Tara McClure" userId="e5439c73-25d8-48a5-8dcb-87907cf33aad" providerId="ADAL" clId="{F0844334-1783-4795-A581-73E3EE219D78}" dt="2021-07-09T17:44:36.125" v="159" actId="1076"/>
          <ac:spMkLst>
            <pc:docMk/>
            <pc:sldMk cId="1945331241" sldId="257"/>
            <ac:spMk id="27" creationId="{371489CE-01C6-47DC-90C3-887FBEBA17CF}"/>
          </ac:spMkLst>
        </pc:spChg>
        <pc:spChg chg="mod">
          <ac:chgData name="Tara McClure" userId="e5439c73-25d8-48a5-8dcb-87907cf33aad" providerId="ADAL" clId="{F0844334-1783-4795-A581-73E3EE219D78}" dt="2021-07-09T17:45:32.342" v="167" actId="14100"/>
          <ac:spMkLst>
            <pc:docMk/>
            <pc:sldMk cId="1945331241" sldId="257"/>
            <ac:spMk id="31" creationId="{6BA98048-2D32-4270-A1FB-7BA80E5F47E9}"/>
          </ac:spMkLst>
        </pc:spChg>
        <pc:picChg chg="mod">
          <ac:chgData name="Tara McClure" userId="e5439c73-25d8-48a5-8dcb-87907cf33aad" providerId="ADAL" clId="{F0844334-1783-4795-A581-73E3EE219D78}" dt="2021-07-09T17:46:04.784" v="172" actId="1076"/>
          <ac:picMkLst>
            <pc:docMk/>
            <pc:sldMk cId="1945331241" sldId="257"/>
            <ac:picMk id="7" creationId="{1C66F20B-52B3-41D0-935C-20883F2FA722}"/>
          </ac:picMkLst>
        </pc:picChg>
        <pc:picChg chg="mod">
          <ac:chgData name="Tara McClure" userId="e5439c73-25d8-48a5-8dcb-87907cf33aad" providerId="ADAL" clId="{F0844334-1783-4795-A581-73E3EE219D78}" dt="2021-07-09T17:38:39.060" v="120" actId="1076"/>
          <ac:picMkLst>
            <pc:docMk/>
            <pc:sldMk cId="1945331241" sldId="257"/>
            <ac:picMk id="22" creationId="{B695FA3D-A1D9-44E2-AEE9-761C730F5CCC}"/>
          </ac:picMkLst>
        </pc:picChg>
        <pc:picChg chg="mod">
          <ac:chgData name="Tara McClure" userId="e5439c73-25d8-48a5-8dcb-87907cf33aad" providerId="ADAL" clId="{F0844334-1783-4795-A581-73E3EE219D78}" dt="2021-07-09T17:38:41.231" v="121" actId="1076"/>
          <ac:picMkLst>
            <pc:docMk/>
            <pc:sldMk cId="1945331241" sldId="257"/>
            <ac:picMk id="23" creationId="{B57AF51D-3B70-4F7E-A47A-D4E22D826E8E}"/>
          </ac:picMkLst>
        </pc:picChg>
      </pc:sldChg>
    </pc:docChg>
  </pc:docChgLst>
  <pc:docChgLst>
    <pc:chgData name="Rachel Scheckter" userId="ebb552fb-4565-48a0-aee3-fe0df859954d" providerId="ADAL" clId="{0BB00BDC-6BBC-4B4E-B1F9-D7FAC771778E}"/>
    <pc:docChg chg="modSld">
      <pc:chgData name="Rachel Scheckter" userId="ebb552fb-4565-48a0-aee3-fe0df859954d" providerId="ADAL" clId="{0BB00BDC-6BBC-4B4E-B1F9-D7FAC771778E}" dt="2021-07-29T16:23:17.219" v="20" actId="20577"/>
      <pc:docMkLst>
        <pc:docMk/>
      </pc:docMkLst>
      <pc:sldChg chg="modSp mod">
        <pc:chgData name="Rachel Scheckter" userId="ebb552fb-4565-48a0-aee3-fe0df859954d" providerId="ADAL" clId="{0BB00BDC-6BBC-4B4E-B1F9-D7FAC771778E}" dt="2021-07-29T16:23:10.199" v="17" actId="20577"/>
        <pc:sldMkLst>
          <pc:docMk/>
          <pc:sldMk cId="2280921860" sldId="256"/>
        </pc:sldMkLst>
        <pc:spChg chg="mod">
          <ac:chgData name="Rachel Scheckter" userId="ebb552fb-4565-48a0-aee3-fe0df859954d" providerId="ADAL" clId="{0BB00BDC-6BBC-4B4E-B1F9-D7FAC771778E}" dt="2021-07-29T16:19:24.944" v="12" actId="20577"/>
          <ac:spMkLst>
            <pc:docMk/>
            <pc:sldMk cId="2280921860" sldId="256"/>
            <ac:spMk id="10" creationId="{D39A864A-DC5C-43F4-A6D0-0166327180BB}"/>
          </ac:spMkLst>
        </pc:spChg>
        <pc:spChg chg="mod">
          <ac:chgData name="Rachel Scheckter" userId="ebb552fb-4565-48a0-aee3-fe0df859954d" providerId="ADAL" clId="{0BB00BDC-6BBC-4B4E-B1F9-D7FAC771778E}" dt="2021-07-29T16:22:15.150" v="14" actId="20577"/>
          <ac:spMkLst>
            <pc:docMk/>
            <pc:sldMk cId="2280921860" sldId="256"/>
            <ac:spMk id="15" creationId="{6F1F9640-0295-4C50-91BA-8D1703FD3682}"/>
          </ac:spMkLst>
        </pc:spChg>
        <pc:spChg chg="mod">
          <ac:chgData name="Rachel Scheckter" userId="ebb552fb-4565-48a0-aee3-fe0df859954d" providerId="ADAL" clId="{0BB00BDC-6BBC-4B4E-B1F9-D7FAC771778E}" dt="2021-07-29T16:23:10.199" v="17" actId="20577"/>
          <ac:spMkLst>
            <pc:docMk/>
            <pc:sldMk cId="2280921860" sldId="256"/>
            <ac:spMk id="43" creationId="{E018BE99-578D-4C55-9245-8ED5CAAAC413}"/>
          </ac:spMkLst>
        </pc:spChg>
      </pc:sldChg>
      <pc:sldChg chg="modSp mod">
        <pc:chgData name="Rachel Scheckter" userId="ebb552fb-4565-48a0-aee3-fe0df859954d" providerId="ADAL" clId="{0BB00BDC-6BBC-4B4E-B1F9-D7FAC771778E}" dt="2021-07-29T16:23:17.219" v="20" actId="20577"/>
        <pc:sldMkLst>
          <pc:docMk/>
          <pc:sldMk cId="1945331241" sldId="257"/>
        </pc:sldMkLst>
        <pc:spChg chg="mod">
          <ac:chgData name="Rachel Scheckter" userId="ebb552fb-4565-48a0-aee3-fe0df859954d" providerId="ADAL" clId="{0BB00BDC-6BBC-4B4E-B1F9-D7FAC771778E}" dt="2021-07-29T16:23:17.219" v="20" actId="20577"/>
          <ac:spMkLst>
            <pc:docMk/>
            <pc:sldMk cId="1945331241" sldId="257"/>
            <ac:spMk id="13" creationId="{464AC776-DBB2-4F89-80D9-66E7F9F4BD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52D48-1779-44CA-9FEE-FA03273BD1EF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DA058-C00A-4637-8A64-0C83724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35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DA058-C00A-4637-8A64-0C83724CC7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66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3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0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0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3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4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6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6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1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2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82A42-0DF1-4A24-9422-2D01F14E391E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A072A-C178-4648-9088-62AF1F53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nstopshiv.org/news/studies/mtn042" TargetMode="External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F1F9640-0295-4C50-91BA-8D1703FD3682}"/>
              </a:ext>
            </a:extLst>
          </p:cNvPr>
          <p:cNvSpPr/>
          <p:nvPr/>
        </p:nvSpPr>
        <p:spPr>
          <a:xfrm>
            <a:off x="2796563" y="4997838"/>
            <a:ext cx="3976569" cy="227892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200" dirty="0">
                <a:latin typeface="Calibri"/>
                <a:ea typeface="Calibri" panose="020F0502020204030204" pitchFamily="34" charset="0"/>
                <a:cs typeface="Times New Roman"/>
              </a:rPr>
              <a:t>By becoming engaged in the study as a supportive partner, you will: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/>
                <a:ea typeface="Calibri" panose="020F0502020204030204" pitchFamily="34" charset="0"/>
                <a:cs typeface="Times New Roman"/>
              </a:rPr>
              <a:t>learn more about pregnancy and breastfeeding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/>
                <a:ea typeface="Calibri" panose="020F0502020204030204" pitchFamily="34" charset="0"/>
                <a:cs typeface="Times New Roman"/>
              </a:rPr>
              <a:t>become more familiar with study procedures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/>
                <a:ea typeface="Calibri" panose="020F0502020204030204" pitchFamily="34" charset="0"/>
                <a:cs typeface="Times New Roman"/>
              </a:rPr>
              <a:t>feel more confident with your partner’s study product use</a:t>
            </a:r>
          </a:p>
          <a:p>
            <a:pPr>
              <a:lnSpc>
                <a:spcPct val="107000"/>
              </a:lnSpc>
            </a:pPr>
            <a:r>
              <a:rPr lang="en-US" sz="1200" dirty="0"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</a:p>
          <a:p>
            <a:pPr>
              <a:lnSpc>
                <a:spcPct val="107000"/>
              </a:lnSpc>
            </a:pPr>
            <a:r>
              <a:rPr lang="en-US" sz="1200" dirty="0">
                <a:latin typeface="Calibri"/>
                <a:ea typeface="Calibri" panose="020F0502020204030204" pitchFamily="34" charset="0"/>
                <a:cs typeface="Times New Roman"/>
              </a:rPr>
              <a:t>You will also learn about cutting edge HIV research and be part of a global movement to expand options for HIV prevention. </a:t>
            </a:r>
            <a:endParaRPr lang="en-US" sz="1200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B9FB386-5FBB-44D0-B34E-489D74E94A09}"/>
              </a:ext>
            </a:extLst>
          </p:cNvPr>
          <p:cNvSpPr/>
          <p:nvPr/>
        </p:nvSpPr>
        <p:spPr>
          <a:xfrm>
            <a:off x="171508" y="7077069"/>
            <a:ext cx="2625056" cy="2660959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aphic 29" descr="Man with baby with solid fill">
            <a:extLst>
              <a:ext uri="{FF2B5EF4-FFF2-40B4-BE49-F238E27FC236}">
                <a16:creationId xmlns:a16="http://schemas.microsoft.com/office/drawing/2014/main" id="{24CDAD55-2F00-4865-BD43-9E16E7F383D2}"/>
              </a:ext>
            </a:extLst>
          </p:cNvPr>
          <p:cNvGrpSpPr/>
          <p:nvPr/>
        </p:nvGrpSpPr>
        <p:grpSpPr>
          <a:xfrm>
            <a:off x="1648961" y="6344910"/>
            <a:ext cx="1243444" cy="2548621"/>
            <a:chOff x="1966378" y="6965975"/>
            <a:chExt cx="679010" cy="1380790"/>
          </a:xfrm>
          <a:solidFill>
            <a:srgbClr val="6A8DC5"/>
          </a:solidFill>
        </p:grpSpPr>
        <p:sp>
          <p:nvSpPr>
            <p:cNvPr id="38" name="Graphic 29" descr="Man with baby with solid fill">
              <a:extLst>
                <a:ext uri="{FF2B5EF4-FFF2-40B4-BE49-F238E27FC236}">
                  <a16:creationId xmlns:a16="http://schemas.microsoft.com/office/drawing/2014/main" id="{DC62C89F-7505-4CD5-B3DA-BCFCF5B38BD1}"/>
                </a:ext>
              </a:extLst>
            </p:cNvPr>
            <p:cNvSpPr/>
            <p:nvPr/>
          </p:nvSpPr>
          <p:spPr>
            <a:xfrm>
              <a:off x="2155467" y="6965975"/>
              <a:ext cx="244322" cy="311708"/>
            </a:xfrm>
            <a:custGeom>
              <a:avLst/>
              <a:gdLst>
                <a:gd name="connsiteX0" fmla="*/ 231153 w 231152"/>
                <a:gd name="connsiteY0" fmla="*/ 115576 h 231152"/>
                <a:gd name="connsiteX1" fmla="*/ 115576 w 231152"/>
                <a:gd name="connsiteY1" fmla="*/ 231153 h 231152"/>
                <a:gd name="connsiteX2" fmla="*/ 0 w 231152"/>
                <a:gd name="connsiteY2" fmla="*/ 115576 h 231152"/>
                <a:gd name="connsiteX3" fmla="*/ 115576 w 231152"/>
                <a:gd name="connsiteY3" fmla="*/ 0 h 231152"/>
                <a:gd name="connsiteX4" fmla="*/ 231153 w 231152"/>
                <a:gd name="connsiteY4" fmla="*/ 115576 h 231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152" h="231152">
                  <a:moveTo>
                    <a:pt x="231153" y="115576"/>
                  </a:moveTo>
                  <a:cubicBezTo>
                    <a:pt x="231153" y="179407"/>
                    <a:pt x="179407" y="231153"/>
                    <a:pt x="115576" y="231153"/>
                  </a:cubicBezTo>
                  <a:cubicBezTo>
                    <a:pt x="51745" y="231153"/>
                    <a:pt x="0" y="179407"/>
                    <a:pt x="0" y="115576"/>
                  </a:cubicBezTo>
                  <a:cubicBezTo>
                    <a:pt x="0" y="51745"/>
                    <a:pt x="51745" y="0"/>
                    <a:pt x="115576" y="0"/>
                  </a:cubicBezTo>
                  <a:cubicBezTo>
                    <a:pt x="179407" y="0"/>
                    <a:pt x="231153" y="51745"/>
                    <a:pt x="231153" y="115576"/>
                  </a:cubicBezTo>
                  <a:close/>
                </a:path>
              </a:pathLst>
            </a:custGeom>
            <a:grpFill/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29" descr="Man with baby with solid fill">
              <a:extLst>
                <a:ext uri="{FF2B5EF4-FFF2-40B4-BE49-F238E27FC236}">
                  <a16:creationId xmlns:a16="http://schemas.microsoft.com/office/drawing/2014/main" id="{A0BA861F-0EA7-4116-B2BD-81A8584BE65B}"/>
                </a:ext>
              </a:extLst>
            </p:cNvPr>
            <p:cNvSpPr/>
            <p:nvPr/>
          </p:nvSpPr>
          <p:spPr>
            <a:xfrm>
              <a:off x="2472024" y="7190999"/>
              <a:ext cx="173364" cy="173364"/>
            </a:xfrm>
            <a:custGeom>
              <a:avLst/>
              <a:gdLst>
                <a:gd name="connsiteX0" fmla="*/ 173365 w 173364"/>
                <a:gd name="connsiteY0" fmla="*/ 86682 h 173364"/>
                <a:gd name="connsiteX1" fmla="*/ 86682 w 173364"/>
                <a:gd name="connsiteY1" fmla="*/ 173365 h 173364"/>
                <a:gd name="connsiteX2" fmla="*/ 0 w 173364"/>
                <a:gd name="connsiteY2" fmla="*/ 86682 h 173364"/>
                <a:gd name="connsiteX3" fmla="*/ 86682 w 173364"/>
                <a:gd name="connsiteY3" fmla="*/ 0 h 173364"/>
                <a:gd name="connsiteX4" fmla="*/ 173365 w 173364"/>
                <a:gd name="connsiteY4" fmla="*/ 86682 h 173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364" h="173364">
                  <a:moveTo>
                    <a:pt x="173365" y="86682"/>
                  </a:moveTo>
                  <a:cubicBezTo>
                    <a:pt x="173365" y="134556"/>
                    <a:pt x="134555" y="173365"/>
                    <a:pt x="86682" y="173365"/>
                  </a:cubicBezTo>
                  <a:cubicBezTo>
                    <a:pt x="38809" y="173365"/>
                    <a:pt x="0" y="134556"/>
                    <a:pt x="0" y="86682"/>
                  </a:cubicBezTo>
                  <a:cubicBezTo>
                    <a:pt x="0" y="38809"/>
                    <a:pt x="38809" y="0"/>
                    <a:pt x="86682" y="0"/>
                  </a:cubicBezTo>
                  <a:cubicBezTo>
                    <a:pt x="134555" y="0"/>
                    <a:pt x="173365" y="38809"/>
                    <a:pt x="173365" y="86682"/>
                  </a:cubicBezTo>
                  <a:close/>
                </a:path>
              </a:pathLst>
            </a:custGeom>
            <a:grpFill/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29" descr="Man with baby with solid fill">
              <a:extLst>
                <a:ext uri="{FF2B5EF4-FFF2-40B4-BE49-F238E27FC236}">
                  <a16:creationId xmlns:a16="http://schemas.microsoft.com/office/drawing/2014/main" id="{17FAFE92-446A-4C2E-8835-C7BB7128D05B}"/>
                </a:ext>
              </a:extLst>
            </p:cNvPr>
            <p:cNvSpPr/>
            <p:nvPr/>
          </p:nvSpPr>
          <p:spPr>
            <a:xfrm>
              <a:off x="1966378" y="7306578"/>
              <a:ext cx="505646" cy="1040187"/>
            </a:xfrm>
            <a:custGeom>
              <a:avLst/>
              <a:gdLst>
                <a:gd name="connsiteX0" fmla="*/ 411741 w 505646"/>
                <a:gd name="connsiteY0" fmla="*/ 444969 h 1040187"/>
                <a:gd name="connsiteX1" fmla="*/ 411741 w 505646"/>
                <a:gd name="connsiteY1" fmla="*/ 444969 h 1040187"/>
                <a:gd name="connsiteX2" fmla="*/ 411741 w 505646"/>
                <a:gd name="connsiteY2" fmla="*/ 444969 h 1040187"/>
                <a:gd name="connsiteX3" fmla="*/ 390070 w 505646"/>
                <a:gd name="connsiteY3" fmla="*/ 447858 h 1040187"/>
                <a:gd name="connsiteX4" fmla="*/ 288941 w 505646"/>
                <a:gd name="connsiteY4" fmla="*/ 346729 h 1040187"/>
                <a:gd name="connsiteX5" fmla="*/ 364065 w 505646"/>
                <a:gd name="connsiteY5" fmla="*/ 248489 h 1040187"/>
                <a:gd name="connsiteX6" fmla="*/ 450748 w 505646"/>
                <a:gd name="connsiteY6" fmla="*/ 121355 h 1040187"/>
                <a:gd name="connsiteX7" fmla="*/ 505646 w 505646"/>
                <a:gd name="connsiteY7" fmla="*/ 53454 h 1040187"/>
                <a:gd name="connsiteX8" fmla="*/ 413185 w 505646"/>
                <a:gd name="connsiteY8" fmla="*/ 11558 h 1040187"/>
                <a:gd name="connsiteX9" fmla="*/ 317835 w 505646"/>
                <a:gd name="connsiteY9" fmla="*/ 0 h 1040187"/>
                <a:gd name="connsiteX10" fmla="*/ 222484 w 505646"/>
                <a:gd name="connsiteY10" fmla="*/ 14447 h 1040187"/>
                <a:gd name="connsiteX11" fmla="*/ 101129 w 505646"/>
                <a:gd name="connsiteY11" fmla="*/ 78014 h 1040187"/>
                <a:gd name="connsiteX12" fmla="*/ 83793 w 505646"/>
                <a:gd name="connsiteY12" fmla="*/ 109798 h 1040187"/>
                <a:gd name="connsiteX13" fmla="*/ 2889 w 505646"/>
                <a:gd name="connsiteY13" fmla="*/ 453637 h 1040187"/>
                <a:gd name="connsiteX14" fmla="*/ 0 w 505646"/>
                <a:gd name="connsiteY14" fmla="*/ 468084 h 1040187"/>
                <a:gd name="connsiteX15" fmla="*/ 57788 w 505646"/>
                <a:gd name="connsiteY15" fmla="*/ 525872 h 1040187"/>
                <a:gd name="connsiteX16" fmla="*/ 112687 w 505646"/>
                <a:gd name="connsiteY16" fmla="*/ 482531 h 1040187"/>
                <a:gd name="connsiteX17" fmla="*/ 173365 w 505646"/>
                <a:gd name="connsiteY17" fmla="*/ 231153 h 1040187"/>
                <a:gd name="connsiteX18" fmla="*/ 173365 w 505646"/>
                <a:gd name="connsiteY18" fmla="*/ 1040187 h 1040187"/>
                <a:gd name="connsiteX19" fmla="*/ 288941 w 505646"/>
                <a:gd name="connsiteY19" fmla="*/ 1040187 h 1040187"/>
                <a:gd name="connsiteX20" fmla="*/ 288941 w 505646"/>
                <a:gd name="connsiteY20" fmla="*/ 520094 h 1040187"/>
                <a:gd name="connsiteX21" fmla="*/ 346729 w 505646"/>
                <a:gd name="connsiteY21" fmla="*/ 520094 h 1040187"/>
                <a:gd name="connsiteX22" fmla="*/ 346729 w 505646"/>
                <a:gd name="connsiteY22" fmla="*/ 1040187 h 1040187"/>
                <a:gd name="connsiteX23" fmla="*/ 462305 w 505646"/>
                <a:gd name="connsiteY23" fmla="*/ 1040187 h 1040187"/>
                <a:gd name="connsiteX24" fmla="*/ 462305 w 505646"/>
                <a:gd name="connsiteY24" fmla="*/ 426188 h 1040187"/>
                <a:gd name="connsiteX25" fmla="*/ 411741 w 505646"/>
                <a:gd name="connsiteY25" fmla="*/ 444969 h 1040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05646" h="1040187">
                  <a:moveTo>
                    <a:pt x="411741" y="444969"/>
                  </a:moveTo>
                  <a:lnTo>
                    <a:pt x="411741" y="444969"/>
                  </a:lnTo>
                  <a:lnTo>
                    <a:pt x="411741" y="444969"/>
                  </a:lnTo>
                  <a:cubicBezTo>
                    <a:pt x="407407" y="444969"/>
                    <a:pt x="397294" y="447858"/>
                    <a:pt x="390070" y="447858"/>
                  </a:cubicBezTo>
                  <a:cubicBezTo>
                    <a:pt x="333727" y="447858"/>
                    <a:pt x="288941" y="403073"/>
                    <a:pt x="288941" y="346729"/>
                  </a:cubicBezTo>
                  <a:cubicBezTo>
                    <a:pt x="288941" y="300498"/>
                    <a:pt x="319280" y="260047"/>
                    <a:pt x="364065" y="248489"/>
                  </a:cubicBezTo>
                  <a:cubicBezTo>
                    <a:pt x="366955" y="247044"/>
                    <a:pt x="426188" y="228263"/>
                    <a:pt x="450748" y="121355"/>
                  </a:cubicBezTo>
                  <a:cubicBezTo>
                    <a:pt x="457971" y="91016"/>
                    <a:pt x="478197" y="66456"/>
                    <a:pt x="505646" y="53454"/>
                  </a:cubicBezTo>
                  <a:cubicBezTo>
                    <a:pt x="478197" y="36118"/>
                    <a:pt x="447858" y="21671"/>
                    <a:pt x="413185" y="11558"/>
                  </a:cubicBezTo>
                  <a:cubicBezTo>
                    <a:pt x="382847" y="5779"/>
                    <a:pt x="351063" y="0"/>
                    <a:pt x="317835" y="0"/>
                  </a:cubicBezTo>
                  <a:cubicBezTo>
                    <a:pt x="286051" y="0"/>
                    <a:pt x="254268" y="5779"/>
                    <a:pt x="222484" y="14447"/>
                  </a:cubicBezTo>
                  <a:cubicBezTo>
                    <a:pt x="176254" y="26005"/>
                    <a:pt x="135802" y="49120"/>
                    <a:pt x="101129" y="78014"/>
                  </a:cubicBezTo>
                  <a:cubicBezTo>
                    <a:pt x="92461" y="86682"/>
                    <a:pt x="86682" y="98240"/>
                    <a:pt x="83793" y="109798"/>
                  </a:cubicBezTo>
                  <a:lnTo>
                    <a:pt x="2889" y="453637"/>
                  </a:lnTo>
                  <a:cubicBezTo>
                    <a:pt x="2889" y="456527"/>
                    <a:pt x="0" y="462305"/>
                    <a:pt x="0" y="468084"/>
                  </a:cubicBezTo>
                  <a:cubicBezTo>
                    <a:pt x="0" y="499868"/>
                    <a:pt x="26005" y="525872"/>
                    <a:pt x="57788" y="525872"/>
                  </a:cubicBezTo>
                  <a:cubicBezTo>
                    <a:pt x="83793" y="525872"/>
                    <a:pt x="106908" y="505646"/>
                    <a:pt x="112687" y="482531"/>
                  </a:cubicBezTo>
                  <a:lnTo>
                    <a:pt x="173365" y="231153"/>
                  </a:lnTo>
                  <a:lnTo>
                    <a:pt x="173365" y="1040187"/>
                  </a:lnTo>
                  <a:lnTo>
                    <a:pt x="288941" y="1040187"/>
                  </a:lnTo>
                  <a:lnTo>
                    <a:pt x="288941" y="520094"/>
                  </a:lnTo>
                  <a:lnTo>
                    <a:pt x="346729" y="520094"/>
                  </a:lnTo>
                  <a:lnTo>
                    <a:pt x="346729" y="1040187"/>
                  </a:lnTo>
                  <a:lnTo>
                    <a:pt x="462305" y="1040187"/>
                  </a:lnTo>
                  <a:lnTo>
                    <a:pt x="462305" y="426188"/>
                  </a:lnTo>
                  <a:cubicBezTo>
                    <a:pt x="433411" y="440635"/>
                    <a:pt x="414630" y="444969"/>
                    <a:pt x="411741" y="444969"/>
                  </a:cubicBezTo>
                  <a:close/>
                </a:path>
              </a:pathLst>
            </a:custGeom>
            <a:grpFill/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29" descr="Man with baby with solid fill">
              <a:extLst>
                <a:ext uri="{FF2B5EF4-FFF2-40B4-BE49-F238E27FC236}">
                  <a16:creationId xmlns:a16="http://schemas.microsoft.com/office/drawing/2014/main" id="{075B716D-C1FB-405E-9673-C51E4D5293D5}"/>
                </a:ext>
              </a:extLst>
            </p:cNvPr>
            <p:cNvSpPr/>
            <p:nvPr/>
          </p:nvSpPr>
          <p:spPr>
            <a:xfrm rot="-2686387">
              <a:off x="2438114" y="7577525"/>
              <a:ext cx="115576" cy="101129"/>
            </a:xfrm>
            <a:custGeom>
              <a:avLst/>
              <a:gdLst>
                <a:gd name="connsiteX0" fmla="*/ 115576 w 115576"/>
                <a:gd name="connsiteY0" fmla="*/ 50565 h 101129"/>
                <a:gd name="connsiteX1" fmla="*/ 57788 w 115576"/>
                <a:gd name="connsiteY1" fmla="*/ 101129 h 101129"/>
                <a:gd name="connsiteX2" fmla="*/ 0 w 115576"/>
                <a:gd name="connsiteY2" fmla="*/ 50565 h 101129"/>
                <a:gd name="connsiteX3" fmla="*/ 57788 w 115576"/>
                <a:gd name="connsiteY3" fmla="*/ 0 h 101129"/>
                <a:gd name="connsiteX4" fmla="*/ 115576 w 115576"/>
                <a:gd name="connsiteY4" fmla="*/ 50565 h 101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76" h="101129">
                  <a:moveTo>
                    <a:pt x="115576" y="50565"/>
                  </a:moveTo>
                  <a:cubicBezTo>
                    <a:pt x="115576" y="78491"/>
                    <a:pt x="89703" y="101129"/>
                    <a:pt x="57788" y="101129"/>
                  </a:cubicBezTo>
                  <a:cubicBezTo>
                    <a:pt x="25873" y="101129"/>
                    <a:pt x="0" y="78491"/>
                    <a:pt x="0" y="50565"/>
                  </a:cubicBezTo>
                  <a:cubicBezTo>
                    <a:pt x="0" y="22639"/>
                    <a:pt x="25873" y="0"/>
                    <a:pt x="57788" y="0"/>
                  </a:cubicBezTo>
                  <a:cubicBezTo>
                    <a:pt x="89703" y="0"/>
                    <a:pt x="115576" y="22639"/>
                    <a:pt x="115576" y="50565"/>
                  </a:cubicBezTo>
                  <a:close/>
                </a:path>
              </a:pathLst>
            </a:custGeom>
            <a:grpFill/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29" descr="Man with baby with solid fill">
              <a:extLst>
                <a:ext uri="{FF2B5EF4-FFF2-40B4-BE49-F238E27FC236}">
                  <a16:creationId xmlns:a16="http://schemas.microsoft.com/office/drawing/2014/main" id="{FEA18C4F-A4B7-4099-9F4D-CC27614DFE0D}"/>
                </a:ext>
              </a:extLst>
            </p:cNvPr>
            <p:cNvSpPr/>
            <p:nvPr/>
          </p:nvSpPr>
          <p:spPr>
            <a:xfrm>
              <a:off x="2282767" y="7377070"/>
              <a:ext cx="305127" cy="348469"/>
            </a:xfrm>
            <a:custGeom>
              <a:avLst/>
              <a:gdLst>
                <a:gd name="connsiteX0" fmla="*/ 173365 w 305127"/>
                <a:gd name="connsiteY0" fmla="*/ 208333 h 348469"/>
                <a:gd name="connsiteX1" fmla="*/ 236931 w 305127"/>
                <a:gd name="connsiteY1" fmla="*/ 180883 h 348469"/>
                <a:gd name="connsiteX2" fmla="*/ 268715 w 305127"/>
                <a:gd name="connsiteY2" fmla="*/ 188107 h 348469"/>
                <a:gd name="connsiteX3" fmla="*/ 303388 w 305127"/>
                <a:gd name="connsiteY3" fmla="*/ 88422 h 348469"/>
                <a:gd name="connsiteX4" fmla="*/ 248489 w 305127"/>
                <a:gd name="connsiteY4" fmla="*/ 1740 h 348469"/>
                <a:gd name="connsiteX5" fmla="*/ 161807 w 305127"/>
                <a:gd name="connsiteY5" fmla="*/ 56639 h 348469"/>
                <a:gd name="connsiteX6" fmla="*/ 54899 w 305127"/>
                <a:gd name="connsiteY6" fmla="*/ 205443 h 348469"/>
                <a:gd name="connsiteX7" fmla="*/ 56343 w 305127"/>
                <a:gd name="connsiteY7" fmla="*/ 205443 h 348469"/>
                <a:gd name="connsiteX8" fmla="*/ 0 w 305127"/>
                <a:gd name="connsiteY8" fmla="*/ 276234 h 348469"/>
                <a:gd name="connsiteX9" fmla="*/ 72235 w 305127"/>
                <a:gd name="connsiteY9" fmla="*/ 348469 h 348469"/>
                <a:gd name="connsiteX10" fmla="*/ 88127 w 305127"/>
                <a:gd name="connsiteY10" fmla="*/ 347024 h 348469"/>
                <a:gd name="connsiteX11" fmla="*/ 157473 w 305127"/>
                <a:gd name="connsiteY11" fmla="*/ 315241 h 348469"/>
                <a:gd name="connsiteX12" fmla="*/ 173365 w 305127"/>
                <a:gd name="connsiteY12" fmla="*/ 208333 h 348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5127" h="348469">
                  <a:moveTo>
                    <a:pt x="173365" y="208333"/>
                  </a:moveTo>
                  <a:cubicBezTo>
                    <a:pt x="190701" y="190996"/>
                    <a:pt x="213816" y="180883"/>
                    <a:pt x="236931" y="180883"/>
                  </a:cubicBezTo>
                  <a:cubicBezTo>
                    <a:pt x="248489" y="180883"/>
                    <a:pt x="258602" y="183773"/>
                    <a:pt x="268715" y="188107"/>
                  </a:cubicBezTo>
                  <a:cubicBezTo>
                    <a:pt x="283162" y="160658"/>
                    <a:pt x="294720" y="127429"/>
                    <a:pt x="303388" y="88422"/>
                  </a:cubicBezTo>
                  <a:cubicBezTo>
                    <a:pt x="312056" y="49415"/>
                    <a:pt x="287496" y="10408"/>
                    <a:pt x="248489" y="1740"/>
                  </a:cubicBezTo>
                  <a:cubicBezTo>
                    <a:pt x="209482" y="-6928"/>
                    <a:pt x="170475" y="17632"/>
                    <a:pt x="161807" y="56639"/>
                  </a:cubicBezTo>
                  <a:cubicBezTo>
                    <a:pt x="132913" y="180883"/>
                    <a:pt x="59233" y="203999"/>
                    <a:pt x="54899" y="205443"/>
                  </a:cubicBezTo>
                  <a:lnTo>
                    <a:pt x="56343" y="205443"/>
                  </a:lnTo>
                  <a:cubicBezTo>
                    <a:pt x="24560" y="212667"/>
                    <a:pt x="0" y="241561"/>
                    <a:pt x="0" y="276234"/>
                  </a:cubicBezTo>
                  <a:cubicBezTo>
                    <a:pt x="0" y="316686"/>
                    <a:pt x="31783" y="348469"/>
                    <a:pt x="72235" y="348469"/>
                  </a:cubicBezTo>
                  <a:cubicBezTo>
                    <a:pt x="78014" y="348469"/>
                    <a:pt x="88127" y="347024"/>
                    <a:pt x="88127" y="347024"/>
                  </a:cubicBezTo>
                  <a:cubicBezTo>
                    <a:pt x="91016" y="347024"/>
                    <a:pt x="119910" y="339801"/>
                    <a:pt x="157473" y="315241"/>
                  </a:cubicBezTo>
                  <a:cubicBezTo>
                    <a:pt x="137247" y="283457"/>
                    <a:pt x="141581" y="238672"/>
                    <a:pt x="173365" y="208333"/>
                  </a:cubicBezTo>
                  <a:close/>
                </a:path>
              </a:pathLst>
            </a:custGeom>
            <a:grpFill/>
            <a:ln w="143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833336E-79A0-42FF-903B-310F1FADB61C}"/>
              </a:ext>
            </a:extLst>
          </p:cNvPr>
          <p:cNvSpPr/>
          <p:nvPr/>
        </p:nvSpPr>
        <p:spPr>
          <a:xfrm>
            <a:off x="319110" y="178709"/>
            <a:ext cx="6215557" cy="154689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D0479487-DF46-4C6D-B923-4234BC117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110" y="1178536"/>
            <a:ext cx="4325079" cy="10075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support is essential to the success of HIV prevention research.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from </a:t>
            </a:r>
            <a:r>
              <a:rPr lang="en-US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partners can be especially important. </a:t>
            </a:r>
            <a:endParaRPr lang="en-US" sz="1600" strike="sngStrike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7365F3-D508-4423-92BA-BE9EC8C05604}"/>
              </a:ext>
            </a:extLst>
          </p:cNvPr>
          <p:cNvSpPr/>
          <p:nvPr/>
        </p:nvSpPr>
        <p:spPr>
          <a:xfrm>
            <a:off x="405855" y="559103"/>
            <a:ext cx="3615911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ea typeface="Calibri" panose="020F0502020204030204" pitchFamily="34" charset="0"/>
                <a:cs typeface="Biome" panose="020B0502040204020203" pitchFamily="34" charset="0"/>
              </a:rPr>
              <a:t>Male Partner Support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39A864A-DC5C-43F4-A6D0-0166327180BB}"/>
              </a:ext>
            </a:extLst>
          </p:cNvPr>
          <p:cNvSpPr/>
          <p:nvPr/>
        </p:nvSpPr>
        <p:spPr>
          <a:xfrm>
            <a:off x="292204" y="2553478"/>
            <a:ext cx="3918181" cy="235170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You can help your partner by: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Supporting her adherence to the study products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Reminding her about study visits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Assisting with ring insertion or removal, as needed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Helping her with transportation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Become an HIV Prevention Champion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an advocate for HIV prevention by talking to your male friends or dispelling rumors and myths that may be circulating in the community. </a:t>
            </a:r>
          </a:p>
        </p:txBody>
      </p: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763A4DED-83F7-43EE-8761-56CE67639D26}"/>
              </a:ext>
            </a:extLst>
          </p:cNvPr>
          <p:cNvSpPr/>
          <p:nvPr/>
        </p:nvSpPr>
        <p:spPr>
          <a:xfrm>
            <a:off x="4499931" y="4667577"/>
            <a:ext cx="2203412" cy="374571"/>
          </a:xfrm>
          <a:prstGeom prst="wedgeRoundRectCallout">
            <a:avLst>
              <a:gd name="adj1" fmla="val -20536"/>
              <a:gd name="adj2" fmla="val 71940"/>
              <a:gd name="adj3" fmla="val 16667"/>
            </a:avLst>
          </a:prstGeom>
          <a:solidFill>
            <a:srgbClr val="6A8DC5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is power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DE6A9F8-3538-4048-919C-D05E43FCE34D}"/>
              </a:ext>
            </a:extLst>
          </p:cNvPr>
          <p:cNvSpPr/>
          <p:nvPr/>
        </p:nvSpPr>
        <p:spPr>
          <a:xfrm>
            <a:off x="2948433" y="7753539"/>
            <a:ext cx="3712607" cy="184163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study intends to learn whether two safe and effective HIV prevention methods, the dapivirine vaginal ring (“the ring”) and oral Truvada (also known as “oral PrEP”), are </a:t>
            </a:r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safe to use during pregnancy for mom and baby.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details about the study design and the study products are available from study staff. 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6A177421-54E2-4C23-B457-CD7A37BDE8C5}"/>
              </a:ext>
            </a:extLst>
          </p:cNvPr>
          <p:cNvSpPr/>
          <p:nvPr/>
        </p:nvSpPr>
        <p:spPr>
          <a:xfrm>
            <a:off x="310018" y="2255770"/>
            <a:ext cx="2797069" cy="401761"/>
          </a:xfrm>
          <a:prstGeom prst="wedgeRoundRectCallout">
            <a:avLst>
              <a:gd name="adj1" fmla="val 19089"/>
              <a:gd name="adj2" fmla="val 75331"/>
              <a:gd name="adj3" fmla="val 16667"/>
            </a:avLst>
          </a:prstGeom>
          <a:solidFill>
            <a:srgbClr val="B36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male partners help?</a:t>
            </a: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6FEC18C2-10A8-4A82-9747-5A6754583CBE}"/>
              </a:ext>
            </a:extLst>
          </p:cNvPr>
          <p:cNvSpPr/>
          <p:nvPr/>
        </p:nvSpPr>
        <p:spPr>
          <a:xfrm>
            <a:off x="3612726" y="7360278"/>
            <a:ext cx="3051568" cy="564916"/>
          </a:xfrm>
          <a:prstGeom prst="wedgeRoundRectCallout">
            <a:avLst>
              <a:gd name="adj1" fmla="val -19032"/>
              <a:gd name="adj2" fmla="val 73003"/>
              <a:gd name="adj3" fmla="val 16667"/>
            </a:avLst>
          </a:prstGeom>
          <a:solidFill>
            <a:srgbClr val="B36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MTN-042/DELIVER study all about?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88C45EF8-0F1C-48DD-8E89-8BE804F97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190" y="188071"/>
            <a:ext cx="1990912" cy="1990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CFDB0B4-A03B-4687-8E2E-A51A1BA8486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824" y="6303343"/>
            <a:ext cx="925970" cy="2906509"/>
          </a:xfrm>
          <a:prstGeom prst="rect">
            <a:avLst/>
          </a:prstGeom>
        </p:spPr>
      </p:pic>
      <p:pic>
        <p:nvPicPr>
          <p:cNvPr id="32" name="Graphic 31" descr="Medicine">
            <a:extLst>
              <a:ext uri="{FF2B5EF4-FFF2-40B4-BE49-F238E27FC236}">
                <a16:creationId xmlns:a16="http://schemas.microsoft.com/office/drawing/2014/main" id="{3E05728A-B71E-4CDA-B853-4B29EE5C6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4363" y="8123397"/>
            <a:ext cx="812782" cy="812782"/>
          </a:xfrm>
          <a:prstGeom prst="rect">
            <a:avLst/>
          </a:prstGeom>
        </p:spPr>
      </p:pic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5237370A-A3C1-475D-B0B6-04E4F4E414E1}"/>
              </a:ext>
            </a:extLst>
          </p:cNvPr>
          <p:cNvSpPr/>
          <p:nvPr/>
        </p:nvSpPr>
        <p:spPr>
          <a:xfrm flipV="1">
            <a:off x="1427868" y="8202228"/>
            <a:ext cx="383376" cy="371253"/>
          </a:xfrm>
          <a:prstGeom prst="donut">
            <a:avLst>
              <a:gd name="adj" fmla="val 1208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C2AC1CC-90E0-45CC-B7B1-C619873AE7EF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29"/>
          <a:stretch/>
        </p:blipFill>
        <p:spPr bwMode="auto">
          <a:xfrm>
            <a:off x="1037230" y="8935125"/>
            <a:ext cx="1939632" cy="803028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E018BE99-578D-4C55-9245-8ED5CAAAC413}"/>
              </a:ext>
            </a:extLst>
          </p:cNvPr>
          <p:cNvSpPr txBox="1"/>
          <p:nvPr/>
        </p:nvSpPr>
        <p:spPr>
          <a:xfrm>
            <a:off x="3664196" y="9614918"/>
            <a:ext cx="436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MTN-042 Male Partner Support Factsheet, v1.0 29JUL2021</a:t>
            </a:r>
          </a:p>
        </p:txBody>
      </p:sp>
      <p:sp>
        <p:nvSpPr>
          <p:cNvPr id="44" name="Speech Bubble: Rectangle with Corners Rounded 43">
            <a:extLst>
              <a:ext uri="{FF2B5EF4-FFF2-40B4-BE49-F238E27FC236}">
                <a16:creationId xmlns:a16="http://schemas.microsoft.com/office/drawing/2014/main" id="{765E61ED-42A3-4095-B8CE-9A59EF72019A}"/>
              </a:ext>
            </a:extLst>
          </p:cNvPr>
          <p:cNvSpPr/>
          <p:nvPr/>
        </p:nvSpPr>
        <p:spPr>
          <a:xfrm>
            <a:off x="146837" y="5278810"/>
            <a:ext cx="2452527" cy="746339"/>
          </a:xfrm>
          <a:prstGeom prst="wedgeRoundRectCallout">
            <a:avLst>
              <a:gd name="adj1" fmla="val 991"/>
              <a:gd name="adj2" fmla="val 83557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>
                <a:solidFill>
                  <a:srgbClr val="002060"/>
                </a:solidFill>
              </a:rPr>
              <a:t>“He actually encouraged me… So, I kept the ring inserted.” </a:t>
            </a:r>
          </a:p>
          <a:p>
            <a:r>
              <a:rPr lang="en-US" sz="1400" dirty="0">
                <a:solidFill>
                  <a:srgbClr val="002060"/>
                </a:solidFill>
              </a:rPr>
              <a:t>(Chitungwiza, Zimbabwe)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241029F-1CBB-43A4-8DEA-8FF5AB332C95}"/>
              </a:ext>
            </a:extLst>
          </p:cNvPr>
          <p:cNvSpPr txBox="1"/>
          <p:nvPr/>
        </p:nvSpPr>
        <p:spPr>
          <a:xfrm>
            <a:off x="4423582" y="2337122"/>
            <a:ext cx="2203411" cy="2009061"/>
          </a:xfrm>
          <a:prstGeom prst="wedgeRoundRectCallout">
            <a:avLst>
              <a:gd name="adj1" fmla="val -3641"/>
              <a:gd name="adj2" fmla="val 60550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2060"/>
                </a:solidFill>
              </a:rPr>
              <a:t>“Medical research is a good thing, and it is one of the things that have helped us to get drugs that have managed to kill some deadly diseases in the world.” </a:t>
            </a:r>
            <a:r>
              <a:rPr lang="en-US" sz="1400" dirty="0">
                <a:solidFill>
                  <a:srgbClr val="002060"/>
                </a:solidFill>
              </a:rPr>
              <a:t>(Kampala, Uganda)</a:t>
            </a:r>
          </a:p>
        </p:txBody>
      </p:sp>
    </p:spTree>
    <p:extLst>
      <p:ext uri="{BB962C8B-B14F-4D97-AF65-F5344CB8AC3E}">
        <p14:creationId xmlns:p14="http://schemas.microsoft.com/office/powerpoint/2010/main" val="228092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C353F22-FCED-46F3-B0DA-557F8E7B3C73}"/>
              </a:ext>
            </a:extLst>
          </p:cNvPr>
          <p:cNvSpPr/>
          <p:nvPr/>
        </p:nvSpPr>
        <p:spPr>
          <a:xfrm>
            <a:off x="3537156" y="6012623"/>
            <a:ext cx="3188902" cy="249756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past studies,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male partners reported that they did not feel the ring during sex.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who did, most said that the ring did not reduce their sexual pleasure or cause them to change sexual positions or practices.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reported </a:t>
            </a:r>
            <a:r>
              <a:rPr lang="en-US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sexual pleasure by feeling the ring, knowing that the ring was in place, or feeling increased vaginal wetness while using the ring. </a:t>
            </a:r>
            <a:endParaRPr lang="en-US" sz="12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2C4BEB70-426D-41A5-935B-C6C8018F42EE}"/>
              </a:ext>
            </a:extLst>
          </p:cNvPr>
          <p:cNvSpPr/>
          <p:nvPr/>
        </p:nvSpPr>
        <p:spPr>
          <a:xfrm>
            <a:off x="837256" y="8196665"/>
            <a:ext cx="1621588" cy="1444284"/>
          </a:xfrm>
          <a:prstGeom prst="heart">
            <a:avLst/>
          </a:prstGeom>
          <a:solidFill>
            <a:srgbClr val="E6C3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F993FDA-B680-43E7-A826-06DDEADB4822}"/>
              </a:ext>
            </a:extLst>
          </p:cNvPr>
          <p:cNvSpPr/>
          <p:nvPr/>
        </p:nvSpPr>
        <p:spPr>
          <a:xfrm>
            <a:off x="254089" y="4931593"/>
            <a:ext cx="3048669" cy="227892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safety of oral PrEP for men is well established. You will not be exposed to the medication in oral PrEP by your partner taking it.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studies show that the ring and the drug dapivirine does not harm the male partner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women’s use of oral PrEP or the ring will NOT provide HIV protection for the male partner.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982047-CAEC-41B5-BC50-C5DE3822F076}"/>
              </a:ext>
            </a:extLst>
          </p:cNvPr>
          <p:cNvSpPr/>
          <p:nvPr/>
        </p:nvSpPr>
        <p:spPr>
          <a:xfrm>
            <a:off x="2860628" y="8742175"/>
            <a:ext cx="44694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Calibri Light" panose="020F0302020204030204" pitchFamily="34" charset="0"/>
                <a:ea typeface="Calibri" panose="020F0502020204030204" pitchFamily="34" charset="0"/>
              </a:rPr>
              <a:t>For more information about DELIVER, go to:</a:t>
            </a:r>
            <a:r>
              <a:rPr lang="en-US" sz="1400" b="1" u="sng" dirty="0">
                <a:solidFill>
                  <a:srgbClr val="0563C1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u="sng" dirty="0">
                <a:solidFill>
                  <a:srgbClr val="0563C1"/>
                </a:solidFill>
                <a:latin typeface="Calibri Light" panose="020F0302020204030204" pitchFamily="34" charset="0"/>
                <a:ea typeface="Trebuchet MS" panose="020B0603020202020204" pitchFamily="34" charset="0"/>
                <a:cs typeface="Times New Roman" panose="02020603050405020304" pitchFamily="18" charset="0"/>
                <a:hlinkClick r:id="rId3"/>
              </a:rPr>
              <a:t>http://www.mtnstopshiv.org/news/studies/mtn0</a:t>
            </a:r>
            <a:r>
              <a:rPr lang="en-US" sz="1400" u="sng" dirty="0">
                <a:solidFill>
                  <a:srgbClr val="0563C1"/>
                </a:solidFill>
                <a:latin typeface="Calibri Light" panose="020F0302020204030204" pitchFamily="34" charset="0"/>
                <a:ea typeface="Trebuchet MS" panose="020B0603020202020204" pitchFamily="34" charset="0"/>
                <a:hlinkClick r:id="rId3"/>
              </a:rPr>
              <a:t>42</a:t>
            </a:r>
            <a:endParaRPr lang="en-US" sz="1400" u="sng" dirty="0">
              <a:solidFill>
                <a:srgbClr val="0563C1"/>
              </a:solidFill>
              <a:latin typeface="Calibri Light" panose="020F0302020204030204" pitchFamily="34" charset="0"/>
              <a:ea typeface="Trebuchet MS" panose="020B0603020202020204" pitchFamily="34" charset="0"/>
            </a:endParaRPr>
          </a:p>
          <a:p>
            <a:endParaRPr lang="en-US" sz="1400" u="sng" dirty="0">
              <a:solidFill>
                <a:srgbClr val="0563C1"/>
              </a:solidFill>
              <a:latin typeface="Calibri Light" panose="020F0302020204030204" pitchFamily="34" charset="0"/>
            </a:endParaRPr>
          </a:p>
          <a:p>
            <a:r>
              <a:rPr lang="en-US" sz="1400" dirty="0">
                <a:latin typeface="Calibri Light" panose="020F0302020204030204" pitchFamily="34" charset="0"/>
              </a:rPr>
              <a:t>Contact study staff </a:t>
            </a:r>
            <a:r>
              <a:rPr lang="en-US" sz="1400" dirty="0">
                <a:solidFill>
                  <a:srgbClr val="FF0000"/>
                </a:solidFill>
                <a:latin typeface="Calibri Light" panose="020F0302020204030204" pitchFamily="34" charset="0"/>
              </a:rPr>
              <a:t>&lt;site name contact information&gt;</a:t>
            </a:r>
            <a:endParaRPr lang="en-US" sz="14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4AC776-DBB2-4F89-80D9-66E7F9F4BD8C}"/>
              </a:ext>
            </a:extLst>
          </p:cNvPr>
          <p:cNvSpPr txBox="1"/>
          <p:nvPr/>
        </p:nvSpPr>
        <p:spPr>
          <a:xfrm>
            <a:off x="3664196" y="9614918"/>
            <a:ext cx="436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accent1"/>
                </a:solidFill>
              </a:rPr>
              <a:t>MTN-042 Male Partner Support Factsheet, v1.0 29JUL2021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0AF256F-2D03-46C4-B406-3EC900834143}"/>
              </a:ext>
            </a:extLst>
          </p:cNvPr>
          <p:cNvSpPr/>
          <p:nvPr/>
        </p:nvSpPr>
        <p:spPr>
          <a:xfrm>
            <a:off x="2148875" y="413465"/>
            <a:ext cx="4535831" cy="402805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numCol="1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Oral </a:t>
            </a:r>
            <a:r>
              <a:rPr lang="en-US" sz="12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</a:t>
            </a:r>
            <a:r>
              <a:rPr lang="en-US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daily pill ta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mouth.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people report no side effects, but some do.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side effects are mild and go away shortly after starting use (for example, headaches, stomach pain).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side effects are more serious, but these are very rare.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safety concerns have been identified with use of oral PrEP during pregnancy or breastfeeding.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World Health Organization (WHO) recommends oral PrEP for pregnant and breastfeeding women who are at high risk of HIV.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Dapivirine ring: </a:t>
            </a:r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A vaginal ring inserted and replaced monthly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women experience few to no side effects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 is known about the use of the ring during </a:t>
            </a:r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pregnancy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However, information from brief use of the ring early and late in pregnancy from other studies is very encouraging.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from the first group enrolled in DELIVER, which included women 8 to 9 months pregnant and their infants also did not indicate any safety concerns. 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6207B5DF-9B5B-469B-9763-3D2A5BE5B684}"/>
              </a:ext>
            </a:extLst>
          </p:cNvPr>
          <p:cNvSpPr/>
          <p:nvPr/>
        </p:nvSpPr>
        <p:spPr>
          <a:xfrm>
            <a:off x="320243" y="4540616"/>
            <a:ext cx="2750503" cy="418062"/>
          </a:xfrm>
          <a:prstGeom prst="wedgeRoundRectCallout">
            <a:avLst>
              <a:gd name="adj1" fmla="val -18002"/>
              <a:gd name="adj2" fmla="val 81281"/>
              <a:gd name="adj3" fmla="val 16667"/>
            </a:avLst>
          </a:prstGeom>
          <a:solidFill>
            <a:srgbClr val="6EB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What about safety for men?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1BA3360C-E9F4-4491-A388-9B88386C9E92}"/>
              </a:ext>
            </a:extLst>
          </p:cNvPr>
          <p:cNvSpPr/>
          <p:nvPr/>
        </p:nvSpPr>
        <p:spPr>
          <a:xfrm>
            <a:off x="3592636" y="5578609"/>
            <a:ext cx="2436353" cy="422664"/>
          </a:xfrm>
          <a:prstGeom prst="wedgeRoundRectCallout">
            <a:avLst>
              <a:gd name="adj1" fmla="val -17949"/>
              <a:gd name="adj2" fmla="val 72946"/>
              <a:gd name="adj3" fmla="val 16667"/>
            </a:avLst>
          </a:prstGeom>
          <a:solidFill>
            <a:srgbClr val="6A8D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the ring impact sex? 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B695FA3D-A1D9-44E2-AEE9-761C730F5CC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54" t="25291" r="2339" b="21406"/>
          <a:stretch/>
        </p:blipFill>
        <p:spPr>
          <a:xfrm>
            <a:off x="721071" y="2586742"/>
            <a:ext cx="1511224" cy="16155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 descr="A picture containing text&#10;&#10;Description automatically generated">
            <a:extLst>
              <a:ext uri="{FF2B5EF4-FFF2-40B4-BE49-F238E27FC236}">
                <a16:creationId xmlns:a16="http://schemas.microsoft.com/office/drawing/2014/main" id="{B57AF51D-3B70-4F7E-A47A-D4E22D826E8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" t="29888" r="57275" b="21326"/>
          <a:stretch/>
        </p:blipFill>
        <p:spPr>
          <a:xfrm>
            <a:off x="684391" y="842863"/>
            <a:ext cx="1501164" cy="1365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Graphic 6" descr="Man and woman with solid fill">
            <a:extLst>
              <a:ext uri="{FF2B5EF4-FFF2-40B4-BE49-F238E27FC236}">
                <a16:creationId xmlns:a16="http://schemas.microsoft.com/office/drawing/2014/main" id="{1C66F20B-52B3-41D0-935C-20883F2FA7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942" y="8188337"/>
            <a:ext cx="1742476" cy="174247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371489CE-01C6-47DC-90C3-887FBEBA17CF}"/>
              </a:ext>
            </a:extLst>
          </p:cNvPr>
          <p:cNvSpPr txBox="1"/>
          <p:nvPr/>
        </p:nvSpPr>
        <p:spPr>
          <a:xfrm>
            <a:off x="3779463" y="4542904"/>
            <a:ext cx="2750503" cy="817245"/>
          </a:xfrm>
          <a:prstGeom prst="wedgeRoundRectCallout">
            <a:avLst>
              <a:gd name="adj1" fmla="val 43929"/>
              <a:gd name="adj2" fmla="val 78484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2060"/>
                </a:solidFill>
              </a:rPr>
              <a:t>“When she inserts it properly, I would even forget that </a:t>
            </a:r>
            <a:r>
              <a:rPr lang="en-US" sz="1400" dirty="0">
                <a:solidFill>
                  <a:schemeClr val="dk1"/>
                </a:solidFill>
                <a:ea typeface="Source Sans Pro"/>
                <a:sym typeface="Source Sans Pro"/>
              </a:rPr>
              <a:t>she</a:t>
            </a:r>
            <a:r>
              <a:rPr lang="en-US" sz="1400" i="1" dirty="0">
                <a:solidFill>
                  <a:srgbClr val="002060"/>
                </a:solidFill>
              </a:rPr>
              <a:t> uses a ring.” </a:t>
            </a:r>
            <a:r>
              <a:rPr lang="en-US" sz="1400" dirty="0">
                <a:solidFill>
                  <a:srgbClr val="002060"/>
                </a:solidFill>
              </a:rPr>
              <a:t>(</a:t>
            </a:r>
            <a:r>
              <a:rPr lang="en-US" sz="1400" i="1" dirty="0">
                <a:solidFill>
                  <a:srgbClr val="002060"/>
                </a:solidFill>
              </a:rPr>
              <a:t>Lilongwe</a:t>
            </a:r>
            <a:r>
              <a:rPr lang="en-US" sz="1400" dirty="0">
                <a:solidFill>
                  <a:srgbClr val="002060"/>
                </a:solidFill>
              </a:rPr>
              <a:t>, Malawi)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EB15B791-11E0-4992-A316-8F838AD7DD8B}"/>
              </a:ext>
            </a:extLst>
          </p:cNvPr>
          <p:cNvSpPr/>
          <p:nvPr/>
        </p:nvSpPr>
        <p:spPr>
          <a:xfrm>
            <a:off x="2148874" y="178934"/>
            <a:ext cx="4535832" cy="399391"/>
          </a:xfrm>
          <a:prstGeom prst="wedgeRoundRectCallout">
            <a:avLst>
              <a:gd name="adj1" fmla="val 22033"/>
              <a:gd name="adj2" fmla="val 72090"/>
              <a:gd name="adj3" fmla="val 16667"/>
            </a:avLst>
          </a:prstGeom>
          <a:solidFill>
            <a:srgbClr val="6A8D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these products safe to use during pregnancy?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A98048-2D32-4270-A1FB-7BA80E5F47E9}"/>
              </a:ext>
            </a:extLst>
          </p:cNvPr>
          <p:cNvSpPr txBox="1"/>
          <p:nvPr/>
        </p:nvSpPr>
        <p:spPr>
          <a:xfrm>
            <a:off x="584655" y="7315804"/>
            <a:ext cx="2736190" cy="817245"/>
          </a:xfrm>
          <a:prstGeom prst="wedgeRoundRectCallout">
            <a:avLst>
              <a:gd name="adj1" fmla="val -41232"/>
              <a:gd name="adj2" fmla="val 79938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2060"/>
                </a:solidFill>
              </a:rPr>
              <a:t>“I would feel big pleasure on the side only to find out it is the ring” </a:t>
            </a:r>
          </a:p>
          <a:p>
            <a:r>
              <a:rPr lang="en-US" sz="1400" dirty="0">
                <a:solidFill>
                  <a:srgbClr val="002060"/>
                </a:solidFill>
              </a:rPr>
              <a:t>(Durban, South Africa)</a:t>
            </a:r>
          </a:p>
        </p:txBody>
      </p:sp>
    </p:spTree>
    <p:extLst>
      <p:ext uri="{BB962C8B-B14F-4D97-AF65-F5344CB8AC3E}">
        <p14:creationId xmlns:p14="http://schemas.microsoft.com/office/powerpoint/2010/main" val="194533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cdb9d7b-3bdb-4b1c-be50-7737cb6ee7a2">
      <UserInfo>
        <DisplayName>Rachel Scheckter</DisplayName>
        <AccountId>19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2982CD55DB9B4BBB37A964B6D8DA06" ma:contentTypeVersion="" ma:contentTypeDescription="Create a new document." ma:contentTypeScope="" ma:versionID="2dccea9da4d23bc1431380253f0682b9">
  <xsd:schema xmlns:xsd="http://www.w3.org/2001/XMLSchema" xmlns:xs="http://www.w3.org/2001/XMLSchema" xmlns:p="http://schemas.microsoft.com/office/2006/metadata/properties" xmlns:ns2="49041abd-9f6c-4283-b183-387e65935736" xmlns:ns3="0cdb9d7b-3bdb-4b1c-be50-7737cb6ee7a2" targetNamespace="http://schemas.microsoft.com/office/2006/metadata/properties" ma:root="true" ma:fieldsID="83c82c3fe7c72d05e0eca395c27ba5a8" ns2:_="" ns3:_="">
    <xsd:import namespace="49041abd-9f6c-4283-b183-387e65935736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041abd-9f6c-4283-b183-387e659357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EEA938-F88D-46D3-BBB0-41E3313A8CA5}">
  <ds:schemaRefs>
    <ds:schemaRef ds:uri="http://schemas.microsoft.com/office/2006/metadata/properties"/>
    <ds:schemaRef ds:uri="49041abd-9f6c-4283-b183-387e65935736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0cdb9d7b-3bdb-4b1c-be50-7737cb6ee7a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99D5F4-ABB9-4047-8428-88E2B922F9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96225F-7FE8-4F1C-A057-FEDCA351D443}">
  <ds:schemaRefs>
    <ds:schemaRef ds:uri="0cdb9d7b-3bdb-4b1c-be50-7737cb6ee7a2"/>
    <ds:schemaRef ds:uri="49041abd-9f6c-4283-b183-387e6593573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709</Words>
  <Application>Microsoft Office PowerPoint</Application>
  <PresentationFormat>A4 Paper (210x297 mm)</PresentationFormat>
  <Paragraphs>51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McClure</dc:creator>
  <cp:lastModifiedBy>Ashley Mayo</cp:lastModifiedBy>
  <cp:revision>1</cp:revision>
  <dcterms:created xsi:type="dcterms:W3CDTF">2019-07-24T18:19:20Z</dcterms:created>
  <dcterms:modified xsi:type="dcterms:W3CDTF">2021-07-30T13:54:47Z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0x010100592982CD55DB9B4BBB37A964B6D8DA06</vt:lpwstr>
  </property>
</Properties>
</file>