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8" r:id="rId4"/>
  </p:sldMasterIdLst>
  <p:notesMasterIdLst>
    <p:notesMasterId r:id="rId7"/>
  </p:notesMasterIdLst>
  <p:sldIdLst>
    <p:sldId id="257" r:id="rId5"/>
    <p:sldId id="258" r:id="rId6"/>
  </p:sldIdLst>
  <p:sldSz cx="6858000" cy="9906000" type="A4"/>
  <p:notesSz cx="7077075" cy="93630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ontraye Davis" initials="JD" lastIdx="1" clrIdx="5">
    <p:extLst>
      <p:ext uri="{19B8F6BF-5375-455C-9EA6-DF929625EA0E}">
        <p15:presenceInfo xmlns:p15="http://schemas.microsoft.com/office/powerpoint/2012/main" userId="S::jodavis@fhi360.org::ac353e0e-98a4-4b31-9d1d-f32549252ba0" providerId="AD"/>
      </p:ext>
    </p:extLst>
  </p:cmAuthor>
  <p:cmAuthor id="1" name="Moleen Matimbira" initials="MM" lastIdx="4" clrIdx="0">
    <p:extLst>
      <p:ext uri="{19B8F6BF-5375-455C-9EA6-DF929625EA0E}">
        <p15:presenceInfo xmlns:p15="http://schemas.microsoft.com/office/powerpoint/2012/main" userId="S-1-5-21-1896406099-4112962713-2213461301-1364" providerId="AD"/>
      </p:ext>
    </p:extLst>
  </p:cmAuthor>
  <p:cmAuthor id="2" name="Ashley Mayo" initials="AM" lastIdx="19" clrIdx="1">
    <p:extLst>
      <p:ext uri="{19B8F6BF-5375-455C-9EA6-DF929625EA0E}">
        <p15:presenceInfo xmlns:p15="http://schemas.microsoft.com/office/powerpoint/2012/main" userId="S-1-5-21-3003367119-45151493-406046460-41099" providerId="AD"/>
      </p:ext>
    </p:extLst>
  </p:cmAuthor>
  <p:cmAuthor id="3" name="Tara McClure" initials="TM" lastIdx="4" clrIdx="2">
    <p:extLst>
      <p:ext uri="{19B8F6BF-5375-455C-9EA6-DF929625EA0E}">
        <p15:presenceInfo xmlns:p15="http://schemas.microsoft.com/office/powerpoint/2012/main" userId="S::tmcclure@fhi360.org::e5439c73-25d8-48a5-8dcb-87907cf33aad" providerId="AD"/>
      </p:ext>
    </p:extLst>
  </p:cmAuthor>
  <p:cmAuthor id="4" name="Rachel Scheckter" initials="RS" lastIdx="4" clrIdx="2">
    <p:extLst>
      <p:ext uri="{19B8F6BF-5375-455C-9EA6-DF929625EA0E}">
        <p15:presenceInfo xmlns:p15="http://schemas.microsoft.com/office/powerpoint/2012/main" userId="Rachel Scheckter" providerId="None"/>
      </p:ext>
    </p:extLst>
  </p:cmAuthor>
  <p:cmAuthor id="5" name="Nicole Macagna" initials="NM" lastIdx="1" clrIdx="3">
    <p:extLst>
      <p:ext uri="{19B8F6BF-5375-455C-9EA6-DF929625EA0E}">
        <p15:presenceInfo xmlns:p15="http://schemas.microsoft.com/office/powerpoint/2012/main" userId="S-1-5-21-3003367119-45151493-406046460-47741" providerId="AD"/>
      </p:ext>
    </p:extLst>
  </p:cmAuthor>
  <p:cmAuthor id="6" name="Ashley Mayo" initials="AM [2]" lastIdx="4" clrIdx="4">
    <p:extLst>
      <p:ext uri="{19B8F6BF-5375-455C-9EA6-DF929625EA0E}">
        <p15:presenceInfo xmlns:p15="http://schemas.microsoft.com/office/powerpoint/2012/main" userId="S::AMayo@fhi360.org::7b0347e3-e893-48f6-af4a-3fd1d59def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B7C4"/>
    <a:srgbClr val="57A7B5"/>
    <a:srgbClr val="415665"/>
    <a:srgbClr val="6A7A86"/>
    <a:srgbClr val="556875"/>
    <a:srgbClr val="666666"/>
    <a:srgbClr val="8B81D2"/>
    <a:srgbClr val="9F97DA"/>
    <a:srgbClr val="919EA6"/>
    <a:srgbClr val="7575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CC84CF-4007-4216-91D1-3715AAEE4CFC}" v="6" dt="2021-06-17T16:15:44.971"/>
  </p1510:revLst>
</p1510:revInfo>
</file>

<file path=ppt/tableStyles.xml><?xml version="1.0" encoding="utf-8"?>
<a:tblStyleLst xmlns:a="http://schemas.openxmlformats.org/drawingml/2006/main" def="{0DF17199-9100-4471-9656-4A03836040C0}">
  <a:tblStyle styleId="{0DF17199-9100-4471-9656-4A03836040C0}"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y Mayo" userId="7b0347e3-e893-48f6-af4a-3fd1d59def47" providerId="ADAL" clId="{58CC84CF-4007-4216-91D1-3715AAEE4CFC}"/>
    <pc:docChg chg="undo custSel modSld modMainMaster modNotesMaster">
      <pc:chgData name="Ashley Mayo" userId="7b0347e3-e893-48f6-af4a-3fd1d59def47" providerId="ADAL" clId="{58CC84CF-4007-4216-91D1-3715AAEE4CFC}" dt="2021-06-17T16:19:00.887" v="340" actId="478"/>
      <pc:docMkLst>
        <pc:docMk/>
      </pc:docMkLst>
      <pc:sldChg chg="addSp delSp modSp mod modNotes">
        <pc:chgData name="Ashley Mayo" userId="7b0347e3-e893-48f6-af4a-3fd1d59def47" providerId="ADAL" clId="{58CC84CF-4007-4216-91D1-3715AAEE4CFC}" dt="2021-06-17T16:19:00.887" v="340" actId="478"/>
        <pc:sldMkLst>
          <pc:docMk/>
          <pc:sldMk cId="0" sldId="257"/>
        </pc:sldMkLst>
        <pc:spChg chg="add mod">
          <ac:chgData name="Ashley Mayo" userId="7b0347e3-e893-48f6-af4a-3fd1d59def47" providerId="ADAL" clId="{58CC84CF-4007-4216-91D1-3715AAEE4CFC}" dt="2021-06-17T16:14:48.678" v="155" actId="1038"/>
          <ac:spMkLst>
            <pc:docMk/>
            <pc:sldMk cId="0" sldId="257"/>
            <ac:spMk id="4" creationId="{0FE753A3-A476-4B84-A861-4F3E734D4034}"/>
          </ac:spMkLst>
        </pc:spChg>
        <pc:spChg chg="add del mod">
          <ac:chgData name="Ashley Mayo" userId="7b0347e3-e893-48f6-af4a-3fd1d59def47" providerId="ADAL" clId="{58CC84CF-4007-4216-91D1-3715AAEE4CFC}" dt="2021-06-17T16:19:00.887" v="340" actId="478"/>
          <ac:spMkLst>
            <pc:docMk/>
            <pc:sldMk cId="0" sldId="257"/>
            <ac:spMk id="5" creationId="{4AC3276D-A6E1-496D-8FA1-BD0892B9DABF}"/>
          </ac:spMkLst>
        </pc:spChg>
        <pc:spChg chg="mod">
          <ac:chgData name="Ashley Mayo" userId="7b0347e3-e893-48f6-af4a-3fd1d59def47" providerId="ADAL" clId="{58CC84CF-4007-4216-91D1-3715AAEE4CFC}" dt="2021-06-17T16:14:48.678" v="155" actId="1038"/>
          <ac:spMkLst>
            <pc:docMk/>
            <pc:sldMk cId="0" sldId="257"/>
            <ac:spMk id="18" creationId="{BA8AACC8-EEFD-4E93-A009-60D876DB8A1D}"/>
          </ac:spMkLst>
        </pc:spChg>
        <pc:spChg chg="mod">
          <ac:chgData name="Ashley Mayo" userId="7b0347e3-e893-48f6-af4a-3fd1d59def47" providerId="ADAL" clId="{58CC84CF-4007-4216-91D1-3715AAEE4CFC}" dt="2021-06-17T16:14:48.678" v="155" actId="1038"/>
          <ac:spMkLst>
            <pc:docMk/>
            <pc:sldMk cId="0" sldId="257"/>
            <ac:spMk id="23" creationId="{D5627C4C-A6B7-4C73-B893-ED3C7528C1F2}"/>
          </ac:spMkLst>
        </pc:spChg>
        <pc:spChg chg="mod">
          <ac:chgData name="Ashley Mayo" userId="7b0347e3-e893-48f6-af4a-3fd1d59def47" providerId="ADAL" clId="{58CC84CF-4007-4216-91D1-3715AAEE4CFC}" dt="2021-06-17T16:14:48.678" v="155" actId="1038"/>
          <ac:spMkLst>
            <pc:docMk/>
            <pc:sldMk cId="0" sldId="257"/>
            <ac:spMk id="25" creationId="{6F50AA54-97EB-45F9-8D01-952BDC717521}"/>
          </ac:spMkLst>
        </pc:spChg>
        <pc:spChg chg="mod">
          <ac:chgData name="Ashley Mayo" userId="7b0347e3-e893-48f6-af4a-3fd1d59def47" providerId="ADAL" clId="{58CC84CF-4007-4216-91D1-3715AAEE4CFC}" dt="2021-06-17T16:14:48.678" v="155" actId="1038"/>
          <ac:spMkLst>
            <pc:docMk/>
            <pc:sldMk cId="0" sldId="257"/>
            <ac:spMk id="27" creationId="{06A10E84-B7B2-4FB1-A765-E18CE1BD36A4}"/>
          </ac:spMkLst>
        </pc:spChg>
        <pc:spChg chg="add del mod">
          <ac:chgData name="Ashley Mayo" userId="7b0347e3-e893-48f6-af4a-3fd1d59def47" providerId="ADAL" clId="{58CC84CF-4007-4216-91D1-3715AAEE4CFC}" dt="2021-06-17T16:16:09.760" v="324" actId="478"/>
          <ac:spMkLst>
            <pc:docMk/>
            <pc:sldMk cId="0" sldId="257"/>
            <ac:spMk id="43" creationId="{0579A25C-A318-43B4-AEDF-080ADC9E981E}"/>
          </ac:spMkLst>
        </pc:spChg>
        <pc:spChg chg="add del mod">
          <ac:chgData name="Ashley Mayo" userId="7b0347e3-e893-48f6-af4a-3fd1d59def47" providerId="ADAL" clId="{58CC84CF-4007-4216-91D1-3715AAEE4CFC}" dt="2021-06-17T16:16:09.760" v="324" actId="478"/>
          <ac:spMkLst>
            <pc:docMk/>
            <pc:sldMk cId="0" sldId="257"/>
            <ac:spMk id="46" creationId="{78EF65D3-82F5-4F92-B6D0-4DF28B1B4E04}"/>
          </ac:spMkLst>
        </pc:spChg>
        <pc:spChg chg="add del mod">
          <ac:chgData name="Ashley Mayo" userId="7b0347e3-e893-48f6-af4a-3fd1d59def47" providerId="ADAL" clId="{58CC84CF-4007-4216-91D1-3715AAEE4CFC}" dt="2021-06-17T16:16:09.760" v="324" actId="478"/>
          <ac:spMkLst>
            <pc:docMk/>
            <pc:sldMk cId="0" sldId="257"/>
            <ac:spMk id="47" creationId="{937ACCD0-C39B-4419-8D02-A688015CA792}"/>
          </ac:spMkLst>
        </pc:spChg>
        <pc:spChg chg="add del mod">
          <ac:chgData name="Ashley Mayo" userId="7b0347e3-e893-48f6-af4a-3fd1d59def47" providerId="ADAL" clId="{58CC84CF-4007-4216-91D1-3715AAEE4CFC}" dt="2021-06-17T16:16:09.760" v="324" actId="478"/>
          <ac:spMkLst>
            <pc:docMk/>
            <pc:sldMk cId="0" sldId="257"/>
            <ac:spMk id="48" creationId="{6FB25281-0F94-4FFA-B220-37CB31C581DD}"/>
          </ac:spMkLst>
        </pc:spChg>
        <pc:spChg chg="add del mod">
          <ac:chgData name="Ashley Mayo" userId="7b0347e3-e893-48f6-af4a-3fd1d59def47" providerId="ADAL" clId="{58CC84CF-4007-4216-91D1-3715AAEE4CFC}" dt="2021-06-17T16:16:09.760" v="324" actId="478"/>
          <ac:spMkLst>
            <pc:docMk/>
            <pc:sldMk cId="0" sldId="257"/>
            <ac:spMk id="49" creationId="{DA7535E6-CFE6-4CBA-9F4B-978BC4CEEBA0}"/>
          </ac:spMkLst>
        </pc:spChg>
        <pc:spChg chg="add del mod">
          <ac:chgData name="Ashley Mayo" userId="7b0347e3-e893-48f6-af4a-3fd1d59def47" providerId="ADAL" clId="{58CC84CF-4007-4216-91D1-3715AAEE4CFC}" dt="2021-06-17T16:16:09.760" v="324" actId="478"/>
          <ac:spMkLst>
            <pc:docMk/>
            <pc:sldMk cId="0" sldId="257"/>
            <ac:spMk id="50" creationId="{F790EE74-625C-44BD-BBFC-17FBBCFF18E7}"/>
          </ac:spMkLst>
        </pc:spChg>
        <pc:spChg chg="add del mod">
          <ac:chgData name="Ashley Mayo" userId="7b0347e3-e893-48f6-af4a-3fd1d59def47" providerId="ADAL" clId="{58CC84CF-4007-4216-91D1-3715AAEE4CFC}" dt="2021-06-17T16:16:09.760" v="324" actId="478"/>
          <ac:spMkLst>
            <pc:docMk/>
            <pc:sldMk cId="0" sldId="257"/>
            <ac:spMk id="51" creationId="{1E5FAB44-8308-40B2-9D7A-E8EA87BCB277}"/>
          </ac:spMkLst>
        </pc:spChg>
        <pc:spChg chg="add del mod">
          <ac:chgData name="Ashley Mayo" userId="7b0347e3-e893-48f6-af4a-3fd1d59def47" providerId="ADAL" clId="{58CC84CF-4007-4216-91D1-3715AAEE4CFC}" dt="2021-06-17T16:16:07.053" v="323" actId="478"/>
          <ac:spMkLst>
            <pc:docMk/>
            <pc:sldMk cId="0" sldId="257"/>
            <ac:spMk id="52" creationId="{1D1A8BA0-17C9-4318-8B6E-6DEB534E1276}"/>
          </ac:spMkLst>
        </pc:spChg>
        <pc:spChg chg="add del mod">
          <ac:chgData name="Ashley Mayo" userId="7b0347e3-e893-48f6-af4a-3fd1d59def47" providerId="ADAL" clId="{58CC84CF-4007-4216-91D1-3715AAEE4CFC}" dt="2021-06-17T16:16:07.053" v="323" actId="478"/>
          <ac:spMkLst>
            <pc:docMk/>
            <pc:sldMk cId="0" sldId="257"/>
            <ac:spMk id="55" creationId="{F2184B82-A15F-48F5-AD23-6A6FF6BEDF1C}"/>
          </ac:spMkLst>
        </pc:spChg>
        <pc:spChg chg="add del mod">
          <ac:chgData name="Ashley Mayo" userId="7b0347e3-e893-48f6-af4a-3fd1d59def47" providerId="ADAL" clId="{58CC84CF-4007-4216-91D1-3715AAEE4CFC}" dt="2021-06-17T16:16:07.053" v="323" actId="478"/>
          <ac:spMkLst>
            <pc:docMk/>
            <pc:sldMk cId="0" sldId="257"/>
            <ac:spMk id="56" creationId="{4DBBD353-D3C7-42C6-B143-0401001BD79E}"/>
          </ac:spMkLst>
        </pc:spChg>
        <pc:spChg chg="add del mod">
          <ac:chgData name="Ashley Mayo" userId="7b0347e3-e893-48f6-af4a-3fd1d59def47" providerId="ADAL" clId="{58CC84CF-4007-4216-91D1-3715AAEE4CFC}" dt="2021-06-17T16:16:07.053" v="323" actId="478"/>
          <ac:spMkLst>
            <pc:docMk/>
            <pc:sldMk cId="0" sldId="257"/>
            <ac:spMk id="57" creationId="{991B1685-D0FA-411B-A604-EEEC40D009AA}"/>
          </ac:spMkLst>
        </pc:spChg>
        <pc:spChg chg="add del mod">
          <ac:chgData name="Ashley Mayo" userId="7b0347e3-e893-48f6-af4a-3fd1d59def47" providerId="ADAL" clId="{58CC84CF-4007-4216-91D1-3715AAEE4CFC}" dt="2021-06-17T16:16:07.053" v="323" actId="478"/>
          <ac:spMkLst>
            <pc:docMk/>
            <pc:sldMk cId="0" sldId="257"/>
            <ac:spMk id="58" creationId="{B953D88F-E8E1-47FC-A0AC-DA573DB5CB28}"/>
          </ac:spMkLst>
        </pc:spChg>
        <pc:spChg chg="add del mod">
          <ac:chgData name="Ashley Mayo" userId="7b0347e3-e893-48f6-af4a-3fd1d59def47" providerId="ADAL" clId="{58CC84CF-4007-4216-91D1-3715AAEE4CFC}" dt="2021-06-17T16:16:07.053" v="323" actId="478"/>
          <ac:spMkLst>
            <pc:docMk/>
            <pc:sldMk cId="0" sldId="257"/>
            <ac:spMk id="59" creationId="{2C058E9B-79D1-4D47-AF61-FABF65CF12E5}"/>
          </ac:spMkLst>
        </pc:spChg>
        <pc:spChg chg="add del mod">
          <ac:chgData name="Ashley Mayo" userId="7b0347e3-e893-48f6-af4a-3fd1d59def47" providerId="ADAL" clId="{58CC84CF-4007-4216-91D1-3715AAEE4CFC}" dt="2021-06-17T16:16:07.053" v="323" actId="478"/>
          <ac:spMkLst>
            <pc:docMk/>
            <pc:sldMk cId="0" sldId="257"/>
            <ac:spMk id="60" creationId="{2CE2EE71-29D9-4608-91D1-4B98527B801A}"/>
          </ac:spMkLst>
        </pc:spChg>
        <pc:spChg chg="mod">
          <ac:chgData name="Ashley Mayo" userId="7b0347e3-e893-48f6-af4a-3fd1d59def47" providerId="ADAL" clId="{58CC84CF-4007-4216-91D1-3715AAEE4CFC}" dt="2021-06-17T16:14:48.678" v="155" actId="1038"/>
          <ac:spMkLst>
            <pc:docMk/>
            <pc:sldMk cId="0" sldId="257"/>
            <ac:spMk id="82" creationId="{00000000-0000-0000-0000-000000000000}"/>
          </ac:spMkLst>
        </pc:spChg>
        <pc:picChg chg="mod">
          <ac:chgData name="Ashley Mayo" userId="7b0347e3-e893-48f6-af4a-3fd1d59def47" providerId="ADAL" clId="{58CC84CF-4007-4216-91D1-3715AAEE4CFC}" dt="2021-06-17T16:14:48.678" v="155" actId="1038"/>
          <ac:picMkLst>
            <pc:docMk/>
            <pc:sldMk cId="0" sldId="257"/>
            <ac:picMk id="15" creationId="{B717BE41-0864-406B-A938-6F6791A6E7A3}"/>
          </ac:picMkLst>
        </pc:picChg>
        <pc:picChg chg="mod">
          <ac:chgData name="Ashley Mayo" userId="7b0347e3-e893-48f6-af4a-3fd1d59def47" providerId="ADAL" clId="{58CC84CF-4007-4216-91D1-3715AAEE4CFC}" dt="2021-06-17T16:14:48.678" v="155" actId="1038"/>
          <ac:picMkLst>
            <pc:docMk/>
            <pc:sldMk cId="0" sldId="257"/>
            <ac:picMk id="17" creationId="{D7274FAC-E66F-42A3-AD7D-7A44D6ED05D5}"/>
          </ac:picMkLst>
        </pc:picChg>
        <pc:picChg chg="add del mod">
          <ac:chgData name="Ashley Mayo" userId="7b0347e3-e893-48f6-af4a-3fd1d59def47" providerId="ADAL" clId="{58CC84CF-4007-4216-91D1-3715AAEE4CFC}" dt="2021-06-17T16:16:09.760" v="324" actId="478"/>
          <ac:picMkLst>
            <pc:docMk/>
            <pc:sldMk cId="0" sldId="257"/>
            <ac:picMk id="44" creationId="{6D7624CE-C759-4D3B-A744-37BC55CC509A}"/>
          </ac:picMkLst>
        </pc:picChg>
        <pc:picChg chg="add del mod">
          <ac:chgData name="Ashley Mayo" userId="7b0347e3-e893-48f6-af4a-3fd1d59def47" providerId="ADAL" clId="{58CC84CF-4007-4216-91D1-3715AAEE4CFC}" dt="2021-06-17T16:16:09.760" v="324" actId="478"/>
          <ac:picMkLst>
            <pc:docMk/>
            <pc:sldMk cId="0" sldId="257"/>
            <ac:picMk id="45" creationId="{CCBC28A0-F5B2-41F5-882B-0BF07CB2D66F}"/>
          </ac:picMkLst>
        </pc:picChg>
        <pc:picChg chg="add del mod">
          <ac:chgData name="Ashley Mayo" userId="7b0347e3-e893-48f6-af4a-3fd1d59def47" providerId="ADAL" clId="{58CC84CF-4007-4216-91D1-3715AAEE4CFC}" dt="2021-06-17T16:16:07.053" v="323" actId="478"/>
          <ac:picMkLst>
            <pc:docMk/>
            <pc:sldMk cId="0" sldId="257"/>
            <ac:picMk id="53" creationId="{F4969ED1-784A-4F46-A53D-2ACF87FF1C3B}"/>
          </ac:picMkLst>
        </pc:picChg>
        <pc:picChg chg="add del mod">
          <ac:chgData name="Ashley Mayo" userId="7b0347e3-e893-48f6-af4a-3fd1d59def47" providerId="ADAL" clId="{58CC84CF-4007-4216-91D1-3715AAEE4CFC}" dt="2021-06-17T16:16:07.053" v="323" actId="478"/>
          <ac:picMkLst>
            <pc:docMk/>
            <pc:sldMk cId="0" sldId="257"/>
            <ac:picMk id="54" creationId="{8D5215D5-AE57-4DC3-9A51-94D09540202D}"/>
          </ac:picMkLst>
        </pc:picChg>
      </pc:sldChg>
      <pc:sldMasterChg chg="modSp modSldLayout">
        <pc:chgData name="Ashley Mayo" userId="7b0347e3-e893-48f6-af4a-3fd1d59def47" providerId="ADAL" clId="{58CC84CF-4007-4216-91D1-3715AAEE4CFC}" dt="2021-06-17T16:14:11.179" v="90"/>
        <pc:sldMasterMkLst>
          <pc:docMk/>
          <pc:sldMasterMk cId="0" sldId="2147483658"/>
        </pc:sldMasterMkLst>
        <pc:spChg chg="mod">
          <ac:chgData name="Ashley Mayo" userId="7b0347e3-e893-48f6-af4a-3fd1d59def47" providerId="ADAL" clId="{58CC84CF-4007-4216-91D1-3715AAEE4CFC}" dt="2021-06-17T16:14:11.179" v="90"/>
          <ac:spMkLst>
            <pc:docMk/>
            <pc:sldMasterMk cId="0" sldId="2147483658"/>
            <ac:spMk id="6" creationId="{00000000-0000-0000-0000-000000000000}"/>
          </ac:spMkLst>
        </pc:spChg>
        <pc:spChg chg="mod">
          <ac:chgData name="Ashley Mayo" userId="7b0347e3-e893-48f6-af4a-3fd1d59def47" providerId="ADAL" clId="{58CC84CF-4007-4216-91D1-3715AAEE4CFC}" dt="2021-06-17T16:14:11.179" v="90"/>
          <ac:spMkLst>
            <pc:docMk/>
            <pc:sldMasterMk cId="0" sldId="2147483658"/>
            <ac:spMk id="7" creationId="{00000000-0000-0000-0000-000000000000}"/>
          </ac:spMkLst>
        </pc:spChg>
        <pc:spChg chg="mod">
          <ac:chgData name="Ashley Mayo" userId="7b0347e3-e893-48f6-af4a-3fd1d59def47" providerId="ADAL" clId="{58CC84CF-4007-4216-91D1-3715AAEE4CFC}" dt="2021-06-17T16:14:11.179" v="90"/>
          <ac:spMkLst>
            <pc:docMk/>
            <pc:sldMasterMk cId="0" sldId="2147483658"/>
            <ac:spMk id="8" creationId="{00000000-0000-0000-0000-000000000000}"/>
          </ac:spMkLst>
        </pc:spChg>
        <pc:sldLayoutChg chg="modSp">
          <pc:chgData name="Ashley Mayo" userId="7b0347e3-e893-48f6-af4a-3fd1d59def47" providerId="ADAL" clId="{58CC84CF-4007-4216-91D1-3715AAEE4CFC}" dt="2021-06-17T16:14:11.179" v="90"/>
          <pc:sldLayoutMkLst>
            <pc:docMk/>
            <pc:sldMasterMk cId="0" sldId="2147483658"/>
            <pc:sldLayoutMk cId="0" sldId="2147483652"/>
          </pc:sldLayoutMkLst>
          <pc:spChg chg="mod">
            <ac:chgData name="Ashley Mayo" userId="7b0347e3-e893-48f6-af4a-3fd1d59def47" providerId="ADAL" clId="{58CC84CF-4007-4216-91D1-3715AAEE4CFC}" dt="2021-06-17T16:14:11.179" v="90"/>
            <ac:spMkLst>
              <pc:docMk/>
              <pc:sldMasterMk cId="0" sldId="2147483658"/>
              <pc:sldLayoutMk cId="0" sldId="2147483652"/>
              <ac:spMk id="32" creationId="{00000000-0000-0000-0000-000000000000}"/>
            </ac:spMkLst>
          </pc:spChg>
          <pc:spChg chg="mod">
            <ac:chgData name="Ashley Mayo" userId="7b0347e3-e893-48f6-af4a-3fd1d59def47" providerId="ADAL" clId="{58CC84CF-4007-4216-91D1-3715AAEE4CFC}" dt="2021-06-17T16:14:11.179" v="90"/>
            <ac:spMkLst>
              <pc:docMk/>
              <pc:sldMasterMk cId="0" sldId="2147483658"/>
              <pc:sldLayoutMk cId="0" sldId="2147483652"/>
              <ac:spMk id="33" creationId="{00000000-0000-0000-0000-000000000000}"/>
            </ac:spMkLst>
          </pc:spChg>
          <pc:spChg chg="mod">
            <ac:chgData name="Ashley Mayo" userId="7b0347e3-e893-48f6-af4a-3fd1d59def47" providerId="ADAL" clId="{58CC84CF-4007-4216-91D1-3715AAEE4CFC}" dt="2021-06-17T16:14:11.179" v="90"/>
            <ac:spMkLst>
              <pc:docMk/>
              <pc:sldMasterMk cId="0" sldId="2147483658"/>
              <pc:sldLayoutMk cId="0" sldId="2147483652"/>
              <ac:spMk id="34" creationId="{00000000-0000-0000-0000-000000000000}"/>
            </ac:spMkLst>
          </pc:spChg>
          <pc:spChg chg="mod">
            <ac:chgData name="Ashley Mayo" userId="7b0347e3-e893-48f6-af4a-3fd1d59def47" providerId="ADAL" clId="{58CC84CF-4007-4216-91D1-3715AAEE4CFC}" dt="2021-06-17T16:14:11.179" v="90"/>
            <ac:spMkLst>
              <pc:docMk/>
              <pc:sldMasterMk cId="0" sldId="2147483658"/>
              <pc:sldLayoutMk cId="0" sldId="2147483652"/>
              <ac:spMk id="35" creationId="{00000000-0000-0000-0000-000000000000}"/>
            </ac:spMkLst>
          </pc:spChg>
          <pc:spChg chg="mod">
            <ac:chgData name="Ashley Mayo" userId="7b0347e3-e893-48f6-af4a-3fd1d59def47" providerId="ADAL" clId="{58CC84CF-4007-4216-91D1-3715AAEE4CFC}" dt="2021-06-17T16:14:11.179" v="90"/>
            <ac:spMkLst>
              <pc:docMk/>
              <pc:sldMasterMk cId="0" sldId="2147483658"/>
              <pc:sldLayoutMk cId="0" sldId="2147483652"/>
              <ac:spMk id="36" creationId="{00000000-0000-0000-0000-000000000000}"/>
            </ac:spMkLst>
          </pc:spChg>
          <pc:spChg chg="mod">
            <ac:chgData name="Ashley Mayo" userId="7b0347e3-e893-48f6-af4a-3fd1d59def47" providerId="ADAL" clId="{58CC84CF-4007-4216-91D1-3715AAEE4CFC}" dt="2021-06-17T16:14:11.179" v="90"/>
            <ac:spMkLst>
              <pc:docMk/>
              <pc:sldMasterMk cId="0" sldId="2147483658"/>
              <pc:sldLayoutMk cId="0" sldId="2147483652"/>
              <ac:spMk id="37" creationId="{00000000-0000-0000-0000-000000000000}"/>
            </ac:spMkLst>
          </pc:spChg>
        </pc:sldLayoutChg>
      </pc:sldMasterChg>
    </pc:docChg>
  </pc:docChgLst>
  <pc:docChgLst>
    <pc:chgData name="Rachel Scheckter" userId="ebb552fb-4565-48a0-aee3-fe0df859954d" providerId="ADAL" clId="{AF567DEC-A14E-4071-A910-F7A88A869B01}"/>
    <pc:docChg chg="addSld modSld">
      <pc:chgData name="Rachel Scheckter" userId="ebb552fb-4565-48a0-aee3-fe0df859954d" providerId="ADAL" clId="{AF567DEC-A14E-4071-A910-F7A88A869B01}" dt="2021-06-17T16:31:10.677" v="6" actId="1076"/>
      <pc:docMkLst>
        <pc:docMk/>
      </pc:docMkLst>
      <pc:sldChg chg="addSp modSp add mod">
        <pc:chgData name="Rachel Scheckter" userId="ebb552fb-4565-48a0-aee3-fe0df859954d" providerId="ADAL" clId="{AF567DEC-A14E-4071-A910-F7A88A869B01}" dt="2021-06-17T16:31:10.677" v="6" actId="1076"/>
        <pc:sldMkLst>
          <pc:docMk/>
          <pc:sldMk cId="2892889145" sldId="258"/>
        </pc:sldMkLst>
        <pc:spChg chg="add mod">
          <ac:chgData name="Rachel Scheckter" userId="ebb552fb-4565-48a0-aee3-fe0df859954d" providerId="ADAL" clId="{AF567DEC-A14E-4071-A910-F7A88A869B01}" dt="2021-06-17T16:30:51.938" v="2" actId="1076"/>
          <ac:spMkLst>
            <pc:docMk/>
            <pc:sldMk cId="2892889145" sldId="258"/>
            <ac:spMk id="10" creationId="{1EAE8A6C-AB95-4DFF-9EE8-54A67FD8CD21}"/>
          </ac:spMkLst>
        </pc:spChg>
        <pc:spChg chg="add mod">
          <ac:chgData name="Rachel Scheckter" userId="ebb552fb-4565-48a0-aee3-fe0df859954d" providerId="ADAL" clId="{AF567DEC-A14E-4071-A910-F7A88A869B01}" dt="2021-06-17T16:30:51.938" v="2" actId="1076"/>
          <ac:spMkLst>
            <pc:docMk/>
            <pc:sldMk cId="2892889145" sldId="258"/>
            <ac:spMk id="13" creationId="{D2DB813A-3C66-41FE-A3B9-71400CE75904}"/>
          </ac:spMkLst>
        </pc:spChg>
        <pc:spChg chg="add mod">
          <ac:chgData name="Rachel Scheckter" userId="ebb552fb-4565-48a0-aee3-fe0df859954d" providerId="ADAL" clId="{AF567DEC-A14E-4071-A910-F7A88A869B01}" dt="2021-06-17T16:30:51.938" v="2" actId="1076"/>
          <ac:spMkLst>
            <pc:docMk/>
            <pc:sldMk cId="2892889145" sldId="258"/>
            <ac:spMk id="14" creationId="{DD494E3A-879E-4F9A-8012-6E03190FB3CE}"/>
          </ac:spMkLst>
        </pc:spChg>
        <pc:spChg chg="add mod">
          <ac:chgData name="Rachel Scheckter" userId="ebb552fb-4565-48a0-aee3-fe0df859954d" providerId="ADAL" clId="{AF567DEC-A14E-4071-A910-F7A88A869B01}" dt="2021-06-17T16:30:51.938" v="2" actId="1076"/>
          <ac:spMkLst>
            <pc:docMk/>
            <pc:sldMk cId="2892889145" sldId="258"/>
            <ac:spMk id="16" creationId="{C993A96E-50D7-407F-8909-B87D03AC31FE}"/>
          </ac:spMkLst>
        </pc:spChg>
        <pc:spChg chg="add mod">
          <ac:chgData name="Rachel Scheckter" userId="ebb552fb-4565-48a0-aee3-fe0df859954d" providerId="ADAL" clId="{AF567DEC-A14E-4071-A910-F7A88A869B01}" dt="2021-06-17T16:30:51.938" v="2" actId="1076"/>
          <ac:spMkLst>
            <pc:docMk/>
            <pc:sldMk cId="2892889145" sldId="258"/>
            <ac:spMk id="19" creationId="{D43B5B5B-3F28-4585-A34D-B74F4F8C7D7A}"/>
          </ac:spMkLst>
        </pc:spChg>
        <pc:spChg chg="add mod">
          <ac:chgData name="Rachel Scheckter" userId="ebb552fb-4565-48a0-aee3-fe0df859954d" providerId="ADAL" clId="{AF567DEC-A14E-4071-A910-F7A88A869B01}" dt="2021-06-17T16:30:51.938" v="2" actId="1076"/>
          <ac:spMkLst>
            <pc:docMk/>
            <pc:sldMk cId="2892889145" sldId="258"/>
            <ac:spMk id="20" creationId="{4A965E90-D637-425A-B988-0C44478BD846}"/>
          </ac:spMkLst>
        </pc:spChg>
        <pc:spChg chg="add mod">
          <ac:chgData name="Rachel Scheckter" userId="ebb552fb-4565-48a0-aee3-fe0df859954d" providerId="ADAL" clId="{AF567DEC-A14E-4071-A910-F7A88A869B01}" dt="2021-06-17T16:31:01.442" v="4" actId="1076"/>
          <ac:spMkLst>
            <pc:docMk/>
            <pc:sldMk cId="2892889145" sldId="258"/>
            <ac:spMk id="21" creationId="{097B79C5-FFCA-4580-B19B-837CEF308D38}"/>
          </ac:spMkLst>
        </pc:spChg>
        <pc:spChg chg="add mod">
          <ac:chgData name="Rachel Scheckter" userId="ebb552fb-4565-48a0-aee3-fe0df859954d" providerId="ADAL" clId="{AF567DEC-A14E-4071-A910-F7A88A869B01}" dt="2021-06-17T16:31:01.442" v="4" actId="1076"/>
          <ac:spMkLst>
            <pc:docMk/>
            <pc:sldMk cId="2892889145" sldId="258"/>
            <ac:spMk id="26" creationId="{E750B183-D896-4EC4-82F8-E06908E5676E}"/>
          </ac:spMkLst>
        </pc:spChg>
        <pc:spChg chg="add mod">
          <ac:chgData name="Rachel Scheckter" userId="ebb552fb-4565-48a0-aee3-fe0df859954d" providerId="ADAL" clId="{AF567DEC-A14E-4071-A910-F7A88A869B01}" dt="2021-06-17T16:31:01.442" v="4" actId="1076"/>
          <ac:spMkLst>
            <pc:docMk/>
            <pc:sldMk cId="2892889145" sldId="258"/>
            <ac:spMk id="28" creationId="{C56C219A-92B6-4759-B702-6B1CEA8CCD4F}"/>
          </ac:spMkLst>
        </pc:spChg>
        <pc:spChg chg="add mod">
          <ac:chgData name="Rachel Scheckter" userId="ebb552fb-4565-48a0-aee3-fe0df859954d" providerId="ADAL" clId="{AF567DEC-A14E-4071-A910-F7A88A869B01}" dt="2021-06-17T16:31:01.442" v="4" actId="1076"/>
          <ac:spMkLst>
            <pc:docMk/>
            <pc:sldMk cId="2892889145" sldId="258"/>
            <ac:spMk id="29" creationId="{1AE6A287-DF65-4277-966A-C78420339C06}"/>
          </ac:spMkLst>
        </pc:spChg>
        <pc:spChg chg="add mod">
          <ac:chgData name="Rachel Scheckter" userId="ebb552fb-4565-48a0-aee3-fe0df859954d" providerId="ADAL" clId="{AF567DEC-A14E-4071-A910-F7A88A869B01}" dt="2021-06-17T16:31:01.442" v="4" actId="1076"/>
          <ac:spMkLst>
            <pc:docMk/>
            <pc:sldMk cId="2892889145" sldId="258"/>
            <ac:spMk id="30" creationId="{4E089C7A-1317-45EF-97F1-CB80497FA3F1}"/>
          </ac:spMkLst>
        </pc:spChg>
        <pc:spChg chg="add mod">
          <ac:chgData name="Rachel Scheckter" userId="ebb552fb-4565-48a0-aee3-fe0df859954d" providerId="ADAL" clId="{AF567DEC-A14E-4071-A910-F7A88A869B01}" dt="2021-06-17T16:31:01.442" v="4" actId="1076"/>
          <ac:spMkLst>
            <pc:docMk/>
            <pc:sldMk cId="2892889145" sldId="258"/>
            <ac:spMk id="31" creationId="{55CB1F27-494A-48A8-B7E6-5AB9C5367D71}"/>
          </ac:spMkLst>
        </pc:spChg>
        <pc:spChg chg="add mod">
          <ac:chgData name="Rachel Scheckter" userId="ebb552fb-4565-48a0-aee3-fe0df859954d" providerId="ADAL" clId="{AF567DEC-A14E-4071-A910-F7A88A869B01}" dt="2021-06-17T16:31:10.677" v="6" actId="1076"/>
          <ac:spMkLst>
            <pc:docMk/>
            <pc:sldMk cId="2892889145" sldId="258"/>
            <ac:spMk id="32" creationId="{8B4C9546-C872-414C-8123-A711A30B8E61}"/>
          </ac:spMkLst>
        </pc:spChg>
        <pc:spChg chg="add mod">
          <ac:chgData name="Rachel Scheckter" userId="ebb552fb-4565-48a0-aee3-fe0df859954d" providerId="ADAL" clId="{AF567DEC-A14E-4071-A910-F7A88A869B01}" dt="2021-06-17T16:31:10.677" v="6" actId="1076"/>
          <ac:spMkLst>
            <pc:docMk/>
            <pc:sldMk cId="2892889145" sldId="258"/>
            <ac:spMk id="35" creationId="{BCCBAE3B-04AF-4352-8ED8-E77A92089FD7}"/>
          </ac:spMkLst>
        </pc:spChg>
        <pc:spChg chg="add mod">
          <ac:chgData name="Rachel Scheckter" userId="ebb552fb-4565-48a0-aee3-fe0df859954d" providerId="ADAL" clId="{AF567DEC-A14E-4071-A910-F7A88A869B01}" dt="2021-06-17T16:31:10.677" v="6" actId="1076"/>
          <ac:spMkLst>
            <pc:docMk/>
            <pc:sldMk cId="2892889145" sldId="258"/>
            <ac:spMk id="36" creationId="{F8FF6751-B64B-4A8C-BCD7-B033BA6B58D0}"/>
          </ac:spMkLst>
        </pc:spChg>
        <pc:spChg chg="add mod">
          <ac:chgData name="Rachel Scheckter" userId="ebb552fb-4565-48a0-aee3-fe0df859954d" providerId="ADAL" clId="{AF567DEC-A14E-4071-A910-F7A88A869B01}" dt="2021-06-17T16:31:10.677" v="6" actId="1076"/>
          <ac:spMkLst>
            <pc:docMk/>
            <pc:sldMk cId="2892889145" sldId="258"/>
            <ac:spMk id="37" creationId="{BF5AEC18-2DEC-4940-8872-6A938EB6FAA9}"/>
          </ac:spMkLst>
        </pc:spChg>
        <pc:spChg chg="add mod">
          <ac:chgData name="Rachel Scheckter" userId="ebb552fb-4565-48a0-aee3-fe0df859954d" providerId="ADAL" clId="{AF567DEC-A14E-4071-A910-F7A88A869B01}" dt="2021-06-17T16:31:10.677" v="6" actId="1076"/>
          <ac:spMkLst>
            <pc:docMk/>
            <pc:sldMk cId="2892889145" sldId="258"/>
            <ac:spMk id="38" creationId="{71CF46A4-035C-4902-B1BB-C359565237E7}"/>
          </ac:spMkLst>
        </pc:spChg>
        <pc:spChg chg="add mod">
          <ac:chgData name="Rachel Scheckter" userId="ebb552fb-4565-48a0-aee3-fe0df859954d" providerId="ADAL" clId="{AF567DEC-A14E-4071-A910-F7A88A869B01}" dt="2021-06-17T16:31:10.677" v="6" actId="1076"/>
          <ac:spMkLst>
            <pc:docMk/>
            <pc:sldMk cId="2892889145" sldId="258"/>
            <ac:spMk id="39" creationId="{FF19202B-D6EA-4993-BEE6-1E1B10CE5936}"/>
          </ac:spMkLst>
        </pc:spChg>
        <pc:picChg chg="add mod">
          <ac:chgData name="Rachel Scheckter" userId="ebb552fb-4565-48a0-aee3-fe0df859954d" providerId="ADAL" clId="{AF567DEC-A14E-4071-A910-F7A88A869B01}" dt="2021-06-17T16:30:51.938" v="2" actId="1076"/>
          <ac:picMkLst>
            <pc:docMk/>
            <pc:sldMk cId="2892889145" sldId="258"/>
            <ac:picMk id="11" creationId="{D91741DD-34EC-4665-8B20-52747E618363}"/>
          </ac:picMkLst>
        </pc:picChg>
        <pc:picChg chg="add mod">
          <ac:chgData name="Rachel Scheckter" userId="ebb552fb-4565-48a0-aee3-fe0df859954d" providerId="ADAL" clId="{AF567DEC-A14E-4071-A910-F7A88A869B01}" dt="2021-06-17T16:30:51.938" v="2" actId="1076"/>
          <ac:picMkLst>
            <pc:docMk/>
            <pc:sldMk cId="2892889145" sldId="258"/>
            <ac:picMk id="12" creationId="{B37FF6CC-C108-4187-8E69-9142E36DE1F7}"/>
          </ac:picMkLst>
        </pc:picChg>
        <pc:picChg chg="add mod">
          <ac:chgData name="Rachel Scheckter" userId="ebb552fb-4565-48a0-aee3-fe0df859954d" providerId="ADAL" clId="{AF567DEC-A14E-4071-A910-F7A88A869B01}" dt="2021-06-17T16:31:01.442" v="4" actId="1076"/>
          <ac:picMkLst>
            <pc:docMk/>
            <pc:sldMk cId="2892889145" sldId="258"/>
            <ac:picMk id="22" creationId="{34476805-FFBF-4C0E-8F69-37733F98FF93}"/>
          </ac:picMkLst>
        </pc:picChg>
        <pc:picChg chg="add mod">
          <ac:chgData name="Rachel Scheckter" userId="ebb552fb-4565-48a0-aee3-fe0df859954d" providerId="ADAL" clId="{AF567DEC-A14E-4071-A910-F7A88A869B01}" dt="2021-06-17T16:31:01.442" v="4" actId="1076"/>
          <ac:picMkLst>
            <pc:docMk/>
            <pc:sldMk cId="2892889145" sldId="258"/>
            <ac:picMk id="24" creationId="{F9A03B9C-DAC2-4356-A6E7-69B82B4EB149}"/>
          </ac:picMkLst>
        </pc:picChg>
        <pc:picChg chg="add mod">
          <ac:chgData name="Rachel Scheckter" userId="ebb552fb-4565-48a0-aee3-fe0df859954d" providerId="ADAL" clId="{AF567DEC-A14E-4071-A910-F7A88A869B01}" dt="2021-06-17T16:31:10.677" v="6" actId="1076"/>
          <ac:picMkLst>
            <pc:docMk/>
            <pc:sldMk cId="2892889145" sldId="258"/>
            <ac:picMk id="33" creationId="{804D8025-0129-4F96-A02B-39276566896B}"/>
          </ac:picMkLst>
        </pc:picChg>
        <pc:picChg chg="add mod">
          <ac:chgData name="Rachel Scheckter" userId="ebb552fb-4565-48a0-aee3-fe0df859954d" providerId="ADAL" clId="{AF567DEC-A14E-4071-A910-F7A88A869B01}" dt="2021-06-17T16:31:10.677" v="6" actId="1076"/>
          <ac:picMkLst>
            <pc:docMk/>
            <pc:sldMk cId="2892889145" sldId="258"/>
            <ac:picMk id="34" creationId="{23A4D7E6-C572-4DBC-A0F7-EDB5A09E82C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324100" y="701675"/>
            <a:ext cx="2428875" cy="35115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7708" y="4447461"/>
            <a:ext cx="5661660" cy="4213384"/>
          </a:xfrm>
          <a:prstGeom prst="rect">
            <a:avLst/>
          </a:prstGeom>
          <a:noFill/>
          <a:ln>
            <a:noFill/>
          </a:ln>
        </p:spPr>
        <p:txBody>
          <a:bodyPr spcFirstLastPara="1" wrap="square" lIns="93921" tIns="93921" rIns="93921" bIns="93921"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606f1c2d_30:notes"/>
          <p:cNvSpPr>
            <a:spLocks noGrp="1" noRot="1" noChangeAspect="1"/>
          </p:cNvSpPr>
          <p:nvPr>
            <p:ph type="sldImg" idx="2"/>
          </p:nvPr>
        </p:nvSpPr>
        <p:spPr>
          <a:xfrm>
            <a:off x="2324100" y="701675"/>
            <a:ext cx="2428875" cy="3511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606f1c2d_30:notes"/>
          <p:cNvSpPr txBox="1">
            <a:spLocks noGrp="1"/>
          </p:cNvSpPr>
          <p:nvPr>
            <p:ph type="body" idx="1"/>
          </p:nvPr>
        </p:nvSpPr>
        <p:spPr>
          <a:xfrm>
            <a:off x="707708" y="4447461"/>
            <a:ext cx="5661660" cy="4213384"/>
          </a:xfrm>
          <a:prstGeom prst="rect">
            <a:avLst/>
          </a:prstGeom>
        </p:spPr>
        <p:txBody>
          <a:bodyPr spcFirstLastPara="1" wrap="square" lIns="93921" tIns="93921" rIns="93921" bIns="93921"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606f1c2d_30:notes"/>
          <p:cNvSpPr>
            <a:spLocks noGrp="1" noRot="1" noChangeAspect="1"/>
          </p:cNvSpPr>
          <p:nvPr>
            <p:ph type="sldImg" idx="2"/>
          </p:nvPr>
        </p:nvSpPr>
        <p:spPr>
          <a:xfrm>
            <a:off x="2324100" y="701675"/>
            <a:ext cx="2428875" cy="3511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606f1c2d_30:notes"/>
          <p:cNvSpPr txBox="1">
            <a:spLocks noGrp="1"/>
          </p:cNvSpPr>
          <p:nvPr>
            <p:ph type="body" idx="1"/>
          </p:nvPr>
        </p:nvSpPr>
        <p:spPr>
          <a:xfrm>
            <a:off x="707708" y="4447461"/>
            <a:ext cx="5661660" cy="4213384"/>
          </a:xfrm>
          <a:prstGeom prst="rect">
            <a:avLst/>
          </a:prstGeom>
        </p:spPr>
        <p:txBody>
          <a:bodyPr spcFirstLastPara="1" wrap="square" lIns="93921" tIns="93921" rIns="93921" bIns="93921" anchor="t" anchorCtr="0">
            <a:noAutofit/>
          </a:bodyPr>
          <a:lstStyle/>
          <a:p>
            <a:pPr marL="0" indent="0">
              <a:buNone/>
            </a:pPr>
            <a:endParaRPr/>
          </a:p>
        </p:txBody>
      </p:sp>
    </p:spTree>
    <p:extLst>
      <p:ext uri="{BB962C8B-B14F-4D97-AF65-F5344CB8AC3E}">
        <p14:creationId xmlns:p14="http://schemas.microsoft.com/office/powerpoint/2010/main" val="586079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31"/>
        <p:cNvGrpSpPr/>
        <p:nvPr/>
      </p:nvGrpSpPr>
      <p:grpSpPr>
        <a:xfrm>
          <a:off x="0" y="0"/>
          <a:ext cx="0" cy="0"/>
          <a:chOff x="0" y="0"/>
          <a:chExt cx="0" cy="0"/>
        </a:xfrm>
      </p:grpSpPr>
      <p:sp>
        <p:nvSpPr>
          <p:cNvPr id="32" name="Google Shape;32;p6"/>
          <p:cNvSpPr/>
          <p:nvPr/>
        </p:nvSpPr>
        <p:spPr>
          <a:xfrm flipH="1">
            <a:off x="-56" y="3"/>
            <a:ext cx="502200" cy="9906000"/>
          </a:xfrm>
          <a:prstGeom prst="rect">
            <a:avLst/>
          </a:prstGeom>
          <a:solidFill>
            <a:srgbClr val="000000">
              <a:alpha val="3460"/>
            </a:srgbClr>
          </a:solidFill>
          <a:ln>
            <a:noFill/>
          </a:ln>
        </p:spPr>
        <p:txBody>
          <a:bodyPr spcFirstLastPara="1" wrap="square" lIns="68570" tIns="68570" rIns="68570" bIns="68570" anchor="ctr" anchorCtr="0">
            <a:noAutofit/>
          </a:bodyPr>
          <a:lstStyle/>
          <a:p>
            <a:pPr marL="0" lvl="0" indent="0" algn="l" rtl="0">
              <a:spcBef>
                <a:spcPts val="0"/>
              </a:spcBef>
              <a:spcAft>
                <a:spcPts val="0"/>
              </a:spcAft>
              <a:buNone/>
            </a:pPr>
            <a:endParaRPr sz="1050"/>
          </a:p>
        </p:txBody>
      </p:sp>
      <p:sp>
        <p:nvSpPr>
          <p:cNvPr id="33" name="Google Shape;33;p6"/>
          <p:cNvSpPr/>
          <p:nvPr/>
        </p:nvSpPr>
        <p:spPr>
          <a:xfrm flipH="1">
            <a:off x="-56" y="0"/>
            <a:ext cx="502200" cy="2195556"/>
          </a:xfrm>
          <a:prstGeom prst="rect">
            <a:avLst/>
          </a:prstGeom>
          <a:solidFill>
            <a:srgbClr val="0DB7C4"/>
          </a:solidFill>
          <a:ln>
            <a:noFill/>
          </a:ln>
        </p:spPr>
        <p:txBody>
          <a:bodyPr spcFirstLastPara="1" wrap="square" lIns="68570" tIns="68570" rIns="68570" bIns="68570" anchor="ctr" anchorCtr="0">
            <a:noAutofit/>
          </a:bodyPr>
          <a:lstStyle/>
          <a:p>
            <a:pPr marL="0" lvl="0" indent="0" algn="l" rtl="0">
              <a:spcBef>
                <a:spcPts val="0"/>
              </a:spcBef>
              <a:spcAft>
                <a:spcPts val="0"/>
              </a:spcAft>
              <a:buNone/>
            </a:pPr>
            <a:endParaRPr sz="1050"/>
          </a:p>
        </p:txBody>
      </p:sp>
      <p:sp>
        <p:nvSpPr>
          <p:cNvPr id="34" name="Google Shape;34;p6"/>
          <p:cNvSpPr txBox="1">
            <a:spLocks noGrp="1"/>
          </p:cNvSpPr>
          <p:nvPr>
            <p:ph type="title"/>
          </p:nvPr>
        </p:nvSpPr>
        <p:spPr>
          <a:xfrm>
            <a:off x="633325" y="10780"/>
            <a:ext cx="2664450" cy="2195556"/>
          </a:xfrm>
          <a:prstGeom prst="rect">
            <a:avLst/>
          </a:prstGeom>
        </p:spPr>
        <p:txBody>
          <a:bodyPr spcFirstLastPara="1" wrap="square" lIns="91425" tIns="91425" rIns="91425" bIns="91425" anchor="b" anchorCtr="0"/>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35" name="Google Shape;35;p6"/>
          <p:cNvSpPr txBox="1">
            <a:spLocks noGrp="1"/>
          </p:cNvSpPr>
          <p:nvPr>
            <p:ph type="body" idx="1"/>
          </p:nvPr>
        </p:nvSpPr>
        <p:spPr>
          <a:xfrm>
            <a:off x="633325" y="2954866"/>
            <a:ext cx="2103526" cy="6397156"/>
          </a:xfrm>
          <a:prstGeom prst="rect">
            <a:avLst/>
          </a:prstGeom>
        </p:spPr>
        <p:txBody>
          <a:bodyPr spcFirstLastPara="1" wrap="square" lIns="91425" tIns="91425" rIns="91425" bIns="91425" anchor="t" anchorCtr="0"/>
          <a:lstStyle>
            <a:lvl1pPr marL="342892" lvl="0" indent="-266694">
              <a:spcBef>
                <a:spcPts val="450"/>
              </a:spcBef>
              <a:spcAft>
                <a:spcPts val="0"/>
              </a:spcAft>
              <a:buSzPts val="2000"/>
              <a:buChar char="▹"/>
              <a:defRPr sz="1500"/>
            </a:lvl1pPr>
            <a:lvl2pPr marL="685784" lvl="1" indent="-266694">
              <a:spcBef>
                <a:spcPts val="0"/>
              </a:spcBef>
              <a:spcAft>
                <a:spcPts val="0"/>
              </a:spcAft>
              <a:buSzPts val="2000"/>
              <a:buChar char="▸"/>
              <a:defRPr sz="1500"/>
            </a:lvl2pPr>
            <a:lvl3pPr marL="1028676" lvl="2" indent="-266694">
              <a:spcBef>
                <a:spcPts val="0"/>
              </a:spcBef>
              <a:spcAft>
                <a:spcPts val="0"/>
              </a:spcAft>
              <a:buSzPts val="2000"/>
              <a:buChar char="⬩"/>
              <a:defRPr sz="1500"/>
            </a:lvl3pPr>
            <a:lvl4pPr marL="1371569" lvl="3" indent="-266694">
              <a:spcBef>
                <a:spcPts val="0"/>
              </a:spcBef>
              <a:spcAft>
                <a:spcPts val="0"/>
              </a:spcAft>
              <a:buSzPts val="2000"/>
              <a:buChar char="⬞"/>
              <a:defRPr sz="1500"/>
            </a:lvl4pPr>
            <a:lvl5pPr marL="1714461" lvl="4" indent="-266694">
              <a:spcBef>
                <a:spcPts val="0"/>
              </a:spcBef>
              <a:spcAft>
                <a:spcPts val="0"/>
              </a:spcAft>
              <a:buSzPts val="2000"/>
              <a:buChar char="○"/>
              <a:defRPr sz="1500"/>
            </a:lvl5pPr>
            <a:lvl6pPr marL="2057353" lvl="5" indent="-266694">
              <a:spcBef>
                <a:spcPts val="0"/>
              </a:spcBef>
              <a:spcAft>
                <a:spcPts val="0"/>
              </a:spcAft>
              <a:buSzPts val="2000"/>
              <a:buChar char="■"/>
              <a:defRPr sz="1500"/>
            </a:lvl6pPr>
            <a:lvl7pPr marL="2400245" lvl="6" indent="-266694">
              <a:spcBef>
                <a:spcPts val="0"/>
              </a:spcBef>
              <a:spcAft>
                <a:spcPts val="0"/>
              </a:spcAft>
              <a:buSzPts val="2000"/>
              <a:buChar char="●"/>
              <a:defRPr sz="1500"/>
            </a:lvl7pPr>
            <a:lvl8pPr marL="2743137" lvl="7" indent="-266694">
              <a:spcBef>
                <a:spcPts val="0"/>
              </a:spcBef>
              <a:spcAft>
                <a:spcPts val="0"/>
              </a:spcAft>
              <a:buSzPts val="2000"/>
              <a:buChar char="○"/>
              <a:defRPr sz="1500"/>
            </a:lvl8pPr>
            <a:lvl9pPr marL="3086029" lvl="8" indent="-266694">
              <a:spcBef>
                <a:spcPts val="0"/>
              </a:spcBef>
              <a:spcAft>
                <a:spcPts val="0"/>
              </a:spcAft>
              <a:buSzPts val="2000"/>
              <a:buChar char="■"/>
              <a:defRPr sz="1500"/>
            </a:lvl9pPr>
          </a:lstStyle>
          <a:p>
            <a:endParaRPr/>
          </a:p>
        </p:txBody>
      </p:sp>
      <p:sp>
        <p:nvSpPr>
          <p:cNvPr id="36" name="Google Shape;36;p6"/>
          <p:cNvSpPr txBox="1">
            <a:spLocks noGrp="1"/>
          </p:cNvSpPr>
          <p:nvPr>
            <p:ph type="body" idx="2"/>
          </p:nvPr>
        </p:nvSpPr>
        <p:spPr>
          <a:xfrm>
            <a:off x="2863593" y="2954866"/>
            <a:ext cx="2103526" cy="6397156"/>
          </a:xfrm>
          <a:prstGeom prst="rect">
            <a:avLst/>
          </a:prstGeom>
        </p:spPr>
        <p:txBody>
          <a:bodyPr spcFirstLastPara="1" wrap="square" lIns="91425" tIns="91425" rIns="91425" bIns="91425" anchor="t" anchorCtr="0"/>
          <a:lstStyle>
            <a:lvl1pPr marL="342892" lvl="0" indent="-266694">
              <a:spcBef>
                <a:spcPts val="450"/>
              </a:spcBef>
              <a:spcAft>
                <a:spcPts val="0"/>
              </a:spcAft>
              <a:buSzPts val="2000"/>
              <a:buChar char="▹"/>
              <a:defRPr sz="1500"/>
            </a:lvl1pPr>
            <a:lvl2pPr marL="685784" lvl="1" indent="-266694">
              <a:spcBef>
                <a:spcPts val="0"/>
              </a:spcBef>
              <a:spcAft>
                <a:spcPts val="0"/>
              </a:spcAft>
              <a:buSzPts val="2000"/>
              <a:buChar char="▸"/>
              <a:defRPr sz="1500"/>
            </a:lvl2pPr>
            <a:lvl3pPr marL="1028676" lvl="2" indent="-266694">
              <a:spcBef>
                <a:spcPts val="0"/>
              </a:spcBef>
              <a:spcAft>
                <a:spcPts val="0"/>
              </a:spcAft>
              <a:buSzPts val="2000"/>
              <a:buChar char="⬩"/>
              <a:defRPr sz="1500"/>
            </a:lvl3pPr>
            <a:lvl4pPr marL="1371569" lvl="3" indent="-266694">
              <a:spcBef>
                <a:spcPts val="0"/>
              </a:spcBef>
              <a:spcAft>
                <a:spcPts val="0"/>
              </a:spcAft>
              <a:buSzPts val="2000"/>
              <a:buChar char="⬞"/>
              <a:defRPr sz="1500"/>
            </a:lvl4pPr>
            <a:lvl5pPr marL="1714461" lvl="4" indent="-266694">
              <a:spcBef>
                <a:spcPts val="0"/>
              </a:spcBef>
              <a:spcAft>
                <a:spcPts val="0"/>
              </a:spcAft>
              <a:buSzPts val="2000"/>
              <a:buChar char="○"/>
              <a:defRPr sz="1500"/>
            </a:lvl5pPr>
            <a:lvl6pPr marL="2057353" lvl="5" indent="-266694">
              <a:spcBef>
                <a:spcPts val="0"/>
              </a:spcBef>
              <a:spcAft>
                <a:spcPts val="0"/>
              </a:spcAft>
              <a:buSzPts val="2000"/>
              <a:buChar char="■"/>
              <a:defRPr sz="1500"/>
            </a:lvl6pPr>
            <a:lvl7pPr marL="2400245" lvl="6" indent="-266694">
              <a:spcBef>
                <a:spcPts val="0"/>
              </a:spcBef>
              <a:spcAft>
                <a:spcPts val="0"/>
              </a:spcAft>
              <a:buSzPts val="2000"/>
              <a:buChar char="●"/>
              <a:defRPr sz="1500"/>
            </a:lvl7pPr>
            <a:lvl8pPr marL="2743137" lvl="7" indent="-266694">
              <a:spcBef>
                <a:spcPts val="0"/>
              </a:spcBef>
              <a:spcAft>
                <a:spcPts val="0"/>
              </a:spcAft>
              <a:buSzPts val="2000"/>
              <a:buChar char="○"/>
              <a:defRPr sz="1500"/>
            </a:lvl8pPr>
            <a:lvl9pPr marL="3086029" lvl="8" indent="-266694">
              <a:spcBef>
                <a:spcPts val="0"/>
              </a:spcBef>
              <a:spcAft>
                <a:spcPts val="0"/>
              </a:spcAft>
              <a:buSzPts val="2000"/>
              <a:buChar char="■"/>
              <a:defRPr sz="1500"/>
            </a:lvl9pPr>
          </a:lstStyle>
          <a:p>
            <a:endParaRPr/>
          </a:p>
        </p:txBody>
      </p:sp>
      <p:sp>
        <p:nvSpPr>
          <p:cNvPr id="37" name="Google Shape;37;p6"/>
          <p:cNvSpPr txBox="1">
            <a:spLocks noGrp="1"/>
          </p:cNvSpPr>
          <p:nvPr>
            <p:ph type="sldNum" idx="12"/>
          </p:nvPr>
        </p:nvSpPr>
        <p:spPr>
          <a:xfrm>
            <a:off x="-56" y="0"/>
            <a:ext cx="502200" cy="2195556"/>
          </a:xfrm>
          <a:prstGeom prst="rect">
            <a:avLst/>
          </a:prstGeom>
        </p:spPr>
        <p:txBody>
          <a:bodyPr spcFirstLastPara="1" wrap="square" lIns="91425" tIns="91425" rIns="91425" bIns="91425" anchor="b" anchorCtr="0">
            <a:noAutofit/>
          </a:bodyPr>
          <a:lstStyle>
            <a:lvl1pPr lvl="0">
              <a:buNone/>
              <a:defRPr sz="1800"/>
            </a:lvl1pPr>
            <a:lvl2pPr lvl="1">
              <a:buNone/>
              <a:defRPr sz="1800"/>
            </a:lvl2pPr>
            <a:lvl3pPr lvl="2">
              <a:buNone/>
              <a:defRPr sz="1800"/>
            </a:lvl3pPr>
            <a:lvl4pPr lvl="3">
              <a:buNone/>
              <a:defRPr sz="1800"/>
            </a:lvl4pPr>
            <a:lvl5pPr lvl="4">
              <a:buNone/>
              <a:defRPr sz="1800"/>
            </a:lvl5pPr>
            <a:lvl6pPr lvl="5">
              <a:buNone/>
              <a:defRPr sz="1800"/>
            </a:lvl6pPr>
            <a:lvl7pPr lvl="6">
              <a:buNone/>
              <a:defRPr sz="1800"/>
            </a:lvl7pPr>
            <a:lvl8pPr lvl="7">
              <a:buNone/>
              <a:defRPr sz="1800"/>
            </a:lvl8pPr>
            <a:lvl9pPr lvl="8">
              <a:buNone/>
              <a:defRPr sz="1800"/>
            </a:lvl9pPr>
          </a:lstStyle>
          <a:p>
            <a:fld id="{00000000-1234-1234-1234-123412341234}" type="slidenum">
              <a:rPr lang="en" smtClean="0"/>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33325" y="10780"/>
            <a:ext cx="2664450" cy="2195556"/>
          </a:xfrm>
          <a:prstGeom prst="rect">
            <a:avLst/>
          </a:prstGeom>
          <a:noFill/>
          <a:ln>
            <a:noFill/>
          </a:ln>
        </p:spPr>
        <p:txBody>
          <a:bodyPr spcFirstLastPara="1" wrap="square" lIns="91425" tIns="91425" rIns="91425" bIns="91425" anchor="b" anchorCtr="0"/>
          <a:lstStyle>
            <a:lvl1pPr lvl="0">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1pPr>
            <a:lvl2pPr lvl="1">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2pPr>
            <a:lvl3pPr lvl="2">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3pPr>
            <a:lvl4pPr lvl="3">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4pPr>
            <a:lvl5pPr lvl="4">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5pPr>
            <a:lvl6pPr lvl="5">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6pPr>
            <a:lvl7pPr lvl="6">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7pPr>
            <a:lvl8pPr lvl="7">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8pPr>
            <a:lvl9pPr lvl="8">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9pPr>
          </a:lstStyle>
          <a:p>
            <a:endParaRPr/>
          </a:p>
        </p:txBody>
      </p:sp>
      <p:sp>
        <p:nvSpPr>
          <p:cNvPr id="7" name="Google Shape;7;p1"/>
          <p:cNvSpPr txBox="1">
            <a:spLocks noGrp="1"/>
          </p:cNvSpPr>
          <p:nvPr>
            <p:ph type="body" idx="1"/>
          </p:nvPr>
        </p:nvSpPr>
        <p:spPr>
          <a:xfrm>
            <a:off x="633325" y="2962219"/>
            <a:ext cx="3876750" cy="6524844"/>
          </a:xfrm>
          <a:prstGeom prst="rect">
            <a:avLst/>
          </a:prstGeom>
          <a:noFill/>
          <a:ln>
            <a:noFill/>
          </a:ln>
        </p:spPr>
        <p:txBody>
          <a:bodyPr spcFirstLastPara="1" wrap="square" lIns="91425" tIns="91425" rIns="91425" bIns="91425" anchor="t" anchorCtr="0"/>
          <a:lstStyle>
            <a:lvl1pPr marL="457200" lvl="0" indent="-419100">
              <a:spcBef>
                <a:spcPts val="600"/>
              </a:spcBef>
              <a:spcAft>
                <a:spcPts val="0"/>
              </a:spcAft>
              <a:buClr>
                <a:srgbClr val="0DB7C4"/>
              </a:buClr>
              <a:buSzPts val="3000"/>
              <a:buFont typeface="Source Sans Pro"/>
              <a:buChar char="▹"/>
              <a:defRPr sz="3000">
                <a:solidFill>
                  <a:srgbClr val="415665"/>
                </a:solidFill>
                <a:latin typeface="Source Sans Pro"/>
                <a:ea typeface="Source Sans Pro"/>
                <a:cs typeface="Source Sans Pro"/>
                <a:sym typeface="Source Sans Pro"/>
              </a:defRPr>
            </a:lvl1pPr>
            <a:lvl2pPr marL="914400" lvl="1" indent="-381000">
              <a:spcBef>
                <a:spcPts val="0"/>
              </a:spcBef>
              <a:spcAft>
                <a:spcPts val="0"/>
              </a:spcAft>
              <a:buClr>
                <a:srgbClr val="0DB7C4"/>
              </a:buClr>
              <a:buSzPts val="2400"/>
              <a:buFont typeface="Source Sans Pro"/>
              <a:buChar char="▸"/>
              <a:defRPr sz="2400">
                <a:solidFill>
                  <a:srgbClr val="415665"/>
                </a:solidFill>
                <a:latin typeface="Source Sans Pro"/>
                <a:ea typeface="Source Sans Pro"/>
                <a:cs typeface="Source Sans Pro"/>
                <a:sym typeface="Source Sans Pro"/>
              </a:defRPr>
            </a:lvl2pPr>
            <a:lvl3pPr marL="1371600" lvl="2" indent="-381000">
              <a:spcBef>
                <a:spcPts val="0"/>
              </a:spcBef>
              <a:spcAft>
                <a:spcPts val="0"/>
              </a:spcAft>
              <a:buClr>
                <a:srgbClr val="0DB7C4"/>
              </a:buClr>
              <a:buSzPts val="2400"/>
              <a:buFont typeface="Source Sans Pro"/>
              <a:buChar char="⬩"/>
              <a:defRPr sz="2400">
                <a:solidFill>
                  <a:srgbClr val="415665"/>
                </a:solidFill>
                <a:latin typeface="Source Sans Pro"/>
                <a:ea typeface="Source Sans Pro"/>
                <a:cs typeface="Source Sans Pro"/>
                <a:sym typeface="Source Sans Pro"/>
              </a:defRPr>
            </a:lvl3pPr>
            <a:lvl4pPr marL="1828800" lvl="3"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4pPr>
            <a:lvl5pPr marL="2286000" lvl="4"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5pPr>
            <a:lvl6pPr marL="2743200" lvl="5"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6pPr>
            <a:lvl7pPr marL="3200400" lvl="6"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7pPr>
            <a:lvl8pPr marL="3657600" lvl="7"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8pPr>
            <a:lvl9pPr marL="4114800" lvl="8"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56" y="0"/>
            <a:ext cx="502200" cy="2195556"/>
          </a:xfrm>
          <a:prstGeom prst="rect">
            <a:avLst/>
          </a:prstGeom>
          <a:noFill/>
          <a:ln>
            <a:noFill/>
          </a:ln>
        </p:spPr>
        <p:txBody>
          <a:bodyPr spcFirstLastPara="1" wrap="square" lIns="91425" tIns="91425" rIns="91425" bIns="91425" anchor="b" anchorCtr="0">
            <a:noAutofit/>
          </a:bodyPr>
          <a:lstStyle>
            <a:lvl1pPr lvl="0" algn="ctr" rtl="0">
              <a:buNone/>
              <a:defRPr sz="1800">
                <a:solidFill>
                  <a:srgbClr val="FFFFFF"/>
                </a:solidFill>
                <a:latin typeface="Dosis"/>
                <a:ea typeface="Dosis"/>
                <a:cs typeface="Dosis"/>
                <a:sym typeface="Dosis"/>
              </a:defRPr>
            </a:lvl1pPr>
            <a:lvl2pPr lvl="1" algn="ctr" rtl="0">
              <a:buNone/>
              <a:defRPr sz="1800">
                <a:solidFill>
                  <a:srgbClr val="FFFFFF"/>
                </a:solidFill>
                <a:latin typeface="Dosis"/>
                <a:ea typeface="Dosis"/>
                <a:cs typeface="Dosis"/>
                <a:sym typeface="Dosis"/>
              </a:defRPr>
            </a:lvl2pPr>
            <a:lvl3pPr lvl="2" algn="ctr" rtl="0">
              <a:buNone/>
              <a:defRPr sz="1800">
                <a:solidFill>
                  <a:srgbClr val="FFFFFF"/>
                </a:solidFill>
                <a:latin typeface="Dosis"/>
                <a:ea typeface="Dosis"/>
                <a:cs typeface="Dosis"/>
                <a:sym typeface="Dosis"/>
              </a:defRPr>
            </a:lvl3pPr>
            <a:lvl4pPr lvl="3" algn="ctr" rtl="0">
              <a:buNone/>
              <a:defRPr sz="1800">
                <a:solidFill>
                  <a:srgbClr val="FFFFFF"/>
                </a:solidFill>
                <a:latin typeface="Dosis"/>
                <a:ea typeface="Dosis"/>
                <a:cs typeface="Dosis"/>
                <a:sym typeface="Dosis"/>
              </a:defRPr>
            </a:lvl4pPr>
            <a:lvl5pPr lvl="4" algn="ctr" rtl="0">
              <a:buNone/>
              <a:defRPr sz="1800">
                <a:solidFill>
                  <a:srgbClr val="FFFFFF"/>
                </a:solidFill>
                <a:latin typeface="Dosis"/>
                <a:ea typeface="Dosis"/>
                <a:cs typeface="Dosis"/>
                <a:sym typeface="Dosis"/>
              </a:defRPr>
            </a:lvl5pPr>
            <a:lvl6pPr lvl="5" algn="ctr" rtl="0">
              <a:buNone/>
              <a:defRPr sz="1800">
                <a:solidFill>
                  <a:srgbClr val="FFFFFF"/>
                </a:solidFill>
                <a:latin typeface="Dosis"/>
                <a:ea typeface="Dosis"/>
                <a:cs typeface="Dosis"/>
                <a:sym typeface="Dosis"/>
              </a:defRPr>
            </a:lvl6pPr>
            <a:lvl7pPr lvl="6" algn="ctr" rtl="0">
              <a:buNone/>
              <a:defRPr sz="1800">
                <a:solidFill>
                  <a:srgbClr val="FFFFFF"/>
                </a:solidFill>
                <a:latin typeface="Dosis"/>
                <a:ea typeface="Dosis"/>
                <a:cs typeface="Dosis"/>
                <a:sym typeface="Dosis"/>
              </a:defRPr>
            </a:lvl7pPr>
            <a:lvl8pPr lvl="7" algn="ctr" rtl="0">
              <a:buNone/>
              <a:defRPr sz="1800">
                <a:solidFill>
                  <a:srgbClr val="FFFFFF"/>
                </a:solidFill>
                <a:latin typeface="Dosis"/>
                <a:ea typeface="Dosis"/>
                <a:cs typeface="Dosis"/>
                <a:sym typeface="Dosis"/>
              </a:defRPr>
            </a:lvl8pPr>
            <a:lvl9pPr lvl="8" algn="ctr" rtl="0">
              <a:buNone/>
              <a:defRPr sz="1800">
                <a:solidFill>
                  <a:srgbClr val="FFFFFF"/>
                </a:solidFill>
                <a:latin typeface="Dosis"/>
                <a:ea typeface="Dosis"/>
                <a:cs typeface="Dosis"/>
                <a:sym typeface="Dosis"/>
              </a:defRPr>
            </a:lvl9pPr>
          </a:lstStyle>
          <a:p>
            <a:fld id="{00000000-1234-1234-1234-123412341234}" type="slidenum">
              <a:rPr lang="en" smtClean="0"/>
              <a:pPr/>
              <a:t>‹#›</a:t>
            </a:fld>
            <a:endParaRPr lang="en"/>
          </a:p>
        </p:txBody>
      </p:sp>
    </p:spTree>
  </p:cSld>
  <p:clrMap bg1="lt1" tx1="dk1" bg2="dk2" tx2="lt2" accent1="accent1" accent2="accent2" accent3="accent3" accent4="accent4" accent5="accent5" accent6="accent6" hlink="hlink" folHlink="folHlink"/>
  <p:sldLayoutIdLst>
    <p:sldLayoutId id="2147483652" r:id="rId1"/>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80"/>
        <p:cNvGrpSpPr/>
        <p:nvPr/>
      </p:nvGrpSpPr>
      <p:grpSpPr>
        <a:xfrm>
          <a:off x="0" y="0"/>
          <a:ext cx="0" cy="0"/>
          <a:chOff x="0" y="0"/>
          <a:chExt cx="0" cy="0"/>
        </a:xfrm>
      </p:grpSpPr>
      <p:sp>
        <p:nvSpPr>
          <p:cNvPr id="82" name="Google Shape;82;p13"/>
          <p:cNvSpPr txBox="1">
            <a:spLocks noGrp="1"/>
          </p:cNvSpPr>
          <p:nvPr>
            <p:ph type="body" idx="1"/>
          </p:nvPr>
        </p:nvSpPr>
        <p:spPr>
          <a:xfrm>
            <a:off x="108013" y="2480283"/>
            <a:ext cx="3205226" cy="2025624"/>
          </a:xfrm>
          <a:prstGeom prst="rect">
            <a:avLst/>
          </a:prstGeom>
          <a:solidFill>
            <a:srgbClr val="57A7B5">
              <a:alpha val="19000"/>
            </a:srgbClr>
          </a:solidFill>
        </p:spPr>
        <p:txBody>
          <a:bodyPr spcFirstLastPara="1" wrap="square" lIns="68570" tIns="68570" rIns="68570" bIns="68570" anchor="t" anchorCtr="0">
            <a:noAutofit/>
          </a:bodyPr>
          <a:lstStyle/>
          <a:p>
            <a:pPr marL="0" indent="0">
              <a:spcBef>
                <a:spcPts val="0"/>
              </a:spcBef>
              <a:buNone/>
            </a:pPr>
            <a:r>
              <a:rPr lang="en-US" sz="1200" b="1">
                <a:solidFill>
                  <a:schemeClr val="accent4"/>
                </a:solidFill>
              </a:rPr>
              <a:t>INSTRUCTIONS FOR RING REMOVAL</a:t>
            </a:r>
            <a:endParaRPr lang="en-US" sz="900"/>
          </a:p>
          <a:p>
            <a:pPr marL="214309" indent="-214309">
              <a:spcBef>
                <a:spcPts val="226"/>
              </a:spcBef>
              <a:buClr>
                <a:schemeClr val="dk1"/>
              </a:buClr>
              <a:buSzPts val="1100"/>
              <a:buFont typeface="Wingdings" panose="05000000000000000000" pitchFamily="2" charset="2"/>
              <a:buChar char="Ø"/>
            </a:pPr>
            <a:r>
              <a:rPr lang="en-US" sz="900" b="1">
                <a:solidFill>
                  <a:schemeClr val="accent5"/>
                </a:solidFill>
              </a:rPr>
              <a:t>If the patient starts contractions, her water breaks, or she arrives at your facility already in labor, please assist the patient with removal of the DVR, as needed, and store it in the </a:t>
            </a:r>
            <a:r>
              <a:rPr lang="en-US" sz="900" b="1">
                <a:solidFill>
                  <a:srgbClr val="8B81D2"/>
                </a:solidFill>
              </a:rPr>
              <a:t>study-provided bag or other clean container</a:t>
            </a:r>
            <a:r>
              <a:rPr lang="en-US" sz="900">
                <a:solidFill>
                  <a:srgbClr val="8B81D2"/>
                </a:solidFill>
              </a:rPr>
              <a:t>. </a:t>
            </a:r>
          </a:p>
          <a:p>
            <a:pPr marL="214309" indent="-214309">
              <a:spcBef>
                <a:spcPts val="226"/>
              </a:spcBef>
              <a:buClr>
                <a:schemeClr val="dk1"/>
              </a:buClr>
              <a:buSzPts val="1100"/>
              <a:buFont typeface="Wingdings" panose="05000000000000000000" pitchFamily="2" charset="2"/>
              <a:buChar char="Ø"/>
            </a:pPr>
            <a:r>
              <a:rPr lang="en-US" sz="900"/>
              <a:t>The ring is removed by inserting a clean finger into the vagina, hooking it through the middle of the DVR and carefully pulling it out. </a:t>
            </a:r>
          </a:p>
          <a:p>
            <a:pPr marL="214309" indent="-214309">
              <a:spcBef>
                <a:spcPts val="226"/>
              </a:spcBef>
              <a:buClr>
                <a:schemeClr val="dk1"/>
              </a:buClr>
              <a:buSzPts val="1100"/>
              <a:buFont typeface="Wingdings" panose="05000000000000000000" pitchFamily="2" charset="2"/>
              <a:buChar char="Ø"/>
            </a:pPr>
            <a:r>
              <a:rPr lang="en-US" sz="900"/>
              <a:t>Please give the patient her DVR to return to the study clinic.  </a:t>
            </a:r>
          </a:p>
          <a:p>
            <a:pPr marL="214309" indent="-214309">
              <a:spcBef>
                <a:spcPts val="226"/>
              </a:spcBef>
              <a:buClr>
                <a:schemeClr val="dk1"/>
              </a:buClr>
              <a:buSzPts val="1100"/>
              <a:buFont typeface="Wingdings" panose="05000000000000000000" pitchFamily="2" charset="2"/>
              <a:buChar char="Ø"/>
            </a:pPr>
            <a:endParaRPr lang="en-US" sz="700"/>
          </a:p>
          <a:p>
            <a:pPr marL="128585" indent="-128585">
              <a:spcBef>
                <a:spcPts val="226"/>
              </a:spcBef>
              <a:buClr>
                <a:schemeClr val="dk1"/>
              </a:buClr>
              <a:buSzPts val="1100"/>
            </a:pPr>
            <a:endParaRPr lang="en-US" sz="700"/>
          </a:p>
          <a:p>
            <a:pPr marL="0" indent="0">
              <a:spcBef>
                <a:spcPts val="0"/>
              </a:spcBef>
              <a:buClr>
                <a:schemeClr val="dk1"/>
              </a:buClr>
              <a:buSzPts val="1100"/>
              <a:buNone/>
            </a:pPr>
            <a:endParaRPr lang="en-US" sz="700">
              <a:solidFill>
                <a:schemeClr val="bg2"/>
              </a:solidFill>
            </a:endParaRPr>
          </a:p>
          <a:p>
            <a:pPr marL="0" indent="0">
              <a:spcBef>
                <a:spcPts val="226"/>
              </a:spcBef>
              <a:buClr>
                <a:schemeClr val="dk1"/>
              </a:buClr>
              <a:buSzPts val="1100"/>
              <a:buNone/>
            </a:pPr>
            <a:endParaRPr lang="en-US" sz="700" b="1"/>
          </a:p>
        </p:txBody>
      </p:sp>
      <p:pic>
        <p:nvPicPr>
          <p:cNvPr id="15" name="Picture 14" descr="https://mtnstopshiv.org/sites/default/files/2018-03/dpv_ring_grey_open_1.jpg">
            <a:extLst>
              <a:ext uri="{FF2B5EF4-FFF2-40B4-BE49-F238E27FC236}">
                <a16:creationId xmlns:a16="http://schemas.microsoft.com/office/drawing/2014/main" id="{B717BE41-0864-406B-A938-6F6791A6E7A3}"/>
              </a:ext>
            </a:extLst>
          </p:cNvPr>
          <p:cNvPicPr/>
          <p:nvPr/>
        </p:nvPicPr>
        <p:blipFill rotWithShape="1">
          <a:blip r:embed="rId3" cstate="print">
            <a:extLst>
              <a:ext uri="{28A0092B-C50C-407E-A947-70E740481C1C}">
                <a14:useLocalDpi xmlns:a14="http://schemas.microsoft.com/office/drawing/2010/main" val="0"/>
              </a:ext>
            </a:extLst>
          </a:blip>
          <a:srcRect l="32376" t="22356" r="14892" b="17548"/>
          <a:stretch/>
        </p:blipFill>
        <p:spPr bwMode="auto">
          <a:xfrm>
            <a:off x="2102999" y="760181"/>
            <a:ext cx="1170073" cy="842012"/>
          </a:xfrm>
          <a:prstGeom prst="rect">
            <a:avLst/>
          </a:prstGeom>
          <a:noFill/>
          <a:ln>
            <a:noFill/>
          </a:ln>
          <a:extLst>
            <a:ext uri="{53640926-AAD7-44D8-BBD7-CCE9431645EC}">
              <a14:shadowObscured xmlns:a14="http://schemas.microsoft.com/office/drawing/2010/main"/>
            </a:ext>
          </a:extLst>
        </p:spPr>
      </p:pic>
      <p:pic>
        <p:nvPicPr>
          <p:cNvPr id="17" name="Picture 16">
            <a:extLst>
              <a:ext uri="{FF2B5EF4-FFF2-40B4-BE49-F238E27FC236}">
                <a16:creationId xmlns:a16="http://schemas.microsoft.com/office/drawing/2014/main" id="{D7274FAC-E66F-42A3-AD7D-7A44D6ED05D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69773" y="592357"/>
            <a:ext cx="621506" cy="235364"/>
          </a:xfrm>
          <a:prstGeom prst="rect">
            <a:avLst/>
          </a:prstGeom>
        </p:spPr>
      </p:pic>
      <p:sp>
        <p:nvSpPr>
          <p:cNvPr id="18" name="Rectangle: Diagonal Corners Rounded 17">
            <a:extLst>
              <a:ext uri="{FF2B5EF4-FFF2-40B4-BE49-F238E27FC236}">
                <a16:creationId xmlns:a16="http://schemas.microsoft.com/office/drawing/2014/main" id="{BA8AACC8-EEFD-4E93-A009-60D876DB8A1D}"/>
              </a:ext>
            </a:extLst>
          </p:cNvPr>
          <p:cNvSpPr/>
          <p:nvPr/>
        </p:nvSpPr>
        <p:spPr>
          <a:xfrm>
            <a:off x="106606" y="4205320"/>
            <a:ext cx="3206634" cy="672056"/>
          </a:xfrm>
          <a:prstGeom prst="round2Diag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spcBef>
                <a:spcPts val="226"/>
              </a:spcBef>
              <a:buClr>
                <a:schemeClr val="dk1"/>
              </a:buClr>
              <a:buSzPts val="1100"/>
            </a:pPr>
            <a:r>
              <a:rPr lang="en-US" sz="1000">
                <a:solidFill>
                  <a:schemeClr val="bg1"/>
                </a:solidFill>
                <a:latin typeface="Source Sans Pro"/>
                <a:ea typeface="Source Sans Pro"/>
                <a:sym typeface="Source Sans Pro"/>
              </a:rPr>
              <a:t>Please contact the study team at </a:t>
            </a:r>
            <a:r>
              <a:rPr lang="en-US" sz="1000" b="1">
                <a:solidFill>
                  <a:schemeClr val="bg1"/>
                </a:solidFill>
                <a:latin typeface="Source Sans Pro"/>
                <a:ea typeface="Source Sans Pro"/>
                <a:sym typeface="Source Sans Pro"/>
              </a:rPr>
              <a:t>{</a:t>
            </a:r>
            <a:r>
              <a:rPr lang="en-US" sz="1000" b="1">
                <a:solidFill>
                  <a:srgbClr val="FF0000"/>
                </a:solidFill>
                <a:latin typeface="Source Sans Pro"/>
                <a:ea typeface="Source Sans Pro"/>
                <a:sym typeface="Source Sans Pro"/>
              </a:rPr>
              <a:t>CRS Name, phone number</a:t>
            </a:r>
            <a:r>
              <a:rPr lang="en-US" sz="1000" b="1">
                <a:solidFill>
                  <a:schemeClr val="bg1"/>
                </a:solidFill>
                <a:latin typeface="Source Sans Pro"/>
                <a:ea typeface="Source Sans Pro"/>
                <a:sym typeface="Source Sans Pro"/>
              </a:rPr>
              <a:t>} </a:t>
            </a:r>
            <a:r>
              <a:rPr lang="en-US" sz="1000">
                <a:solidFill>
                  <a:schemeClr val="bg1"/>
                </a:solidFill>
                <a:latin typeface="Source Sans Pro"/>
                <a:ea typeface="Source Sans Pro"/>
                <a:sym typeface="Source Sans Pro"/>
              </a:rPr>
              <a:t>if you have any questions about the study, if the patient requires urgent care, or to notify the study team of the patient’s delivery.  </a:t>
            </a:r>
          </a:p>
        </p:txBody>
      </p:sp>
      <p:sp>
        <p:nvSpPr>
          <p:cNvPr id="23" name="Rectangle: Diagonal Corners Rounded 22">
            <a:extLst>
              <a:ext uri="{FF2B5EF4-FFF2-40B4-BE49-F238E27FC236}">
                <a16:creationId xmlns:a16="http://schemas.microsoft.com/office/drawing/2014/main" id="{D5627C4C-A6B7-4C73-B893-ED3C7528C1F2}"/>
              </a:ext>
            </a:extLst>
          </p:cNvPr>
          <p:cNvSpPr/>
          <p:nvPr/>
        </p:nvSpPr>
        <p:spPr>
          <a:xfrm>
            <a:off x="108013" y="134041"/>
            <a:ext cx="3205227" cy="467528"/>
          </a:xfrm>
          <a:prstGeom prst="round2Diag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1100">
                <a:solidFill>
                  <a:schemeClr val="bg1"/>
                </a:solidFill>
              </a:rPr>
              <a:t>This patient is using the </a:t>
            </a:r>
            <a:r>
              <a:rPr lang="en-US" sz="1100" b="1">
                <a:solidFill>
                  <a:schemeClr val="bg1"/>
                </a:solidFill>
              </a:rPr>
              <a:t>Dapivirine Vaginal Ring </a:t>
            </a:r>
            <a:r>
              <a:rPr lang="en-US" sz="1100">
                <a:solidFill>
                  <a:schemeClr val="bg1"/>
                </a:solidFill>
              </a:rPr>
              <a:t>as part of the </a:t>
            </a:r>
            <a:r>
              <a:rPr lang="en-US" sz="1100" b="1">
                <a:solidFill>
                  <a:schemeClr val="bg1"/>
                </a:solidFill>
              </a:rPr>
              <a:t>MTN-042/DELIVER study</a:t>
            </a:r>
            <a:endParaRPr lang="en-US" i="1">
              <a:solidFill>
                <a:schemeClr val="bg1"/>
              </a:solidFill>
            </a:endParaRPr>
          </a:p>
        </p:txBody>
      </p:sp>
      <p:sp>
        <p:nvSpPr>
          <p:cNvPr id="25" name="TextBox 24">
            <a:extLst>
              <a:ext uri="{FF2B5EF4-FFF2-40B4-BE49-F238E27FC236}">
                <a16:creationId xmlns:a16="http://schemas.microsoft.com/office/drawing/2014/main" id="{6F50AA54-97EB-45F9-8D01-952BDC717521}"/>
              </a:ext>
            </a:extLst>
          </p:cNvPr>
          <p:cNvSpPr txBox="1"/>
          <p:nvPr/>
        </p:nvSpPr>
        <p:spPr>
          <a:xfrm>
            <a:off x="71678" y="640923"/>
            <a:ext cx="2059388" cy="1133644"/>
          </a:xfrm>
          <a:prstGeom prst="rect">
            <a:avLst/>
          </a:prstGeom>
          <a:noFill/>
        </p:spPr>
        <p:txBody>
          <a:bodyPr wrap="square">
            <a:spAutoFit/>
          </a:bodyPr>
          <a:lstStyle/>
          <a:p>
            <a:pPr>
              <a:spcBef>
                <a:spcPts val="450"/>
              </a:spcBef>
              <a:buClr>
                <a:srgbClr val="0DB7C4"/>
              </a:buClr>
              <a:buSzPts val="2000"/>
            </a:pPr>
            <a:r>
              <a:rPr lang="en-US" sz="1200" b="1">
                <a:solidFill>
                  <a:schemeClr val="accent4"/>
                </a:solidFill>
                <a:latin typeface="Source Sans Pro"/>
                <a:ea typeface="Source Sans Pro"/>
                <a:sym typeface="Source Sans Pro"/>
              </a:rPr>
              <a:t>STUDY INFORMATION</a:t>
            </a:r>
          </a:p>
          <a:p>
            <a:pPr marL="214309" indent="-214309">
              <a:spcBef>
                <a:spcPts val="226"/>
              </a:spcBef>
              <a:buClr>
                <a:schemeClr val="dk1"/>
              </a:buClr>
              <a:buSzPts val="1100"/>
              <a:buFont typeface="Wingdings" panose="05000000000000000000" pitchFamily="2" charset="2"/>
              <a:buChar char="Ø"/>
            </a:pPr>
            <a:r>
              <a:rPr lang="en-US" sz="900">
                <a:solidFill>
                  <a:srgbClr val="415665"/>
                </a:solidFill>
                <a:latin typeface="Source Sans Pro"/>
                <a:ea typeface="Source Sans Pro"/>
                <a:sym typeface="Source Sans Pro"/>
              </a:rPr>
              <a:t>The DELIVER study is assessing if two HIV prevention products - the Dapivirine Vaginal Ring (DVR) and Oral Pre-Exposure Prophylaxis (PrEP) (TRUVADA®) - are safe for use during pregnancy.</a:t>
            </a:r>
          </a:p>
        </p:txBody>
      </p:sp>
      <p:sp>
        <p:nvSpPr>
          <p:cNvPr id="27" name="TextBox 26">
            <a:extLst>
              <a:ext uri="{FF2B5EF4-FFF2-40B4-BE49-F238E27FC236}">
                <a16:creationId xmlns:a16="http://schemas.microsoft.com/office/drawing/2014/main" id="{06A10E84-B7B2-4FB1-A765-E18CE1BD36A4}"/>
              </a:ext>
            </a:extLst>
          </p:cNvPr>
          <p:cNvSpPr txBox="1"/>
          <p:nvPr/>
        </p:nvSpPr>
        <p:spPr>
          <a:xfrm>
            <a:off x="68257" y="1712989"/>
            <a:ext cx="3215194" cy="784830"/>
          </a:xfrm>
          <a:prstGeom prst="rect">
            <a:avLst/>
          </a:prstGeom>
          <a:noFill/>
        </p:spPr>
        <p:txBody>
          <a:bodyPr wrap="square">
            <a:spAutoFit/>
          </a:bodyPr>
          <a:lstStyle/>
          <a:p>
            <a:pPr marL="214309" indent="-214309">
              <a:spcBef>
                <a:spcPts val="226"/>
              </a:spcBef>
              <a:buClr>
                <a:schemeClr val="dk1"/>
              </a:buClr>
              <a:buSzPts val="1100"/>
              <a:buFont typeface="Wingdings" panose="05000000000000000000" pitchFamily="2" charset="2"/>
              <a:buChar char="Ø"/>
            </a:pPr>
            <a:r>
              <a:rPr lang="en-US" sz="900">
                <a:solidFill>
                  <a:srgbClr val="415665"/>
                </a:solidFill>
                <a:latin typeface="Source Sans Pro"/>
                <a:ea typeface="Source Sans Pro"/>
                <a:sym typeface="Source Sans Pro"/>
              </a:rPr>
              <a:t>Previous studies in women who are not pregnant have shown minimal dapivirine absorption, no safety concerns, and that the DVR can reduce HIV risk if used consistently. Less is known about DVR use during pregnancy, which is why this study is being done.</a:t>
            </a:r>
          </a:p>
        </p:txBody>
      </p:sp>
      <p:sp>
        <p:nvSpPr>
          <p:cNvPr id="4" name="TextBox 3">
            <a:extLst>
              <a:ext uri="{FF2B5EF4-FFF2-40B4-BE49-F238E27FC236}">
                <a16:creationId xmlns:a16="http://schemas.microsoft.com/office/drawing/2014/main" id="{0FE753A3-A476-4B84-A861-4F3E734D4034}"/>
              </a:ext>
            </a:extLst>
          </p:cNvPr>
          <p:cNvSpPr txBox="1"/>
          <p:nvPr/>
        </p:nvSpPr>
        <p:spPr>
          <a:xfrm>
            <a:off x="2178054" y="4834339"/>
            <a:ext cx="1293944" cy="153888"/>
          </a:xfrm>
          <a:prstGeom prst="rect">
            <a:avLst/>
          </a:prstGeom>
          <a:noFill/>
        </p:spPr>
        <p:txBody>
          <a:bodyPr wrap="none" rtlCol="0">
            <a:spAutoFit/>
          </a:bodyPr>
          <a:lstStyle/>
          <a:p>
            <a:r>
              <a:rPr lang="en-US" sz="400"/>
              <a:t>MTN-042 Ring Removal Card, v1.0, 17JUN2021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80"/>
        <p:cNvGrpSpPr/>
        <p:nvPr/>
      </p:nvGrpSpPr>
      <p:grpSpPr>
        <a:xfrm>
          <a:off x="0" y="0"/>
          <a:ext cx="0" cy="0"/>
          <a:chOff x="0" y="0"/>
          <a:chExt cx="0" cy="0"/>
        </a:xfrm>
      </p:grpSpPr>
      <p:sp>
        <p:nvSpPr>
          <p:cNvPr id="82" name="Google Shape;82;p13"/>
          <p:cNvSpPr txBox="1">
            <a:spLocks noGrp="1"/>
          </p:cNvSpPr>
          <p:nvPr>
            <p:ph type="body" idx="1"/>
          </p:nvPr>
        </p:nvSpPr>
        <p:spPr>
          <a:xfrm>
            <a:off x="108013" y="2480283"/>
            <a:ext cx="3205226" cy="2025624"/>
          </a:xfrm>
          <a:prstGeom prst="rect">
            <a:avLst/>
          </a:prstGeom>
          <a:solidFill>
            <a:srgbClr val="57A7B5">
              <a:alpha val="19000"/>
            </a:srgbClr>
          </a:solidFill>
        </p:spPr>
        <p:txBody>
          <a:bodyPr spcFirstLastPara="1" wrap="square" lIns="68570" tIns="68570" rIns="68570" bIns="68570" anchor="t" anchorCtr="0">
            <a:noAutofit/>
          </a:bodyPr>
          <a:lstStyle/>
          <a:p>
            <a:pPr marL="0" indent="0">
              <a:spcBef>
                <a:spcPts val="0"/>
              </a:spcBef>
              <a:buNone/>
            </a:pPr>
            <a:r>
              <a:rPr lang="en-US" sz="1200" b="1">
                <a:solidFill>
                  <a:schemeClr val="accent4"/>
                </a:solidFill>
              </a:rPr>
              <a:t>INSTRUCTIONS FOR RING REMOVAL</a:t>
            </a:r>
            <a:endParaRPr lang="en-US" sz="900"/>
          </a:p>
          <a:p>
            <a:pPr marL="214309" indent="-214309">
              <a:spcBef>
                <a:spcPts val="226"/>
              </a:spcBef>
              <a:buClr>
                <a:schemeClr val="dk1"/>
              </a:buClr>
              <a:buSzPts val="1100"/>
              <a:buFont typeface="Wingdings" panose="05000000000000000000" pitchFamily="2" charset="2"/>
              <a:buChar char="Ø"/>
            </a:pPr>
            <a:r>
              <a:rPr lang="en-US" sz="900" b="1">
                <a:solidFill>
                  <a:schemeClr val="accent5"/>
                </a:solidFill>
              </a:rPr>
              <a:t>If the patient starts contractions, her water breaks, or she arrives at your facility already in labor, please assist the patient with removal of the DVR, as needed, and store it in the </a:t>
            </a:r>
            <a:r>
              <a:rPr lang="en-US" sz="900" b="1">
                <a:solidFill>
                  <a:srgbClr val="8B81D2"/>
                </a:solidFill>
              </a:rPr>
              <a:t>study-provided bag or other clean container</a:t>
            </a:r>
            <a:r>
              <a:rPr lang="en-US" sz="900">
                <a:solidFill>
                  <a:srgbClr val="8B81D2"/>
                </a:solidFill>
              </a:rPr>
              <a:t>. </a:t>
            </a:r>
          </a:p>
          <a:p>
            <a:pPr marL="214309" indent="-214309">
              <a:spcBef>
                <a:spcPts val="226"/>
              </a:spcBef>
              <a:buClr>
                <a:schemeClr val="dk1"/>
              </a:buClr>
              <a:buSzPts val="1100"/>
              <a:buFont typeface="Wingdings" panose="05000000000000000000" pitchFamily="2" charset="2"/>
              <a:buChar char="Ø"/>
            </a:pPr>
            <a:r>
              <a:rPr lang="en-US" sz="900"/>
              <a:t>The ring is removed by inserting a clean finger into the vagina, hooking it through the middle of the DVR and carefully pulling it out. </a:t>
            </a:r>
          </a:p>
          <a:p>
            <a:pPr marL="214309" indent="-214309">
              <a:spcBef>
                <a:spcPts val="226"/>
              </a:spcBef>
              <a:buClr>
                <a:schemeClr val="dk1"/>
              </a:buClr>
              <a:buSzPts val="1100"/>
              <a:buFont typeface="Wingdings" panose="05000000000000000000" pitchFamily="2" charset="2"/>
              <a:buChar char="Ø"/>
            </a:pPr>
            <a:r>
              <a:rPr lang="en-US" sz="900"/>
              <a:t>Please give the patient her DVR to return to the study clinic.  </a:t>
            </a:r>
          </a:p>
          <a:p>
            <a:pPr marL="214309" indent="-214309">
              <a:spcBef>
                <a:spcPts val="226"/>
              </a:spcBef>
              <a:buClr>
                <a:schemeClr val="dk1"/>
              </a:buClr>
              <a:buSzPts val="1100"/>
              <a:buFont typeface="Wingdings" panose="05000000000000000000" pitchFamily="2" charset="2"/>
              <a:buChar char="Ø"/>
            </a:pPr>
            <a:endParaRPr lang="en-US" sz="700"/>
          </a:p>
          <a:p>
            <a:pPr marL="128585" indent="-128585">
              <a:spcBef>
                <a:spcPts val="226"/>
              </a:spcBef>
              <a:buClr>
                <a:schemeClr val="dk1"/>
              </a:buClr>
              <a:buSzPts val="1100"/>
            </a:pPr>
            <a:endParaRPr lang="en-US" sz="700"/>
          </a:p>
          <a:p>
            <a:pPr marL="0" indent="0">
              <a:spcBef>
                <a:spcPts val="0"/>
              </a:spcBef>
              <a:buClr>
                <a:schemeClr val="dk1"/>
              </a:buClr>
              <a:buSzPts val="1100"/>
              <a:buNone/>
            </a:pPr>
            <a:endParaRPr lang="en-US" sz="700">
              <a:solidFill>
                <a:schemeClr val="bg2"/>
              </a:solidFill>
            </a:endParaRPr>
          </a:p>
          <a:p>
            <a:pPr marL="0" indent="0">
              <a:spcBef>
                <a:spcPts val="226"/>
              </a:spcBef>
              <a:buClr>
                <a:schemeClr val="dk1"/>
              </a:buClr>
              <a:buSzPts val="1100"/>
              <a:buNone/>
            </a:pPr>
            <a:endParaRPr lang="en-US" sz="700" b="1"/>
          </a:p>
        </p:txBody>
      </p:sp>
      <p:pic>
        <p:nvPicPr>
          <p:cNvPr id="15" name="Picture 14" descr="https://mtnstopshiv.org/sites/default/files/2018-03/dpv_ring_grey_open_1.jpg">
            <a:extLst>
              <a:ext uri="{FF2B5EF4-FFF2-40B4-BE49-F238E27FC236}">
                <a16:creationId xmlns:a16="http://schemas.microsoft.com/office/drawing/2014/main" id="{B717BE41-0864-406B-A938-6F6791A6E7A3}"/>
              </a:ext>
            </a:extLst>
          </p:cNvPr>
          <p:cNvPicPr/>
          <p:nvPr/>
        </p:nvPicPr>
        <p:blipFill rotWithShape="1">
          <a:blip r:embed="rId3" cstate="print">
            <a:extLst>
              <a:ext uri="{28A0092B-C50C-407E-A947-70E740481C1C}">
                <a14:useLocalDpi xmlns:a14="http://schemas.microsoft.com/office/drawing/2010/main" val="0"/>
              </a:ext>
            </a:extLst>
          </a:blip>
          <a:srcRect l="32376" t="22356" r="14892" b="17548"/>
          <a:stretch/>
        </p:blipFill>
        <p:spPr bwMode="auto">
          <a:xfrm>
            <a:off x="2102999" y="760181"/>
            <a:ext cx="1170073" cy="842012"/>
          </a:xfrm>
          <a:prstGeom prst="rect">
            <a:avLst/>
          </a:prstGeom>
          <a:noFill/>
          <a:ln>
            <a:noFill/>
          </a:ln>
          <a:extLst>
            <a:ext uri="{53640926-AAD7-44D8-BBD7-CCE9431645EC}">
              <a14:shadowObscured xmlns:a14="http://schemas.microsoft.com/office/drawing/2010/main"/>
            </a:ext>
          </a:extLst>
        </p:spPr>
      </p:pic>
      <p:pic>
        <p:nvPicPr>
          <p:cNvPr id="17" name="Picture 16">
            <a:extLst>
              <a:ext uri="{FF2B5EF4-FFF2-40B4-BE49-F238E27FC236}">
                <a16:creationId xmlns:a16="http://schemas.microsoft.com/office/drawing/2014/main" id="{D7274FAC-E66F-42A3-AD7D-7A44D6ED05D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69773" y="592357"/>
            <a:ext cx="621506" cy="235364"/>
          </a:xfrm>
          <a:prstGeom prst="rect">
            <a:avLst/>
          </a:prstGeom>
        </p:spPr>
      </p:pic>
      <p:sp>
        <p:nvSpPr>
          <p:cNvPr id="18" name="Rectangle: Diagonal Corners Rounded 17">
            <a:extLst>
              <a:ext uri="{FF2B5EF4-FFF2-40B4-BE49-F238E27FC236}">
                <a16:creationId xmlns:a16="http://schemas.microsoft.com/office/drawing/2014/main" id="{BA8AACC8-EEFD-4E93-A009-60D876DB8A1D}"/>
              </a:ext>
            </a:extLst>
          </p:cNvPr>
          <p:cNvSpPr/>
          <p:nvPr/>
        </p:nvSpPr>
        <p:spPr>
          <a:xfrm>
            <a:off x="106606" y="4205320"/>
            <a:ext cx="3206634" cy="672056"/>
          </a:xfrm>
          <a:prstGeom prst="round2Diag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spcBef>
                <a:spcPts val="226"/>
              </a:spcBef>
              <a:buClr>
                <a:schemeClr val="dk1"/>
              </a:buClr>
              <a:buSzPts val="1100"/>
            </a:pPr>
            <a:r>
              <a:rPr lang="en-US" sz="1000">
                <a:solidFill>
                  <a:schemeClr val="bg1"/>
                </a:solidFill>
                <a:latin typeface="Source Sans Pro"/>
                <a:ea typeface="Source Sans Pro"/>
                <a:sym typeface="Source Sans Pro"/>
              </a:rPr>
              <a:t>Please contact the study team at </a:t>
            </a:r>
            <a:r>
              <a:rPr lang="en-US" sz="1000" b="1">
                <a:solidFill>
                  <a:schemeClr val="bg1"/>
                </a:solidFill>
                <a:latin typeface="Source Sans Pro"/>
                <a:ea typeface="Source Sans Pro"/>
                <a:sym typeface="Source Sans Pro"/>
              </a:rPr>
              <a:t>{</a:t>
            </a:r>
            <a:r>
              <a:rPr lang="en-US" sz="1000" b="1">
                <a:solidFill>
                  <a:srgbClr val="FF0000"/>
                </a:solidFill>
                <a:latin typeface="Source Sans Pro"/>
                <a:ea typeface="Source Sans Pro"/>
                <a:sym typeface="Source Sans Pro"/>
              </a:rPr>
              <a:t>CRS Name, phone number</a:t>
            </a:r>
            <a:r>
              <a:rPr lang="en-US" sz="1000" b="1">
                <a:solidFill>
                  <a:schemeClr val="bg1"/>
                </a:solidFill>
                <a:latin typeface="Source Sans Pro"/>
                <a:ea typeface="Source Sans Pro"/>
                <a:sym typeface="Source Sans Pro"/>
              </a:rPr>
              <a:t>} </a:t>
            </a:r>
            <a:r>
              <a:rPr lang="en-US" sz="1000">
                <a:solidFill>
                  <a:schemeClr val="bg1"/>
                </a:solidFill>
                <a:latin typeface="Source Sans Pro"/>
                <a:ea typeface="Source Sans Pro"/>
                <a:sym typeface="Source Sans Pro"/>
              </a:rPr>
              <a:t>if you have any questions about the study, if the patient requires urgent care, or to notify the study team of the patient’s delivery.  </a:t>
            </a:r>
          </a:p>
        </p:txBody>
      </p:sp>
      <p:sp>
        <p:nvSpPr>
          <p:cNvPr id="23" name="Rectangle: Diagonal Corners Rounded 22">
            <a:extLst>
              <a:ext uri="{FF2B5EF4-FFF2-40B4-BE49-F238E27FC236}">
                <a16:creationId xmlns:a16="http://schemas.microsoft.com/office/drawing/2014/main" id="{D5627C4C-A6B7-4C73-B893-ED3C7528C1F2}"/>
              </a:ext>
            </a:extLst>
          </p:cNvPr>
          <p:cNvSpPr/>
          <p:nvPr/>
        </p:nvSpPr>
        <p:spPr>
          <a:xfrm>
            <a:off x="108013" y="134041"/>
            <a:ext cx="3205227" cy="467528"/>
          </a:xfrm>
          <a:prstGeom prst="round2Diag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1100">
                <a:solidFill>
                  <a:schemeClr val="bg1"/>
                </a:solidFill>
              </a:rPr>
              <a:t>This patient is using the </a:t>
            </a:r>
            <a:r>
              <a:rPr lang="en-US" sz="1100" b="1">
                <a:solidFill>
                  <a:schemeClr val="bg1"/>
                </a:solidFill>
              </a:rPr>
              <a:t>Dapivirine Vaginal Ring </a:t>
            </a:r>
            <a:r>
              <a:rPr lang="en-US" sz="1100">
                <a:solidFill>
                  <a:schemeClr val="bg1"/>
                </a:solidFill>
              </a:rPr>
              <a:t>as part of the </a:t>
            </a:r>
            <a:r>
              <a:rPr lang="en-US" sz="1100" b="1">
                <a:solidFill>
                  <a:schemeClr val="bg1"/>
                </a:solidFill>
              </a:rPr>
              <a:t>MTN-042/DELIVER study</a:t>
            </a:r>
            <a:endParaRPr lang="en-US" i="1">
              <a:solidFill>
                <a:schemeClr val="bg1"/>
              </a:solidFill>
            </a:endParaRPr>
          </a:p>
        </p:txBody>
      </p:sp>
      <p:sp>
        <p:nvSpPr>
          <p:cNvPr id="25" name="TextBox 24">
            <a:extLst>
              <a:ext uri="{FF2B5EF4-FFF2-40B4-BE49-F238E27FC236}">
                <a16:creationId xmlns:a16="http://schemas.microsoft.com/office/drawing/2014/main" id="{6F50AA54-97EB-45F9-8D01-952BDC717521}"/>
              </a:ext>
            </a:extLst>
          </p:cNvPr>
          <p:cNvSpPr txBox="1"/>
          <p:nvPr/>
        </p:nvSpPr>
        <p:spPr>
          <a:xfrm>
            <a:off x="71678" y="640923"/>
            <a:ext cx="2059388" cy="1133644"/>
          </a:xfrm>
          <a:prstGeom prst="rect">
            <a:avLst/>
          </a:prstGeom>
          <a:noFill/>
        </p:spPr>
        <p:txBody>
          <a:bodyPr wrap="square">
            <a:spAutoFit/>
          </a:bodyPr>
          <a:lstStyle/>
          <a:p>
            <a:pPr>
              <a:spcBef>
                <a:spcPts val="450"/>
              </a:spcBef>
              <a:buClr>
                <a:srgbClr val="0DB7C4"/>
              </a:buClr>
              <a:buSzPts val="2000"/>
            </a:pPr>
            <a:r>
              <a:rPr lang="en-US" sz="1200" b="1">
                <a:solidFill>
                  <a:schemeClr val="accent4"/>
                </a:solidFill>
                <a:latin typeface="Source Sans Pro"/>
                <a:ea typeface="Source Sans Pro"/>
                <a:sym typeface="Source Sans Pro"/>
              </a:rPr>
              <a:t>STUDY INFORMATION</a:t>
            </a:r>
          </a:p>
          <a:p>
            <a:pPr marL="214309" indent="-214309">
              <a:spcBef>
                <a:spcPts val="226"/>
              </a:spcBef>
              <a:buClr>
                <a:schemeClr val="dk1"/>
              </a:buClr>
              <a:buSzPts val="1100"/>
              <a:buFont typeface="Wingdings" panose="05000000000000000000" pitchFamily="2" charset="2"/>
              <a:buChar char="Ø"/>
            </a:pPr>
            <a:r>
              <a:rPr lang="en-US" sz="900">
                <a:solidFill>
                  <a:srgbClr val="415665"/>
                </a:solidFill>
                <a:latin typeface="Source Sans Pro"/>
                <a:ea typeface="Source Sans Pro"/>
                <a:sym typeface="Source Sans Pro"/>
              </a:rPr>
              <a:t>The DELIVER study is assessing if two HIV prevention products - the Dapivirine Vaginal Ring (DVR) and Oral Pre-Exposure Prophylaxis (PrEP) (TRUVADA®) - are safe for use during pregnancy.</a:t>
            </a:r>
          </a:p>
        </p:txBody>
      </p:sp>
      <p:sp>
        <p:nvSpPr>
          <p:cNvPr id="27" name="TextBox 26">
            <a:extLst>
              <a:ext uri="{FF2B5EF4-FFF2-40B4-BE49-F238E27FC236}">
                <a16:creationId xmlns:a16="http://schemas.microsoft.com/office/drawing/2014/main" id="{06A10E84-B7B2-4FB1-A765-E18CE1BD36A4}"/>
              </a:ext>
            </a:extLst>
          </p:cNvPr>
          <p:cNvSpPr txBox="1"/>
          <p:nvPr/>
        </p:nvSpPr>
        <p:spPr>
          <a:xfrm>
            <a:off x="68257" y="1712989"/>
            <a:ext cx="3215194" cy="784830"/>
          </a:xfrm>
          <a:prstGeom prst="rect">
            <a:avLst/>
          </a:prstGeom>
          <a:noFill/>
        </p:spPr>
        <p:txBody>
          <a:bodyPr wrap="square">
            <a:spAutoFit/>
          </a:bodyPr>
          <a:lstStyle/>
          <a:p>
            <a:pPr marL="214309" indent="-214309">
              <a:spcBef>
                <a:spcPts val="226"/>
              </a:spcBef>
              <a:buClr>
                <a:schemeClr val="dk1"/>
              </a:buClr>
              <a:buSzPts val="1100"/>
              <a:buFont typeface="Wingdings" panose="05000000000000000000" pitchFamily="2" charset="2"/>
              <a:buChar char="Ø"/>
            </a:pPr>
            <a:r>
              <a:rPr lang="en-US" sz="900">
                <a:solidFill>
                  <a:srgbClr val="415665"/>
                </a:solidFill>
                <a:latin typeface="Source Sans Pro"/>
                <a:ea typeface="Source Sans Pro"/>
                <a:sym typeface="Source Sans Pro"/>
              </a:rPr>
              <a:t>Previous studies in women who are not pregnant have shown minimal dapivirine absorption, no safety concerns, and that the DVR can reduce HIV risk if used consistently. Less is known about DVR use during pregnancy, which is why this study is being done.</a:t>
            </a:r>
          </a:p>
        </p:txBody>
      </p:sp>
      <p:sp>
        <p:nvSpPr>
          <p:cNvPr id="4" name="TextBox 3">
            <a:extLst>
              <a:ext uri="{FF2B5EF4-FFF2-40B4-BE49-F238E27FC236}">
                <a16:creationId xmlns:a16="http://schemas.microsoft.com/office/drawing/2014/main" id="{0FE753A3-A476-4B84-A861-4F3E734D4034}"/>
              </a:ext>
            </a:extLst>
          </p:cNvPr>
          <p:cNvSpPr txBox="1"/>
          <p:nvPr/>
        </p:nvSpPr>
        <p:spPr>
          <a:xfrm>
            <a:off x="2178054" y="4834339"/>
            <a:ext cx="1293944" cy="153888"/>
          </a:xfrm>
          <a:prstGeom prst="rect">
            <a:avLst/>
          </a:prstGeom>
          <a:noFill/>
        </p:spPr>
        <p:txBody>
          <a:bodyPr wrap="none" rtlCol="0">
            <a:spAutoFit/>
          </a:bodyPr>
          <a:lstStyle/>
          <a:p>
            <a:r>
              <a:rPr lang="en-US" sz="400"/>
              <a:t>MTN-042 Ring Removal Card, v1.0, 17JUN2021</a:t>
            </a:r>
          </a:p>
        </p:txBody>
      </p:sp>
      <p:sp>
        <p:nvSpPr>
          <p:cNvPr id="10" name="Google Shape;82;p13">
            <a:extLst>
              <a:ext uri="{FF2B5EF4-FFF2-40B4-BE49-F238E27FC236}">
                <a16:creationId xmlns:a16="http://schemas.microsoft.com/office/drawing/2014/main" id="{1EAE8A6C-AB95-4DFF-9EE8-54A67FD8CD21}"/>
              </a:ext>
            </a:extLst>
          </p:cNvPr>
          <p:cNvSpPr txBox="1">
            <a:spLocks/>
          </p:cNvSpPr>
          <p:nvPr/>
        </p:nvSpPr>
        <p:spPr>
          <a:xfrm>
            <a:off x="3581095" y="2480283"/>
            <a:ext cx="3205226" cy="2025624"/>
          </a:xfrm>
          <a:prstGeom prst="rect">
            <a:avLst/>
          </a:prstGeom>
          <a:solidFill>
            <a:srgbClr val="57A7B5">
              <a:alpha val="19000"/>
            </a:srgbClr>
          </a:solidFill>
          <a:ln>
            <a:noFill/>
          </a:ln>
        </p:spPr>
        <p:txBody>
          <a:bodyPr spcFirstLastPara="1" wrap="square" lIns="68570" tIns="68570" rIns="68570" bIns="68570" anchor="t" anchorCtr="0">
            <a:noAutofit/>
          </a:bodyPr>
          <a:lstStyle>
            <a:defPPr marR="0" lvl="0" algn="l" rtl="0">
              <a:lnSpc>
                <a:spcPct val="100000"/>
              </a:lnSpc>
              <a:spcBef>
                <a:spcPts val="0"/>
              </a:spcBef>
              <a:spcAft>
                <a:spcPts val="0"/>
              </a:spcAft>
            </a:defPPr>
            <a:lvl1pPr marL="342892" marR="0" lvl="0" indent="-266694" algn="l" rtl="0">
              <a:lnSpc>
                <a:spcPct val="100000"/>
              </a:lnSpc>
              <a:spcBef>
                <a:spcPts val="45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1pPr>
            <a:lvl2pPr marL="685784" marR="0" lvl="1"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2pPr>
            <a:lvl3pPr marL="1028676" marR="0" lvl="2"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3pPr>
            <a:lvl4pPr marL="1371569" marR="0" lvl="3"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4pPr>
            <a:lvl5pPr marL="1714461" marR="0" lvl="4"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5pPr>
            <a:lvl6pPr marL="2057353" marR="0" lvl="5"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6pPr>
            <a:lvl7pPr marL="2400245" marR="0" lvl="6"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7pPr>
            <a:lvl8pPr marL="2743137" marR="0" lvl="7"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8pPr>
            <a:lvl9pPr marL="3086029" marR="0" lvl="8"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9pPr>
          </a:lstStyle>
          <a:p>
            <a:pPr marL="0" indent="0">
              <a:spcBef>
                <a:spcPts val="0"/>
              </a:spcBef>
              <a:buFont typeface="Source Sans Pro"/>
              <a:buNone/>
            </a:pPr>
            <a:r>
              <a:rPr lang="en-US" sz="1200" b="1">
                <a:solidFill>
                  <a:schemeClr val="accent4"/>
                </a:solidFill>
              </a:rPr>
              <a:t>INSTRUCTIONS FOR RING REMOVAL</a:t>
            </a:r>
            <a:endParaRPr lang="en-US" sz="900"/>
          </a:p>
          <a:p>
            <a:pPr marL="214309" indent="-214309">
              <a:spcBef>
                <a:spcPts val="226"/>
              </a:spcBef>
              <a:buClr>
                <a:schemeClr val="dk1"/>
              </a:buClr>
              <a:buSzPts val="1100"/>
              <a:buFont typeface="Wingdings" panose="05000000000000000000" pitchFamily="2" charset="2"/>
              <a:buChar char="Ø"/>
            </a:pPr>
            <a:r>
              <a:rPr lang="en-US" sz="900" b="1">
                <a:solidFill>
                  <a:schemeClr val="accent5"/>
                </a:solidFill>
              </a:rPr>
              <a:t>If the patient starts contractions, her water breaks, or she arrives at your facility already in labor, please assist the patient with removal of the DVR, as needed, and store it in the </a:t>
            </a:r>
            <a:r>
              <a:rPr lang="en-US" sz="900" b="1">
                <a:solidFill>
                  <a:srgbClr val="8B81D2"/>
                </a:solidFill>
              </a:rPr>
              <a:t>study-provided bag or other clean container</a:t>
            </a:r>
            <a:r>
              <a:rPr lang="en-US" sz="900">
                <a:solidFill>
                  <a:srgbClr val="8B81D2"/>
                </a:solidFill>
              </a:rPr>
              <a:t>. </a:t>
            </a:r>
          </a:p>
          <a:p>
            <a:pPr marL="214309" indent="-214309">
              <a:spcBef>
                <a:spcPts val="226"/>
              </a:spcBef>
              <a:buClr>
                <a:schemeClr val="dk1"/>
              </a:buClr>
              <a:buSzPts val="1100"/>
              <a:buFont typeface="Wingdings" panose="05000000000000000000" pitchFamily="2" charset="2"/>
              <a:buChar char="Ø"/>
            </a:pPr>
            <a:r>
              <a:rPr lang="en-US" sz="900"/>
              <a:t>The ring is removed by inserting a clean finger into the vagina, hooking it through the middle of the DVR and carefully pulling it out. </a:t>
            </a:r>
          </a:p>
          <a:p>
            <a:pPr marL="214309" indent="-214309">
              <a:spcBef>
                <a:spcPts val="226"/>
              </a:spcBef>
              <a:buClr>
                <a:schemeClr val="dk1"/>
              </a:buClr>
              <a:buSzPts val="1100"/>
              <a:buFont typeface="Wingdings" panose="05000000000000000000" pitchFamily="2" charset="2"/>
              <a:buChar char="Ø"/>
            </a:pPr>
            <a:r>
              <a:rPr lang="en-US" sz="900"/>
              <a:t>Please give the patient her DVR to return to the study clinic.  </a:t>
            </a:r>
          </a:p>
          <a:p>
            <a:pPr marL="214309" indent="-214309">
              <a:spcBef>
                <a:spcPts val="226"/>
              </a:spcBef>
              <a:buClr>
                <a:schemeClr val="dk1"/>
              </a:buClr>
              <a:buSzPts val="1100"/>
              <a:buFont typeface="Wingdings" panose="05000000000000000000" pitchFamily="2" charset="2"/>
              <a:buChar char="Ø"/>
            </a:pPr>
            <a:endParaRPr lang="en-US" sz="700"/>
          </a:p>
          <a:p>
            <a:pPr marL="128585" indent="-128585">
              <a:spcBef>
                <a:spcPts val="226"/>
              </a:spcBef>
              <a:buClr>
                <a:schemeClr val="dk1"/>
              </a:buClr>
              <a:buSzPts val="1100"/>
            </a:pPr>
            <a:endParaRPr lang="en-US" sz="700"/>
          </a:p>
          <a:p>
            <a:pPr marL="0" indent="0">
              <a:spcBef>
                <a:spcPts val="0"/>
              </a:spcBef>
              <a:buClr>
                <a:schemeClr val="dk1"/>
              </a:buClr>
              <a:buSzPts val="1100"/>
              <a:buFont typeface="Source Sans Pro"/>
              <a:buNone/>
            </a:pPr>
            <a:endParaRPr lang="en-US" sz="700">
              <a:solidFill>
                <a:schemeClr val="bg2"/>
              </a:solidFill>
            </a:endParaRPr>
          </a:p>
          <a:p>
            <a:pPr marL="0" indent="0">
              <a:spcBef>
                <a:spcPts val="226"/>
              </a:spcBef>
              <a:buClr>
                <a:schemeClr val="dk1"/>
              </a:buClr>
              <a:buSzPts val="1100"/>
              <a:buFont typeface="Source Sans Pro"/>
              <a:buNone/>
            </a:pPr>
            <a:endParaRPr lang="en-US" sz="700" b="1"/>
          </a:p>
        </p:txBody>
      </p:sp>
      <p:pic>
        <p:nvPicPr>
          <p:cNvPr id="11" name="Picture 10" descr="https://mtnstopshiv.org/sites/default/files/2018-03/dpv_ring_grey_open_1.jpg">
            <a:extLst>
              <a:ext uri="{FF2B5EF4-FFF2-40B4-BE49-F238E27FC236}">
                <a16:creationId xmlns:a16="http://schemas.microsoft.com/office/drawing/2014/main" id="{D91741DD-34EC-4665-8B20-52747E618363}"/>
              </a:ext>
            </a:extLst>
          </p:cNvPr>
          <p:cNvPicPr/>
          <p:nvPr/>
        </p:nvPicPr>
        <p:blipFill rotWithShape="1">
          <a:blip r:embed="rId3" cstate="print">
            <a:extLst>
              <a:ext uri="{28A0092B-C50C-407E-A947-70E740481C1C}">
                <a14:useLocalDpi xmlns:a14="http://schemas.microsoft.com/office/drawing/2010/main" val="0"/>
              </a:ext>
            </a:extLst>
          </a:blip>
          <a:srcRect l="32376" t="22356" r="14892" b="17548"/>
          <a:stretch/>
        </p:blipFill>
        <p:spPr bwMode="auto">
          <a:xfrm>
            <a:off x="5576081" y="760181"/>
            <a:ext cx="1170073" cy="842012"/>
          </a:xfrm>
          <a:prstGeom prst="rect">
            <a:avLst/>
          </a:prstGeom>
          <a:noFill/>
          <a:ln>
            <a:noFill/>
          </a:ln>
          <a:extLst>
            <a:ext uri="{53640926-AAD7-44D8-BBD7-CCE9431645EC}">
              <a14:shadowObscured xmlns:a14="http://schemas.microsoft.com/office/drawing/2010/main"/>
            </a:ext>
          </a:extLst>
        </p:spPr>
      </p:pic>
      <p:pic>
        <p:nvPicPr>
          <p:cNvPr id="12" name="Picture 11">
            <a:extLst>
              <a:ext uri="{FF2B5EF4-FFF2-40B4-BE49-F238E27FC236}">
                <a16:creationId xmlns:a16="http://schemas.microsoft.com/office/drawing/2014/main" id="{B37FF6CC-C108-4187-8E69-9142E36DE1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2855" y="592357"/>
            <a:ext cx="621506" cy="235364"/>
          </a:xfrm>
          <a:prstGeom prst="rect">
            <a:avLst/>
          </a:prstGeom>
        </p:spPr>
      </p:pic>
      <p:sp>
        <p:nvSpPr>
          <p:cNvPr id="13" name="Rectangle: Diagonal Corners Rounded 12">
            <a:extLst>
              <a:ext uri="{FF2B5EF4-FFF2-40B4-BE49-F238E27FC236}">
                <a16:creationId xmlns:a16="http://schemas.microsoft.com/office/drawing/2014/main" id="{D2DB813A-3C66-41FE-A3B9-71400CE75904}"/>
              </a:ext>
            </a:extLst>
          </p:cNvPr>
          <p:cNvSpPr/>
          <p:nvPr/>
        </p:nvSpPr>
        <p:spPr>
          <a:xfrm>
            <a:off x="3579688" y="4205320"/>
            <a:ext cx="3206634" cy="672056"/>
          </a:xfrm>
          <a:prstGeom prst="round2Diag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spcBef>
                <a:spcPts val="226"/>
              </a:spcBef>
              <a:buClr>
                <a:schemeClr val="dk1"/>
              </a:buClr>
              <a:buSzPts val="1100"/>
            </a:pPr>
            <a:r>
              <a:rPr lang="en-US" sz="1000">
                <a:solidFill>
                  <a:schemeClr val="bg1"/>
                </a:solidFill>
                <a:latin typeface="Source Sans Pro"/>
                <a:ea typeface="Source Sans Pro"/>
                <a:sym typeface="Source Sans Pro"/>
              </a:rPr>
              <a:t>Please contact the study team at </a:t>
            </a:r>
            <a:r>
              <a:rPr lang="en-US" sz="1000" b="1">
                <a:solidFill>
                  <a:schemeClr val="bg1"/>
                </a:solidFill>
                <a:latin typeface="Source Sans Pro"/>
                <a:ea typeface="Source Sans Pro"/>
                <a:sym typeface="Source Sans Pro"/>
              </a:rPr>
              <a:t>{</a:t>
            </a:r>
            <a:r>
              <a:rPr lang="en-US" sz="1000" b="1">
                <a:solidFill>
                  <a:srgbClr val="FF0000"/>
                </a:solidFill>
                <a:latin typeface="Source Sans Pro"/>
                <a:ea typeface="Source Sans Pro"/>
                <a:sym typeface="Source Sans Pro"/>
              </a:rPr>
              <a:t>CRS Name, phone number</a:t>
            </a:r>
            <a:r>
              <a:rPr lang="en-US" sz="1000" b="1">
                <a:solidFill>
                  <a:schemeClr val="bg1"/>
                </a:solidFill>
                <a:latin typeface="Source Sans Pro"/>
                <a:ea typeface="Source Sans Pro"/>
                <a:sym typeface="Source Sans Pro"/>
              </a:rPr>
              <a:t>} </a:t>
            </a:r>
            <a:r>
              <a:rPr lang="en-US" sz="1000">
                <a:solidFill>
                  <a:schemeClr val="bg1"/>
                </a:solidFill>
                <a:latin typeface="Source Sans Pro"/>
                <a:ea typeface="Source Sans Pro"/>
                <a:sym typeface="Source Sans Pro"/>
              </a:rPr>
              <a:t>if you have any questions about the study, if the patient requires urgent care, or to notify the study team of the patient’s delivery.  </a:t>
            </a:r>
          </a:p>
        </p:txBody>
      </p:sp>
      <p:sp>
        <p:nvSpPr>
          <p:cNvPr id="14" name="Rectangle: Diagonal Corners Rounded 13">
            <a:extLst>
              <a:ext uri="{FF2B5EF4-FFF2-40B4-BE49-F238E27FC236}">
                <a16:creationId xmlns:a16="http://schemas.microsoft.com/office/drawing/2014/main" id="{DD494E3A-879E-4F9A-8012-6E03190FB3CE}"/>
              </a:ext>
            </a:extLst>
          </p:cNvPr>
          <p:cNvSpPr/>
          <p:nvPr/>
        </p:nvSpPr>
        <p:spPr>
          <a:xfrm>
            <a:off x="3581095" y="134041"/>
            <a:ext cx="3205227" cy="467528"/>
          </a:xfrm>
          <a:prstGeom prst="round2Diag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1100">
                <a:solidFill>
                  <a:schemeClr val="bg1"/>
                </a:solidFill>
              </a:rPr>
              <a:t>This patient is using the </a:t>
            </a:r>
            <a:r>
              <a:rPr lang="en-US" sz="1100" b="1">
                <a:solidFill>
                  <a:schemeClr val="bg1"/>
                </a:solidFill>
              </a:rPr>
              <a:t>Dapivirine Vaginal Ring </a:t>
            </a:r>
            <a:r>
              <a:rPr lang="en-US" sz="1100">
                <a:solidFill>
                  <a:schemeClr val="bg1"/>
                </a:solidFill>
              </a:rPr>
              <a:t>as part of the </a:t>
            </a:r>
            <a:r>
              <a:rPr lang="en-US" sz="1100" b="1">
                <a:solidFill>
                  <a:schemeClr val="bg1"/>
                </a:solidFill>
              </a:rPr>
              <a:t>MTN-042/DELIVER study</a:t>
            </a:r>
            <a:endParaRPr lang="en-US" i="1">
              <a:solidFill>
                <a:schemeClr val="bg1"/>
              </a:solidFill>
            </a:endParaRPr>
          </a:p>
        </p:txBody>
      </p:sp>
      <p:sp>
        <p:nvSpPr>
          <p:cNvPr id="16" name="TextBox 15">
            <a:extLst>
              <a:ext uri="{FF2B5EF4-FFF2-40B4-BE49-F238E27FC236}">
                <a16:creationId xmlns:a16="http://schemas.microsoft.com/office/drawing/2014/main" id="{C993A96E-50D7-407F-8909-B87D03AC31FE}"/>
              </a:ext>
            </a:extLst>
          </p:cNvPr>
          <p:cNvSpPr txBox="1"/>
          <p:nvPr/>
        </p:nvSpPr>
        <p:spPr>
          <a:xfrm>
            <a:off x="3544760" y="640923"/>
            <a:ext cx="2059388" cy="1133644"/>
          </a:xfrm>
          <a:prstGeom prst="rect">
            <a:avLst/>
          </a:prstGeom>
          <a:noFill/>
        </p:spPr>
        <p:txBody>
          <a:bodyPr wrap="square">
            <a:spAutoFit/>
          </a:bodyPr>
          <a:lstStyle/>
          <a:p>
            <a:pPr>
              <a:spcBef>
                <a:spcPts val="450"/>
              </a:spcBef>
              <a:buClr>
                <a:srgbClr val="0DB7C4"/>
              </a:buClr>
              <a:buSzPts val="2000"/>
            </a:pPr>
            <a:r>
              <a:rPr lang="en-US" sz="1200" b="1">
                <a:solidFill>
                  <a:schemeClr val="accent4"/>
                </a:solidFill>
                <a:latin typeface="Source Sans Pro"/>
                <a:ea typeface="Source Sans Pro"/>
                <a:sym typeface="Source Sans Pro"/>
              </a:rPr>
              <a:t>STUDY INFORMATION</a:t>
            </a:r>
          </a:p>
          <a:p>
            <a:pPr marL="214309" indent="-214309">
              <a:spcBef>
                <a:spcPts val="226"/>
              </a:spcBef>
              <a:buClr>
                <a:schemeClr val="dk1"/>
              </a:buClr>
              <a:buSzPts val="1100"/>
              <a:buFont typeface="Wingdings" panose="05000000000000000000" pitchFamily="2" charset="2"/>
              <a:buChar char="Ø"/>
            </a:pPr>
            <a:r>
              <a:rPr lang="en-US" sz="900">
                <a:solidFill>
                  <a:srgbClr val="415665"/>
                </a:solidFill>
                <a:latin typeface="Source Sans Pro"/>
                <a:ea typeface="Source Sans Pro"/>
                <a:sym typeface="Source Sans Pro"/>
              </a:rPr>
              <a:t>The DELIVER study is assessing if two HIV prevention products - the Dapivirine Vaginal Ring (DVR) and Oral Pre-Exposure Prophylaxis (PrEP) (TRUVADA®) - are safe for use during pregnancy.</a:t>
            </a:r>
          </a:p>
        </p:txBody>
      </p:sp>
      <p:sp>
        <p:nvSpPr>
          <p:cNvPr id="19" name="TextBox 18">
            <a:extLst>
              <a:ext uri="{FF2B5EF4-FFF2-40B4-BE49-F238E27FC236}">
                <a16:creationId xmlns:a16="http://schemas.microsoft.com/office/drawing/2014/main" id="{D43B5B5B-3F28-4585-A34D-B74F4F8C7D7A}"/>
              </a:ext>
            </a:extLst>
          </p:cNvPr>
          <p:cNvSpPr txBox="1"/>
          <p:nvPr/>
        </p:nvSpPr>
        <p:spPr>
          <a:xfrm>
            <a:off x="3541339" y="1712989"/>
            <a:ext cx="3215194" cy="784830"/>
          </a:xfrm>
          <a:prstGeom prst="rect">
            <a:avLst/>
          </a:prstGeom>
          <a:noFill/>
        </p:spPr>
        <p:txBody>
          <a:bodyPr wrap="square">
            <a:spAutoFit/>
          </a:bodyPr>
          <a:lstStyle/>
          <a:p>
            <a:pPr marL="214309" indent="-214309">
              <a:spcBef>
                <a:spcPts val="226"/>
              </a:spcBef>
              <a:buClr>
                <a:schemeClr val="dk1"/>
              </a:buClr>
              <a:buSzPts val="1100"/>
              <a:buFont typeface="Wingdings" panose="05000000000000000000" pitchFamily="2" charset="2"/>
              <a:buChar char="Ø"/>
            </a:pPr>
            <a:r>
              <a:rPr lang="en-US" sz="900">
                <a:solidFill>
                  <a:srgbClr val="415665"/>
                </a:solidFill>
                <a:latin typeface="Source Sans Pro"/>
                <a:ea typeface="Source Sans Pro"/>
                <a:sym typeface="Source Sans Pro"/>
              </a:rPr>
              <a:t>Previous studies in women who are not pregnant have shown minimal dapivirine absorption, no safety concerns, and that the DVR can reduce HIV risk if used consistently. Less is known about DVR use during pregnancy, which is why this study is being done.</a:t>
            </a:r>
          </a:p>
        </p:txBody>
      </p:sp>
      <p:sp>
        <p:nvSpPr>
          <p:cNvPr id="20" name="TextBox 19">
            <a:extLst>
              <a:ext uri="{FF2B5EF4-FFF2-40B4-BE49-F238E27FC236}">
                <a16:creationId xmlns:a16="http://schemas.microsoft.com/office/drawing/2014/main" id="{4A965E90-D637-425A-B988-0C44478BD846}"/>
              </a:ext>
            </a:extLst>
          </p:cNvPr>
          <p:cNvSpPr txBox="1"/>
          <p:nvPr/>
        </p:nvSpPr>
        <p:spPr>
          <a:xfrm>
            <a:off x="5651136" y="4834339"/>
            <a:ext cx="1293944" cy="153888"/>
          </a:xfrm>
          <a:prstGeom prst="rect">
            <a:avLst/>
          </a:prstGeom>
          <a:noFill/>
        </p:spPr>
        <p:txBody>
          <a:bodyPr wrap="none" rtlCol="0">
            <a:spAutoFit/>
          </a:bodyPr>
          <a:lstStyle/>
          <a:p>
            <a:r>
              <a:rPr lang="en-US" sz="400"/>
              <a:t>MTN-042 Ring Removal Card, v1.0, 17JUN2021</a:t>
            </a:r>
          </a:p>
        </p:txBody>
      </p:sp>
      <p:sp>
        <p:nvSpPr>
          <p:cNvPr id="21" name="Google Shape;82;p13">
            <a:extLst>
              <a:ext uri="{FF2B5EF4-FFF2-40B4-BE49-F238E27FC236}">
                <a16:creationId xmlns:a16="http://schemas.microsoft.com/office/drawing/2014/main" id="{097B79C5-FFCA-4580-B19B-837CEF308D38}"/>
              </a:ext>
            </a:extLst>
          </p:cNvPr>
          <p:cNvSpPr txBox="1">
            <a:spLocks/>
          </p:cNvSpPr>
          <p:nvPr/>
        </p:nvSpPr>
        <p:spPr>
          <a:xfrm>
            <a:off x="148180" y="7406733"/>
            <a:ext cx="3205226" cy="2025624"/>
          </a:xfrm>
          <a:prstGeom prst="rect">
            <a:avLst/>
          </a:prstGeom>
          <a:solidFill>
            <a:srgbClr val="57A7B5">
              <a:alpha val="19000"/>
            </a:srgbClr>
          </a:solidFill>
          <a:ln>
            <a:noFill/>
          </a:ln>
        </p:spPr>
        <p:txBody>
          <a:bodyPr spcFirstLastPara="1" wrap="square" lIns="68570" tIns="68570" rIns="68570" bIns="68570" anchor="t" anchorCtr="0">
            <a:noAutofit/>
          </a:bodyPr>
          <a:lstStyle>
            <a:defPPr marR="0" lvl="0" algn="l" rtl="0">
              <a:lnSpc>
                <a:spcPct val="100000"/>
              </a:lnSpc>
              <a:spcBef>
                <a:spcPts val="0"/>
              </a:spcBef>
              <a:spcAft>
                <a:spcPts val="0"/>
              </a:spcAft>
            </a:defPPr>
            <a:lvl1pPr marL="342892" marR="0" lvl="0" indent="-266694" algn="l" rtl="0">
              <a:lnSpc>
                <a:spcPct val="100000"/>
              </a:lnSpc>
              <a:spcBef>
                <a:spcPts val="45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1pPr>
            <a:lvl2pPr marL="685784" marR="0" lvl="1"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2pPr>
            <a:lvl3pPr marL="1028676" marR="0" lvl="2"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3pPr>
            <a:lvl4pPr marL="1371569" marR="0" lvl="3"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4pPr>
            <a:lvl5pPr marL="1714461" marR="0" lvl="4"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5pPr>
            <a:lvl6pPr marL="2057353" marR="0" lvl="5"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6pPr>
            <a:lvl7pPr marL="2400245" marR="0" lvl="6"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7pPr>
            <a:lvl8pPr marL="2743137" marR="0" lvl="7"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8pPr>
            <a:lvl9pPr marL="3086029" marR="0" lvl="8"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9pPr>
          </a:lstStyle>
          <a:p>
            <a:pPr marL="0" indent="0">
              <a:spcBef>
                <a:spcPts val="0"/>
              </a:spcBef>
              <a:buFont typeface="Source Sans Pro"/>
              <a:buNone/>
            </a:pPr>
            <a:r>
              <a:rPr lang="en-US" sz="1200" b="1">
                <a:solidFill>
                  <a:schemeClr val="accent4"/>
                </a:solidFill>
              </a:rPr>
              <a:t>INSTRUCTIONS FOR RING REMOVAL</a:t>
            </a:r>
            <a:endParaRPr lang="en-US" sz="900"/>
          </a:p>
          <a:p>
            <a:pPr marL="214309" indent="-214309">
              <a:spcBef>
                <a:spcPts val="226"/>
              </a:spcBef>
              <a:buClr>
                <a:schemeClr val="dk1"/>
              </a:buClr>
              <a:buSzPts val="1100"/>
              <a:buFont typeface="Wingdings" panose="05000000000000000000" pitchFamily="2" charset="2"/>
              <a:buChar char="Ø"/>
            </a:pPr>
            <a:r>
              <a:rPr lang="en-US" sz="900" b="1">
                <a:solidFill>
                  <a:schemeClr val="accent5"/>
                </a:solidFill>
              </a:rPr>
              <a:t>If the patient starts contractions, her water breaks, or she arrives at your facility already in labor, please assist the patient with removal of the DVR, as needed, and store it in the </a:t>
            </a:r>
            <a:r>
              <a:rPr lang="en-US" sz="900" b="1">
                <a:solidFill>
                  <a:srgbClr val="8B81D2"/>
                </a:solidFill>
              </a:rPr>
              <a:t>study-provided bag or other clean container</a:t>
            </a:r>
            <a:r>
              <a:rPr lang="en-US" sz="900">
                <a:solidFill>
                  <a:srgbClr val="8B81D2"/>
                </a:solidFill>
              </a:rPr>
              <a:t>. </a:t>
            </a:r>
          </a:p>
          <a:p>
            <a:pPr marL="214309" indent="-214309">
              <a:spcBef>
                <a:spcPts val="226"/>
              </a:spcBef>
              <a:buClr>
                <a:schemeClr val="dk1"/>
              </a:buClr>
              <a:buSzPts val="1100"/>
              <a:buFont typeface="Wingdings" panose="05000000000000000000" pitchFamily="2" charset="2"/>
              <a:buChar char="Ø"/>
            </a:pPr>
            <a:r>
              <a:rPr lang="en-US" sz="900"/>
              <a:t>The ring is removed by inserting a clean finger into the vagina, hooking it through the middle of the DVR and carefully pulling it out. </a:t>
            </a:r>
          </a:p>
          <a:p>
            <a:pPr marL="214309" indent="-214309">
              <a:spcBef>
                <a:spcPts val="226"/>
              </a:spcBef>
              <a:buClr>
                <a:schemeClr val="dk1"/>
              </a:buClr>
              <a:buSzPts val="1100"/>
              <a:buFont typeface="Wingdings" panose="05000000000000000000" pitchFamily="2" charset="2"/>
              <a:buChar char="Ø"/>
            </a:pPr>
            <a:r>
              <a:rPr lang="en-US" sz="900"/>
              <a:t>Please give the patient her DVR to return to the study clinic.  </a:t>
            </a:r>
          </a:p>
          <a:p>
            <a:pPr marL="214309" indent="-214309">
              <a:spcBef>
                <a:spcPts val="226"/>
              </a:spcBef>
              <a:buClr>
                <a:schemeClr val="dk1"/>
              </a:buClr>
              <a:buSzPts val="1100"/>
              <a:buFont typeface="Wingdings" panose="05000000000000000000" pitchFamily="2" charset="2"/>
              <a:buChar char="Ø"/>
            </a:pPr>
            <a:endParaRPr lang="en-US" sz="700"/>
          </a:p>
          <a:p>
            <a:pPr marL="128585" indent="-128585">
              <a:spcBef>
                <a:spcPts val="226"/>
              </a:spcBef>
              <a:buClr>
                <a:schemeClr val="dk1"/>
              </a:buClr>
              <a:buSzPts val="1100"/>
            </a:pPr>
            <a:endParaRPr lang="en-US" sz="700"/>
          </a:p>
          <a:p>
            <a:pPr marL="0" indent="0">
              <a:spcBef>
                <a:spcPts val="0"/>
              </a:spcBef>
              <a:buClr>
                <a:schemeClr val="dk1"/>
              </a:buClr>
              <a:buSzPts val="1100"/>
              <a:buFont typeface="Source Sans Pro"/>
              <a:buNone/>
            </a:pPr>
            <a:endParaRPr lang="en-US" sz="700">
              <a:solidFill>
                <a:schemeClr val="bg2"/>
              </a:solidFill>
            </a:endParaRPr>
          </a:p>
          <a:p>
            <a:pPr marL="0" indent="0">
              <a:spcBef>
                <a:spcPts val="226"/>
              </a:spcBef>
              <a:buClr>
                <a:schemeClr val="dk1"/>
              </a:buClr>
              <a:buSzPts val="1100"/>
              <a:buFont typeface="Source Sans Pro"/>
              <a:buNone/>
            </a:pPr>
            <a:endParaRPr lang="en-US" sz="700" b="1"/>
          </a:p>
        </p:txBody>
      </p:sp>
      <p:pic>
        <p:nvPicPr>
          <p:cNvPr id="22" name="Picture 21" descr="https://mtnstopshiv.org/sites/default/files/2018-03/dpv_ring_grey_open_1.jpg">
            <a:extLst>
              <a:ext uri="{FF2B5EF4-FFF2-40B4-BE49-F238E27FC236}">
                <a16:creationId xmlns:a16="http://schemas.microsoft.com/office/drawing/2014/main" id="{34476805-FFBF-4C0E-8F69-37733F98FF93}"/>
              </a:ext>
            </a:extLst>
          </p:cNvPr>
          <p:cNvPicPr/>
          <p:nvPr/>
        </p:nvPicPr>
        <p:blipFill rotWithShape="1">
          <a:blip r:embed="rId3" cstate="print">
            <a:extLst>
              <a:ext uri="{28A0092B-C50C-407E-A947-70E740481C1C}">
                <a14:useLocalDpi xmlns:a14="http://schemas.microsoft.com/office/drawing/2010/main" val="0"/>
              </a:ext>
            </a:extLst>
          </a:blip>
          <a:srcRect l="32376" t="22356" r="14892" b="17548"/>
          <a:stretch/>
        </p:blipFill>
        <p:spPr bwMode="auto">
          <a:xfrm>
            <a:off x="2143166" y="5686631"/>
            <a:ext cx="1170073" cy="842012"/>
          </a:xfrm>
          <a:prstGeom prst="rect">
            <a:avLst/>
          </a:prstGeom>
          <a:noFill/>
          <a:ln>
            <a:noFill/>
          </a:ln>
          <a:extLst>
            <a:ext uri="{53640926-AAD7-44D8-BBD7-CCE9431645EC}">
              <a14:shadowObscured xmlns:a14="http://schemas.microsoft.com/office/drawing/2010/main"/>
            </a:ext>
          </a:extLst>
        </p:spPr>
      </p:pic>
      <p:pic>
        <p:nvPicPr>
          <p:cNvPr id="24" name="Picture 23">
            <a:extLst>
              <a:ext uri="{FF2B5EF4-FFF2-40B4-BE49-F238E27FC236}">
                <a16:creationId xmlns:a16="http://schemas.microsoft.com/office/drawing/2014/main" id="{F9A03B9C-DAC2-4356-A6E7-69B82B4EB14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09940" y="5518807"/>
            <a:ext cx="621506" cy="235364"/>
          </a:xfrm>
          <a:prstGeom prst="rect">
            <a:avLst/>
          </a:prstGeom>
        </p:spPr>
      </p:pic>
      <p:sp>
        <p:nvSpPr>
          <p:cNvPr id="26" name="Rectangle: Diagonal Corners Rounded 25">
            <a:extLst>
              <a:ext uri="{FF2B5EF4-FFF2-40B4-BE49-F238E27FC236}">
                <a16:creationId xmlns:a16="http://schemas.microsoft.com/office/drawing/2014/main" id="{E750B183-D896-4EC4-82F8-E06908E5676E}"/>
              </a:ext>
            </a:extLst>
          </p:cNvPr>
          <p:cNvSpPr/>
          <p:nvPr/>
        </p:nvSpPr>
        <p:spPr>
          <a:xfrm>
            <a:off x="146773" y="9131770"/>
            <a:ext cx="3206634" cy="672056"/>
          </a:xfrm>
          <a:prstGeom prst="round2Diag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spcBef>
                <a:spcPts val="226"/>
              </a:spcBef>
              <a:buClr>
                <a:schemeClr val="dk1"/>
              </a:buClr>
              <a:buSzPts val="1100"/>
            </a:pPr>
            <a:r>
              <a:rPr lang="en-US" sz="1000">
                <a:solidFill>
                  <a:schemeClr val="bg1"/>
                </a:solidFill>
                <a:latin typeface="Source Sans Pro"/>
                <a:ea typeface="Source Sans Pro"/>
                <a:sym typeface="Source Sans Pro"/>
              </a:rPr>
              <a:t>Please contact the study team at </a:t>
            </a:r>
            <a:r>
              <a:rPr lang="en-US" sz="1000" b="1">
                <a:solidFill>
                  <a:schemeClr val="bg1"/>
                </a:solidFill>
                <a:latin typeface="Source Sans Pro"/>
                <a:ea typeface="Source Sans Pro"/>
                <a:sym typeface="Source Sans Pro"/>
              </a:rPr>
              <a:t>{</a:t>
            </a:r>
            <a:r>
              <a:rPr lang="en-US" sz="1000" b="1">
                <a:solidFill>
                  <a:srgbClr val="FF0000"/>
                </a:solidFill>
                <a:latin typeface="Source Sans Pro"/>
                <a:ea typeface="Source Sans Pro"/>
                <a:sym typeface="Source Sans Pro"/>
              </a:rPr>
              <a:t>CRS Name, phone number</a:t>
            </a:r>
            <a:r>
              <a:rPr lang="en-US" sz="1000" b="1">
                <a:solidFill>
                  <a:schemeClr val="bg1"/>
                </a:solidFill>
                <a:latin typeface="Source Sans Pro"/>
                <a:ea typeface="Source Sans Pro"/>
                <a:sym typeface="Source Sans Pro"/>
              </a:rPr>
              <a:t>} </a:t>
            </a:r>
            <a:r>
              <a:rPr lang="en-US" sz="1000">
                <a:solidFill>
                  <a:schemeClr val="bg1"/>
                </a:solidFill>
                <a:latin typeface="Source Sans Pro"/>
                <a:ea typeface="Source Sans Pro"/>
                <a:sym typeface="Source Sans Pro"/>
              </a:rPr>
              <a:t>if you have any questions about the study, if the patient requires urgent care, or to notify the study team of the patient’s delivery.  </a:t>
            </a:r>
          </a:p>
        </p:txBody>
      </p:sp>
      <p:sp>
        <p:nvSpPr>
          <p:cNvPr id="28" name="Rectangle: Diagonal Corners Rounded 27">
            <a:extLst>
              <a:ext uri="{FF2B5EF4-FFF2-40B4-BE49-F238E27FC236}">
                <a16:creationId xmlns:a16="http://schemas.microsoft.com/office/drawing/2014/main" id="{C56C219A-92B6-4759-B702-6B1CEA8CCD4F}"/>
              </a:ext>
            </a:extLst>
          </p:cNvPr>
          <p:cNvSpPr/>
          <p:nvPr/>
        </p:nvSpPr>
        <p:spPr>
          <a:xfrm>
            <a:off x="148180" y="5060491"/>
            <a:ext cx="3205227" cy="467528"/>
          </a:xfrm>
          <a:prstGeom prst="round2Diag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1100">
                <a:solidFill>
                  <a:schemeClr val="bg1"/>
                </a:solidFill>
              </a:rPr>
              <a:t>This patient is using the </a:t>
            </a:r>
            <a:r>
              <a:rPr lang="en-US" sz="1100" b="1">
                <a:solidFill>
                  <a:schemeClr val="bg1"/>
                </a:solidFill>
              </a:rPr>
              <a:t>Dapivirine Vaginal Ring </a:t>
            </a:r>
            <a:r>
              <a:rPr lang="en-US" sz="1100">
                <a:solidFill>
                  <a:schemeClr val="bg1"/>
                </a:solidFill>
              </a:rPr>
              <a:t>as part of the </a:t>
            </a:r>
            <a:r>
              <a:rPr lang="en-US" sz="1100" b="1">
                <a:solidFill>
                  <a:schemeClr val="bg1"/>
                </a:solidFill>
              </a:rPr>
              <a:t>MTN-042/DELIVER study</a:t>
            </a:r>
            <a:endParaRPr lang="en-US" i="1">
              <a:solidFill>
                <a:schemeClr val="bg1"/>
              </a:solidFill>
            </a:endParaRPr>
          </a:p>
        </p:txBody>
      </p:sp>
      <p:sp>
        <p:nvSpPr>
          <p:cNvPr id="29" name="TextBox 28">
            <a:extLst>
              <a:ext uri="{FF2B5EF4-FFF2-40B4-BE49-F238E27FC236}">
                <a16:creationId xmlns:a16="http://schemas.microsoft.com/office/drawing/2014/main" id="{1AE6A287-DF65-4277-966A-C78420339C06}"/>
              </a:ext>
            </a:extLst>
          </p:cNvPr>
          <p:cNvSpPr txBox="1"/>
          <p:nvPr/>
        </p:nvSpPr>
        <p:spPr>
          <a:xfrm>
            <a:off x="111845" y="5567373"/>
            <a:ext cx="2059388" cy="1133644"/>
          </a:xfrm>
          <a:prstGeom prst="rect">
            <a:avLst/>
          </a:prstGeom>
          <a:noFill/>
        </p:spPr>
        <p:txBody>
          <a:bodyPr wrap="square">
            <a:spAutoFit/>
          </a:bodyPr>
          <a:lstStyle/>
          <a:p>
            <a:pPr>
              <a:spcBef>
                <a:spcPts val="450"/>
              </a:spcBef>
              <a:buClr>
                <a:srgbClr val="0DB7C4"/>
              </a:buClr>
              <a:buSzPts val="2000"/>
            </a:pPr>
            <a:r>
              <a:rPr lang="en-US" sz="1200" b="1">
                <a:solidFill>
                  <a:schemeClr val="accent4"/>
                </a:solidFill>
                <a:latin typeface="Source Sans Pro"/>
                <a:ea typeface="Source Sans Pro"/>
                <a:sym typeface="Source Sans Pro"/>
              </a:rPr>
              <a:t>STUDY INFORMATION</a:t>
            </a:r>
          </a:p>
          <a:p>
            <a:pPr marL="214309" indent="-214309">
              <a:spcBef>
                <a:spcPts val="226"/>
              </a:spcBef>
              <a:buClr>
                <a:schemeClr val="dk1"/>
              </a:buClr>
              <a:buSzPts val="1100"/>
              <a:buFont typeface="Wingdings" panose="05000000000000000000" pitchFamily="2" charset="2"/>
              <a:buChar char="Ø"/>
            </a:pPr>
            <a:r>
              <a:rPr lang="en-US" sz="900">
                <a:solidFill>
                  <a:srgbClr val="415665"/>
                </a:solidFill>
                <a:latin typeface="Source Sans Pro"/>
                <a:ea typeface="Source Sans Pro"/>
                <a:sym typeface="Source Sans Pro"/>
              </a:rPr>
              <a:t>The DELIVER study is assessing if two HIV prevention products - the Dapivirine Vaginal Ring (DVR) and Oral Pre-Exposure Prophylaxis (PrEP) (TRUVADA®) - are safe for use during pregnancy.</a:t>
            </a:r>
          </a:p>
        </p:txBody>
      </p:sp>
      <p:sp>
        <p:nvSpPr>
          <p:cNvPr id="30" name="TextBox 29">
            <a:extLst>
              <a:ext uri="{FF2B5EF4-FFF2-40B4-BE49-F238E27FC236}">
                <a16:creationId xmlns:a16="http://schemas.microsoft.com/office/drawing/2014/main" id="{4E089C7A-1317-45EF-97F1-CB80497FA3F1}"/>
              </a:ext>
            </a:extLst>
          </p:cNvPr>
          <p:cNvSpPr txBox="1"/>
          <p:nvPr/>
        </p:nvSpPr>
        <p:spPr>
          <a:xfrm>
            <a:off x="108424" y="6639439"/>
            <a:ext cx="3215194" cy="784830"/>
          </a:xfrm>
          <a:prstGeom prst="rect">
            <a:avLst/>
          </a:prstGeom>
          <a:noFill/>
        </p:spPr>
        <p:txBody>
          <a:bodyPr wrap="square">
            <a:spAutoFit/>
          </a:bodyPr>
          <a:lstStyle/>
          <a:p>
            <a:pPr marL="214309" indent="-214309">
              <a:spcBef>
                <a:spcPts val="226"/>
              </a:spcBef>
              <a:buClr>
                <a:schemeClr val="dk1"/>
              </a:buClr>
              <a:buSzPts val="1100"/>
              <a:buFont typeface="Wingdings" panose="05000000000000000000" pitchFamily="2" charset="2"/>
              <a:buChar char="Ø"/>
            </a:pPr>
            <a:r>
              <a:rPr lang="en-US" sz="900">
                <a:solidFill>
                  <a:srgbClr val="415665"/>
                </a:solidFill>
                <a:latin typeface="Source Sans Pro"/>
                <a:ea typeface="Source Sans Pro"/>
                <a:sym typeface="Source Sans Pro"/>
              </a:rPr>
              <a:t>Previous studies in women who are not pregnant have shown minimal dapivirine absorption, no safety concerns, and that the DVR can reduce HIV risk if used consistently. Less is known about DVR use during pregnancy, which is why this study is being done.</a:t>
            </a:r>
          </a:p>
        </p:txBody>
      </p:sp>
      <p:sp>
        <p:nvSpPr>
          <p:cNvPr id="31" name="TextBox 30">
            <a:extLst>
              <a:ext uri="{FF2B5EF4-FFF2-40B4-BE49-F238E27FC236}">
                <a16:creationId xmlns:a16="http://schemas.microsoft.com/office/drawing/2014/main" id="{55CB1F27-494A-48A8-B7E6-5AB9C5367D71}"/>
              </a:ext>
            </a:extLst>
          </p:cNvPr>
          <p:cNvSpPr txBox="1"/>
          <p:nvPr/>
        </p:nvSpPr>
        <p:spPr>
          <a:xfrm>
            <a:off x="2218221" y="9760789"/>
            <a:ext cx="1293944" cy="153888"/>
          </a:xfrm>
          <a:prstGeom prst="rect">
            <a:avLst/>
          </a:prstGeom>
          <a:noFill/>
        </p:spPr>
        <p:txBody>
          <a:bodyPr wrap="none" rtlCol="0">
            <a:spAutoFit/>
          </a:bodyPr>
          <a:lstStyle/>
          <a:p>
            <a:r>
              <a:rPr lang="en-US" sz="400"/>
              <a:t>MTN-042 Ring Removal Card, v1.0, 17JUN2021</a:t>
            </a:r>
          </a:p>
        </p:txBody>
      </p:sp>
      <p:sp>
        <p:nvSpPr>
          <p:cNvPr id="32" name="Google Shape;82;p13">
            <a:extLst>
              <a:ext uri="{FF2B5EF4-FFF2-40B4-BE49-F238E27FC236}">
                <a16:creationId xmlns:a16="http://schemas.microsoft.com/office/drawing/2014/main" id="{8B4C9546-C872-414C-8123-A711A30B8E61}"/>
              </a:ext>
            </a:extLst>
          </p:cNvPr>
          <p:cNvSpPr txBox="1">
            <a:spLocks/>
          </p:cNvSpPr>
          <p:nvPr/>
        </p:nvSpPr>
        <p:spPr>
          <a:xfrm>
            <a:off x="3564772" y="7410299"/>
            <a:ext cx="3205226" cy="2025624"/>
          </a:xfrm>
          <a:prstGeom prst="rect">
            <a:avLst/>
          </a:prstGeom>
          <a:solidFill>
            <a:srgbClr val="57A7B5">
              <a:alpha val="19000"/>
            </a:srgbClr>
          </a:solidFill>
          <a:ln>
            <a:noFill/>
          </a:ln>
        </p:spPr>
        <p:txBody>
          <a:bodyPr spcFirstLastPara="1" wrap="square" lIns="68570" tIns="68570" rIns="68570" bIns="68570" anchor="t" anchorCtr="0">
            <a:noAutofit/>
          </a:bodyPr>
          <a:lstStyle>
            <a:defPPr marR="0" lvl="0" algn="l" rtl="0">
              <a:lnSpc>
                <a:spcPct val="100000"/>
              </a:lnSpc>
              <a:spcBef>
                <a:spcPts val="0"/>
              </a:spcBef>
              <a:spcAft>
                <a:spcPts val="0"/>
              </a:spcAft>
            </a:defPPr>
            <a:lvl1pPr marL="342892" marR="0" lvl="0" indent="-266694" algn="l" rtl="0">
              <a:lnSpc>
                <a:spcPct val="100000"/>
              </a:lnSpc>
              <a:spcBef>
                <a:spcPts val="45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1pPr>
            <a:lvl2pPr marL="685784" marR="0" lvl="1"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2pPr>
            <a:lvl3pPr marL="1028676" marR="0" lvl="2"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3pPr>
            <a:lvl4pPr marL="1371569" marR="0" lvl="3"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4pPr>
            <a:lvl5pPr marL="1714461" marR="0" lvl="4"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5pPr>
            <a:lvl6pPr marL="2057353" marR="0" lvl="5"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6pPr>
            <a:lvl7pPr marL="2400245" marR="0" lvl="6"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7pPr>
            <a:lvl8pPr marL="2743137" marR="0" lvl="7"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8pPr>
            <a:lvl9pPr marL="3086029" marR="0" lvl="8" indent="-266694" algn="l" rtl="0">
              <a:lnSpc>
                <a:spcPct val="100000"/>
              </a:lnSpc>
              <a:spcBef>
                <a:spcPts val="0"/>
              </a:spcBef>
              <a:spcAft>
                <a:spcPts val="0"/>
              </a:spcAft>
              <a:buClr>
                <a:srgbClr val="0DB7C4"/>
              </a:buClr>
              <a:buSzPts val="2000"/>
              <a:buFont typeface="Source Sans Pro"/>
              <a:buChar char="■"/>
              <a:defRPr sz="1500" b="0" i="0" u="none" strike="noStrike" cap="none">
                <a:solidFill>
                  <a:srgbClr val="415665"/>
                </a:solidFill>
                <a:latin typeface="Source Sans Pro"/>
                <a:ea typeface="Source Sans Pro"/>
                <a:cs typeface="Source Sans Pro"/>
                <a:sym typeface="Source Sans Pro"/>
              </a:defRPr>
            </a:lvl9pPr>
          </a:lstStyle>
          <a:p>
            <a:pPr marL="0" indent="0">
              <a:spcBef>
                <a:spcPts val="0"/>
              </a:spcBef>
              <a:buFont typeface="Source Sans Pro"/>
              <a:buNone/>
            </a:pPr>
            <a:r>
              <a:rPr lang="en-US" sz="1200" b="1">
                <a:solidFill>
                  <a:schemeClr val="accent4"/>
                </a:solidFill>
              </a:rPr>
              <a:t>INSTRUCTIONS FOR RING REMOVAL</a:t>
            </a:r>
            <a:endParaRPr lang="en-US" sz="900"/>
          </a:p>
          <a:p>
            <a:pPr marL="214309" indent="-214309">
              <a:spcBef>
                <a:spcPts val="226"/>
              </a:spcBef>
              <a:buClr>
                <a:schemeClr val="dk1"/>
              </a:buClr>
              <a:buSzPts val="1100"/>
              <a:buFont typeface="Wingdings" panose="05000000000000000000" pitchFamily="2" charset="2"/>
              <a:buChar char="Ø"/>
            </a:pPr>
            <a:r>
              <a:rPr lang="en-US" sz="900" b="1">
                <a:solidFill>
                  <a:schemeClr val="accent5"/>
                </a:solidFill>
              </a:rPr>
              <a:t>If the patient starts contractions, her water breaks, or she arrives at your facility already in labor, please assist the patient with removal of the DVR, as needed, and store it in the </a:t>
            </a:r>
            <a:r>
              <a:rPr lang="en-US" sz="900" b="1">
                <a:solidFill>
                  <a:srgbClr val="8B81D2"/>
                </a:solidFill>
              </a:rPr>
              <a:t>study-provided bag or other clean container</a:t>
            </a:r>
            <a:r>
              <a:rPr lang="en-US" sz="900">
                <a:solidFill>
                  <a:srgbClr val="8B81D2"/>
                </a:solidFill>
              </a:rPr>
              <a:t>. </a:t>
            </a:r>
          </a:p>
          <a:p>
            <a:pPr marL="214309" indent="-214309">
              <a:spcBef>
                <a:spcPts val="226"/>
              </a:spcBef>
              <a:buClr>
                <a:schemeClr val="dk1"/>
              </a:buClr>
              <a:buSzPts val="1100"/>
              <a:buFont typeface="Wingdings" panose="05000000000000000000" pitchFamily="2" charset="2"/>
              <a:buChar char="Ø"/>
            </a:pPr>
            <a:r>
              <a:rPr lang="en-US" sz="900"/>
              <a:t>The ring is removed by inserting a clean finger into the vagina, hooking it through the middle of the DVR and carefully pulling it out. </a:t>
            </a:r>
          </a:p>
          <a:p>
            <a:pPr marL="214309" indent="-214309">
              <a:spcBef>
                <a:spcPts val="226"/>
              </a:spcBef>
              <a:buClr>
                <a:schemeClr val="dk1"/>
              </a:buClr>
              <a:buSzPts val="1100"/>
              <a:buFont typeface="Wingdings" panose="05000000000000000000" pitchFamily="2" charset="2"/>
              <a:buChar char="Ø"/>
            </a:pPr>
            <a:r>
              <a:rPr lang="en-US" sz="900"/>
              <a:t>Please give the patient her DVR to return to the study clinic.  </a:t>
            </a:r>
          </a:p>
          <a:p>
            <a:pPr marL="214309" indent="-214309">
              <a:spcBef>
                <a:spcPts val="226"/>
              </a:spcBef>
              <a:buClr>
                <a:schemeClr val="dk1"/>
              </a:buClr>
              <a:buSzPts val="1100"/>
              <a:buFont typeface="Wingdings" panose="05000000000000000000" pitchFamily="2" charset="2"/>
              <a:buChar char="Ø"/>
            </a:pPr>
            <a:endParaRPr lang="en-US" sz="700"/>
          </a:p>
          <a:p>
            <a:pPr marL="128585" indent="-128585">
              <a:spcBef>
                <a:spcPts val="226"/>
              </a:spcBef>
              <a:buClr>
                <a:schemeClr val="dk1"/>
              </a:buClr>
              <a:buSzPts val="1100"/>
            </a:pPr>
            <a:endParaRPr lang="en-US" sz="700"/>
          </a:p>
          <a:p>
            <a:pPr marL="0" indent="0">
              <a:spcBef>
                <a:spcPts val="0"/>
              </a:spcBef>
              <a:buClr>
                <a:schemeClr val="dk1"/>
              </a:buClr>
              <a:buSzPts val="1100"/>
              <a:buFont typeface="Source Sans Pro"/>
              <a:buNone/>
            </a:pPr>
            <a:endParaRPr lang="en-US" sz="700">
              <a:solidFill>
                <a:schemeClr val="bg2"/>
              </a:solidFill>
            </a:endParaRPr>
          </a:p>
          <a:p>
            <a:pPr marL="0" indent="0">
              <a:spcBef>
                <a:spcPts val="226"/>
              </a:spcBef>
              <a:buClr>
                <a:schemeClr val="dk1"/>
              </a:buClr>
              <a:buSzPts val="1100"/>
              <a:buFont typeface="Source Sans Pro"/>
              <a:buNone/>
            </a:pPr>
            <a:endParaRPr lang="en-US" sz="700" b="1"/>
          </a:p>
        </p:txBody>
      </p:sp>
      <p:pic>
        <p:nvPicPr>
          <p:cNvPr id="33" name="Picture 32" descr="https://mtnstopshiv.org/sites/default/files/2018-03/dpv_ring_grey_open_1.jpg">
            <a:extLst>
              <a:ext uri="{FF2B5EF4-FFF2-40B4-BE49-F238E27FC236}">
                <a16:creationId xmlns:a16="http://schemas.microsoft.com/office/drawing/2014/main" id="{804D8025-0129-4F96-A02B-39276566896B}"/>
              </a:ext>
            </a:extLst>
          </p:cNvPr>
          <p:cNvPicPr/>
          <p:nvPr/>
        </p:nvPicPr>
        <p:blipFill rotWithShape="1">
          <a:blip r:embed="rId3" cstate="print">
            <a:extLst>
              <a:ext uri="{28A0092B-C50C-407E-A947-70E740481C1C}">
                <a14:useLocalDpi xmlns:a14="http://schemas.microsoft.com/office/drawing/2010/main" val="0"/>
              </a:ext>
            </a:extLst>
          </a:blip>
          <a:srcRect l="32376" t="22356" r="14892" b="17548"/>
          <a:stretch/>
        </p:blipFill>
        <p:spPr bwMode="auto">
          <a:xfrm>
            <a:off x="5559758" y="5690197"/>
            <a:ext cx="1170073" cy="842012"/>
          </a:xfrm>
          <a:prstGeom prst="rect">
            <a:avLst/>
          </a:prstGeom>
          <a:noFill/>
          <a:ln>
            <a:noFill/>
          </a:ln>
          <a:extLst>
            <a:ext uri="{53640926-AAD7-44D8-BBD7-CCE9431645EC}">
              <a14:shadowObscured xmlns:a14="http://schemas.microsoft.com/office/drawing/2010/main"/>
            </a:ext>
          </a:extLst>
        </p:spPr>
      </p:pic>
      <p:pic>
        <p:nvPicPr>
          <p:cNvPr id="34" name="Picture 33">
            <a:extLst>
              <a:ext uri="{FF2B5EF4-FFF2-40B4-BE49-F238E27FC236}">
                <a16:creationId xmlns:a16="http://schemas.microsoft.com/office/drawing/2014/main" id="{23A4D7E6-C572-4DBC-A0F7-EDB5A09E82C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26532" y="5522373"/>
            <a:ext cx="621506" cy="235364"/>
          </a:xfrm>
          <a:prstGeom prst="rect">
            <a:avLst/>
          </a:prstGeom>
        </p:spPr>
      </p:pic>
      <p:sp>
        <p:nvSpPr>
          <p:cNvPr id="35" name="Rectangle: Diagonal Corners Rounded 34">
            <a:extLst>
              <a:ext uri="{FF2B5EF4-FFF2-40B4-BE49-F238E27FC236}">
                <a16:creationId xmlns:a16="http://schemas.microsoft.com/office/drawing/2014/main" id="{BCCBAE3B-04AF-4352-8ED8-E77A92089FD7}"/>
              </a:ext>
            </a:extLst>
          </p:cNvPr>
          <p:cNvSpPr/>
          <p:nvPr/>
        </p:nvSpPr>
        <p:spPr>
          <a:xfrm>
            <a:off x="3563365" y="9135336"/>
            <a:ext cx="3206634" cy="672056"/>
          </a:xfrm>
          <a:prstGeom prst="round2Diag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spcBef>
                <a:spcPts val="226"/>
              </a:spcBef>
              <a:buClr>
                <a:schemeClr val="dk1"/>
              </a:buClr>
              <a:buSzPts val="1100"/>
            </a:pPr>
            <a:r>
              <a:rPr lang="en-US" sz="1000">
                <a:solidFill>
                  <a:schemeClr val="bg1"/>
                </a:solidFill>
                <a:latin typeface="Source Sans Pro"/>
                <a:ea typeface="Source Sans Pro"/>
                <a:sym typeface="Source Sans Pro"/>
              </a:rPr>
              <a:t>Please contact the study team at </a:t>
            </a:r>
            <a:r>
              <a:rPr lang="en-US" sz="1000" b="1">
                <a:solidFill>
                  <a:schemeClr val="bg1"/>
                </a:solidFill>
                <a:latin typeface="Source Sans Pro"/>
                <a:ea typeface="Source Sans Pro"/>
                <a:sym typeface="Source Sans Pro"/>
              </a:rPr>
              <a:t>{</a:t>
            </a:r>
            <a:r>
              <a:rPr lang="en-US" sz="1000" b="1">
                <a:solidFill>
                  <a:srgbClr val="FF0000"/>
                </a:solidFill>
                <a:latin typeface="Source Sans Pro"/>
                <a:ea typeface="Source Sans Pro"/>
                <a:sym typeface="Source Sans Pro"/>
              </a:rPr>
              <a:t>CRS Name, phone number</a:t>
            </a:r>
            <a:r>
              <a:rPr lang="en-US" sz="1000" b="1">
                <a:solidFill>
                  <a:schemeClr val="bg1"/>
                </a:solidFill>
                <a:latin typeface="Source Sans Pro"/>
                <a:ea typeface="Source Sans Pro"/>
                <a:sym typeface="Source Sans Pro"/>
              </a:rPr>
              <a:t>} </a:t>
            </a:r>
            <a:r>
              <a:rPr lang="en-US" sz="1000">
                <a:solidFill>
                  <a:schemeClr val="bg1"/>
                </a:solidFill>
                <a:latin typeface="Source Sans Pro"/>
                <a:ea typeface="Source Sans Pro"/>
                <a:sym typeface="Source Sans Pro"/>
              </a:rPr>
              <a:t>if you have any questions about the study, if the patient requires urgent care, or to notify the study team of the patient’s delivery.  </a:t>
            </a:r>
          </a:p>
        </p:txBody>
      </p:sp>
      <p:sp>
        <p:nvSpPr>
          <p:cNvPr id="36" name="Rectangle: Diagonal Corners Rounded 35">
            <a:extLst>
              <a:ext uri="{FF2B5EF4-FFF2-40B4-BE49-F238E27FC236}">
                <a16:creationId xmlns:a16="http://schemas.microsoft.com/office/drawing/2014/main" id="{F8FF6751-B64B-4A8C-BCD7-B033BA6B58D0}"/>
              </a:ext>
            </a:extLst>
          </p:cNvPr>
          <p:cNvSpPr/>
          <p:nvPr/>
        </p:nvSpPr>
        <p:spPr>
          <a:xfrm>
            <a:off x="3564772" y="5064057"/>
            <a:ext cx="3205227" cy="467528"/>
          </a:xfrm>
          <a:prstGeom prst="round2Diag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1100">
                <a:solidFill>
                  <a:schemeClr val="bg1"/>
                </a:solidFill>
              </a:rPr>
              <a:t>This patient is using the </a:t>
            </a:r>
            <a:r>
              <a:rPr lang="en-US" sz="1100" b="1">
                <a:solidFill>
                  <a:schemeClr val="bg1"/>
                </a:solidFill>
              </a:rPr>
              <a:t>Dapivirine Vaginal Ring </a:t>
            </a:r>
            <a:r>
              <a:rPr lang="en-US" sz="1100">
                <a:solidFill>
                  <a:schemeClr val="bg1"/>
                </a:solidFill>
              </a:rPr>
              <a:t>as part of the </a:t>
            </a:r>
            <a:r>
              <a:rPr lang="en-US" sz="1100" b="1">
                <a:solidFill>
                  <a:schemeClr val="bg1"/>
                </a:solidFill>
              </a:rPr>
              <a:t>MTN-042/DELIVER study</a:t>
            </a:r>
            <a:endParaRPr lang="en-US" i="1">
              <a:solidFill>
                <a:schemeClr val="bg1"/>
              </a:solidFill>
            </a:endParaRPr>
          </a:p>
        </p:txBody>
      </p:sp>
      <p:sp>
        <p:nvSpPr>
          <p:cNvPr id="37" name="TextBox 36">
            <a:extLst>
              <a:ext uri="{FF2B5EF4-FFF2-40B4-BE49-F238E27FC236}">
                <a16:creationId xmlns:a16="http://schemas.microsoft.com/office/drawing/2014/main" id="{BF5AEC18-2DEC-4940-8872-6A938EB6FAA9}"/>
              </a:ext>
            </a:extLst>
          </p:cNvPr>
          <p:cNvSpPr txBox="1"/>
          <p:nvPr/>
        </p:nvSpPr>
        <p:spPr>
          <a:xfrm>
            <a:off x="3528437" y="5570939"/>
            <a:ext cx="2059388" cy="1133644"/>
          </a:xfrm>
          <a:prstGeom prst="rect">
            <a:avLst/>
          </a:prstGeom>
          <a:noFill/>
        </p:spPr>
        <p:txBody>
          <a:bodyPr wrap="square">
            <a:spAutoFit/>
          </a:bodyPr>
          <a:lstStyle/>
          <a:p>
            <a:pPr>
              <a:spcBef>
                <a:spcPts val="450"/>
              </a:spcBef>
              <a:buClr>
                <a:srgbClr val="0DB7C4"/>
              </a:buClr>
              <a:buSzPts val="2000"/>
            </a:pPr>
            <a:r>
              <a:rPr lang="en-US" sz="1200" b="1">
                <a:solidFill>
                  <a:schemeClr val="accent4"/>
                </a:solidFill>
                <a:latin typeface="Source Sans Pro"/>
                <a:ea typeface="Source Sans Pro"/>
                <a:sym typeface="Source Sans Pro"/>
              </a:rPr>
              <a:t>STUDY INFORMATION</a:t>
            </a:r>
          </a:p>
          <a:p>
            <a:pPr marL="214309" indent="-214309">
              <a:spcBef>
                <a:spcPts val="226"/>
              </a:spcBef>
              <a:buClr>
                <a:schemeClr val="dk1"/>
              </a:buClr>
              <a:buSzPts val="1100"/>
              <a:buFont typeface="Wingdings" panose="05000000000000000000" pitchFamily="2" charset="2"/>
              <a:buChar char="Ø"/>
            </a:pPr>
            <a:r>
              <a:rPr lang="en-US" sz="900">
                <a:solidFill>
                  <a:srgbClr val="415665"/>
                </a:solidFill>
                <a:latin typeface="Source Sans Pro"/>
                <a:ea typeface="Source Sans Pro"/>
                <a:sym typeface="Source Sans Pro"/>
              </a:rPr>
              <a:t>The DELIVER study is assessing if two HIV prevention products - the Dapivirine Vaginal Ring (DVR) and Oral Pre-Exposure Prophylaxis (PrEP) (TRUVADA®) - are safe for use during pregnancy.</a:t>
            </a:r>
          </a:p>
        </p:txBody>
      </p:sp>
      <p:sp>
        <p:nvSpPr>
          <p:cNvPr id="38" name="TextBox 37">
            <a:extLst>
              <a:ext uri="{FF2B5EF4-FFF2-40B4-BE49-F238E27FC236}">
                <a16:creationId xmlns:a16="http://schemas.microsoft.com/office/drawing/2014/main" id="{71CF46A4-035C-4902-B1BB-C359565237E7}"/>
              </a:ext>
            </a:extLst>
          </p:cNvPr>
          <p:cNvSpPr txBox="1"/>
          <p:nvPr/>
        </p:nvSpPr>
        <p:spPr>
          <a:xfrm>
            <a:off x="3525016" y="6643005"/>
            <a:ext cx="3215194" cy="784830"/>
          </a:xfrm>
          <a:prstGeom prst="rect">
            <a:avLst/>
          </a:prstGeom>
          <a:noFill/>
        </p:spPr>
        <p:txBody>
          <a:bodyPr wrap="square">
            <a:spAutoFit/>
          </a:bodyPr>
          <a:lstStyle/>
          <a:p>
            <a:pPr marL="214309" indent="-214309">
              <a:spcBef>
                <a:spcPts val="226"/>
              </a:spcBef>
              <a:buClr>
                <a:schemeClr val="dk1"/>
              </a:buClr>
              <a:buSzPts val="1100"/>
              <a:buFont typeface="Wingdings" panose="05000000000000000000" pitchFamily="2" charset="2"/>
              <a:buChar char="Ø"/>
            </a:pPr>
            <a:r>
              <a:rPr lang="en-US" sz="900">
                <a:solidFill>
                  <a:srgbClr val="415665"/>
                </a:solidFill>
                <a:latin typeface="Source Sans Pro"/>
                <a:ea typeface="Source Sans Pro"/>
                <a:sym typeface="Source Sans Pro"/>
              </a:rPr>
              <a:t>Previous studies in women who are not pregnant have shown minimal dapivirine absorption, no safety concerns, and that the DVR can reduce HIV risk if used consistently. Less is known about DVR use during pregnancy, which is why this study is being done.</a:t>
            </a:r>
          </a:p>
        </p:txBody>
      </p:sp>
      <p:sp>
        <p:nvSpPr>
          <p:cNvPr id="39" name="TextBox 38">
            <a:extLst>
              <a:ext uri="{FF2B5EF4-FFF2-40B4-BE49-F238E27FC236}">
                <a16:creationId xmlns:a16="http://schemas.microsoft.com/office/drawing/2014/main" id="{FF19202B-D6EA-4993-BEE6-1E1B10CE5936}"/>
              </a:ext>
            </a:extLst>
          </p:cNvPr>
          <p:cNvSpPr txBox="1"/>
          <p:nvPr/>
        </p:nvSpPr>
        <p:spPr>
          <a:xfrm>
            <a:off x="5634813" y="9764355"/>
            <a:ext cx="1293944" cy="153888"/>
          </a:xfrm>
          <a:prstGeom prst="rect">
            <a:avLst/>
          </a:prstGeom>
          <a:noFill/>
        </p:spPr>
        <p:txBody>
          <a:bodyPr wrap="none" rtlCol="0">
            <a:spAutoFit/>
          </a:bodyPr>
          <a:lstStyle/>
          <a:p>
            <a:r>
              <a:rPr lang="en-US" sz="400"/>
              <a:t>MTN-042 Ring Removal Card, v1.0, 17JUN2021</a:t>
            </a:r>
          </a:p>
        </p:txBody>
      </p:sp>
    </p:spTree>
    <p:extLst>
      <p:ext uri="{BB962C8B-B14F-4D97-AF65-F5344CB8AC3E}">
        <p14:creationId xmlns:p14="http://schemas.microsoft.com/office/powerpoint/2010/main" val="2892889145"/>
      </p:ext>
    </p:extLst>
  </p:cSld>
  <p:clrMapOvr>
    <a:masterClrMapping/>
  </p:clrMapOvr>
</p:sld>
</file>

<file path=ppt/theme/theme1.xml><?xml version="1.0" encoding="utf-8"?>
<a:theme xmlns:a="http://schemas.openxmlformats.org/drawingml/2006/main" name="Cerimon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2982CD55DB9B4BBB37A964B6D8DA06" ma:contentTypeVersion="" ma:contentTypeDescription="Create a new document." ma:contentTypeScope="" ma:versionID="2dccea9da4d23bc1431380253f0682b9">
  <xsd:schema xmlns:xsd="http://www.w3.org/2001/XMLSchema" xmlns:xs="http://www.w3.org/2001/XMLSchema" xmlns:p="http://schemas.microsoft.com/office/2006/metadata/properties" xmlns:ns2="49041abd-9f6c-4283-b183-387e65935736" xmlns:ns3="0cdb9d7b-3bdb-4b1c-be50-7737cb6ee7a2" targetNamespace="http://schemas.microsoft.com/office/2006/metadata/properties" ma:root="true" ma:fieldsID="83c82c3fe7c72d05e0eca395c27ba5a8" ns2:_="" ns3:_="">
    <xsd:import namespace="49041abd-9f6c-4283-b183-387e65935736"/>
    <xsd:import namespace="0cdb9d7b-3bdb-4b1c-be50-7737cb6ee7a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041abd-9f6c-4283-b183-387e659357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cdb9d7b-3bdb-4b1c-be50-7737cb6ee7a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0cdb9d7b-3bdb-4b1c-be50-7737cb6ee7a2">
      <UserInfo>
        <DisplayName>Tara McClure</DisplayName>
        <AccountId>181</AccountId>
        <AccountType/>
      </UserInfo>
      <UserInfo>
        <DisplayName>Rachel Scheckter</DisplayName>
        <AccountId>19</AccountId>
        <AccountType/>
      </UserInfo>
      <UserInfo>
        <DisplayName>Nicole Macagna</DisplayName>
        <AccountId>232</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AD8890-EA30-476B-B346-44012977BEBA}">
  <ds:schemaRefs>
    <ds:schemaRef ds:uri="0cdb9d7b-3bdb-4b1c-be50-7737cb6ee7a2"/>
    <ds:schemaRef ds:uri="49041abd-9f6c-4283-b183-387e6593573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E9224C9-3EBA-4656-9FE5-E82C5CEB3656}">
  <ds:schemaRefs>
    <ds:schemaRef ds:uri="0cdb9d7b-3bdb-4b1c-be50-7737cb6ee7a2"/>
    <ds:schemaRef ds:uri="49041abd-9f6c-4283-b183-387e6593573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709890E-37DE-4F13-9DE4-54F83E8A98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A4 Paper (210x297 mm)</PresentationFormat>
  <Slides>2</Slides>
  <Notes>2</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Cerimon template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patient is a participant in the MTN-042/DELIVER study. CARE PROVIDERS SHOULD READ THIS SHEET CAREFULLY AS IT CONTAINS IMPORTANT INFORMATION RELATED TO THE PATIENT’S MEDICATIONS.</dc:title>
  <dc:creator>Ashley Mayo</dc:creator>
  <cp:revision>1</cp:revision>
  <cp:lastPrinted>2021-06-17T16:17:35Z</cp:lastPrinted>
  <dcterms:modified xsi:type="dcterms:W3CDTF">2021-06-17T16:31:31Z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0x010100592982CD55DB9B4BBB37A964B6D8DA06</vt:lpwstr>
  </property>
</Properties>
</file>