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60" r:id="rId5"/>
    <p:sldId id="261" r:id="rId6"/>
    <p:sldId id="262" r:id="rId7"/>
  </p:sldIdLst>
  <p:sldSz cx="6858000" cy="9906000" type="A4"/>
  <p:notesSz cx="7010400" cy="9296400"/>
  <p:defaultTextStyle>
    <a:defPPr>
      <a:defRPr lang="en-US"/>
    </a:defPPr>
    <a:lvl1pPr marL="0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71B17E8-1102-45DF-BB2C-EF437456F62E}">
          <p14:sldIdLst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Nicole Macagna" initials="NM" lastIdx="10" clrIdx="6">
    <p:extLst>
      <p:ext uri="{19B8F6BF-5375-455C-9EA6-DF929625EA0E}">
        <p15:presenceInfo xmlns:p15="http://schemas.microsoft.com/office/powerpoint/2012/main" userId="S-1-5-21-3003367119-45151493-406046460-47741" providerId="AD"/>
      </p:ext>
    </p:extLst>
  </p:cmAuthor>
  <p:cmAuthor id="1" name="Tara McClure" initials="TM" lastIdx="47" clrIdx="0">
    <p:extLst/>
  </p:cmAuthor>
  <p:cmAuthor id="8" name="Rachel Scheckter" initials="RS" lastIdx="4" clrIdx="7">
    <p:extLst>
      <p:ext uri="{19B8F6BF-5375-455C-9EA6-DF929625EA0E}">
        <p15:presenceInfo xmlns:p15="http://schemas.microsoft.com/office/powerpoint/2012/main" userId="Rachel Scheckter" providerId="None"/>
      </p:ext>
    </p:extLst>
  </p:cmAuthor>
  <p:cmAuthor id="2" name="Morgan Garcia" initials="MG" lastIdx="4" clrIdx="1">
    <p:extLst/>
  </p:cmAuthor>
  <p:cmAuthor id="9" name="Jacobson, Cindy E" initials="JCE" lastIdx="1" clrIdx="8">
    <p:extLst>
      <p:ext uri="{19B8F6BF-5375-455C-9EA6-DF929625EA0E}">
        <p15:presenceInfo xmlns:p15="http://schemas.microsoft.com/office/powerpoint/2012/main" userId="S-1-5-21-2100575077-1586313154-91453608-144100" providerId="AD"/>
      </p:ext>
    </p:extLst>
  </p:cmAuthor>
  <p:cmAuthor id="3" name="FHI 360" initials="FHI 360" lastIdx="3" clrIdx="2">
    <p:extLst/>
  </p:cmAuthor>
  <p:cmAuthor id="4" name="Lisa Levy" initials="LL" lastIdx="9" clrIdx="3">
    <p:extLst/>
  </p:cmAuthor>
  <p:cmAuthor id="5" name="Jacobson, Cindy E" initials="CEJ" lastIdx="5" clrIdx="4"/>
  <p:cmAuthor id="6" name="Ashley Mayo" initials="AM" lastIdx="10" clrIdx="5">
    <p:extLst>
      <p:ext uri="{19B8F6BF-5375-455C-9EA6-DF929625EA0E}">
        <p15:presenceInfo xmlns:p15="http://schemas.microsoft.com/office/powerpoint/2012/main" userId="S-1-5-21-3003367119-45151493-406046460-410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2590"/>
    <a:srgbClr val="1C8EA3"/>
    <a:srgbClr val="3279B3"/>
    <a:srgbClr val="774FA0"/>
    <a:srgbClr val="4B69B6"/>
    <a:srgbClr val="CC0066"/>
    <a:srgbClr val="E0E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22ACCF-07C9-45D2-B0F4-8F86D8109E2E}" v="108" dt="2019-06-12T16:55:20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74" autoAdjust="0"/>
  </p:normalViewPr>
  <p:slideViewPr>
    <p:cSldViewPr snapToGrid="0">
      <p:cViewPr varScale="1">
        <p:scale>
          <a:sx n="80" d="100"/>
          <a:sy n="80" d="100"/>
        </p:scale>
        <p:origin x="3084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e Macagna" userId="8beb731d-5010-4f08-9d04-45e263977f82" providerId="ADAL" clId="{77E5A46D-589C-4E10-AF37-5715E3315F4F}"/>
    <pc:docChg chg="modSld">
      <pc:chgData name="Nicole Macagna" userId="8beb731d-5010-4f08-9d04-45e263977f82" providerId="ADAL" clId="{77E5A46D-589C-4E10-AF37-5715E3315F4F}" dt="2019-06-05T17:33:06.302" v="7"/>
      <pc:docMkLst>
        <pc:docMk/>
      </pc:docMkLst>
      <pc:sldChg chg="addCm modCm">
        <pc:chgData name="Nicole Macagna" userId="8beb731d-5010-4f08-9d04-45e263977f82" providerId="ADAL" clId="{77E5A46D-589C-4E10-AF37-5715E3315F4F}" dt="2019-06-05T17:26:46.609" v="3"/>
        <pc:sldMkLst>
          <pc:docMk/>
          <pc:sldMk cId="1572628378" sldId="261"/>
        </pc:sldMkLst>
      </pc:sldChg>
      <pc:sldChg chg="addCm modCm">
        <pc:chgData name="Nicole Macagna" userId="8beb731d-5010-4f08-9d04-45e263977f82" providerId="ADAL" clId="{77E5A46D-589C-4E10-AF37-5715E3315F4F}" dt="2019-06-05T17:33:06.302" v="7"/>
        <pc:sldMkLst>
          <pc:docMk/>
          <pc:sldMk cId="1959026166" sldId="262"/>
        </pc:sldMkLst>
      </pc:sldChg>
    </pc:docChg>
  </pc:docChgLst>
  <pc:docChgLst>
    <pc:chgData name="Tara McClure" userId="e5439c73-25d8-48a5-8dcb-87907cf33aad" providerId="ADAL" clId="{DB57A2C5-1B2D-4AF8-8DE3-9B838EE1EFAA}"/>
    <pc:docChg chg="undo custSel modSld">
      <pc:chgData name="Tara McClure" userId="e5439c73-25d8-48a5-8dcb-87907cf33aad" providerId="ADAL" clId="{DB57A2C5-1B2D-4AF8-8DE3-9B838EE1EFAA}" dt="2019-06-05T19:04:19.690" v="148" actId="14100"/>
      <pc:docMkLst>
        <pc:docMk/>
      </pc:docMkLst>
      <pc:sldChg chg="addSp delSp modSp">
        <pc:chgData name="Tara McClure" userId="e5439c73-25d8-48a5-8dcb-87907cf33aad" providerId="ADAL" clId="{DB57A2C5-1B2D-4AF8-8DE3-9B838EE1EFAA}" dt="2019-06-05T18:55:00.081" v="72"/>
        <pc:sldMkLst>
          <pc:docMk/>
          <pc:sldMk cId="3048642022" sldId="260"/>
        </pc:sldMkLst>
        <pc:spChg chg="add del">
          <ac:chgData name="Tara McClure" userId="e5439c73-25d8-48a5-8dcb-87907cf33aad" providerId="ADAL" clId="{DB57A2C5-1B2D-4AF8-8DE3-9B838EE1EFAA}" dt="2019-06-05T18:54:49.161" v="65"/>
          <ac:spMkLst>
            <pc:docMk/>
            <pc:sldMk cId="3048642022" sldId="260"/>
            <ac:spMk id="43" creationId="{7229F938-48F7-437E-968A-B97B7AB5F701}"/>
          </ac:spMkLst>
        </pc:spChg>
        <pc:spChg chg="del mod">
          <ac:chgData name="Tara McClure" userId="e5439c73-25d8-48a5-8dcb-87907cf33aad" providerId="ADAL" clId="{DB57A2C5-1B2D-4AF8-8DE3-9B838EE1EFAA}" dt="2019-06-05T18:55:00.081" v="72"/>
          <ac:spMkLst>
            <pc:docMk/>
            <pc:sldMk cId="3048642022" sldId="260"/>
            <ac:spMk id="49" creationId="{096677B6-F2DD-402D-A298-6CC13A7B22EB}"/>
          </ac:spMkLst>
        </pc:spChg>
        <pc:spChg chg="add mod">
          <ac:chgData name="Tara McClure" userId="e5439c73-25d8-48a5-8dcb-87907cf33aad" providerId="ADAL" clId="{DB57A2C5-1B2D-4AF8-8DE3-9B838EE1EFAA}" dt="2019-06-05T18:54:57.609" v="70" actId="20577"/>
          <ac:spMkLst>
            <pc:docMk/>
            <pc:sldMk cId="3048642022" sldId="260"/>
            <ac:spMk id="58" creationId="{B4C7E4D0-A0B3-4D8D-A9AD-F6BAFBB039E9}"/>
          </ac:spMkLst>
        </pc:spChg>
        <pc:picChg chg="mod">
          <ac:chgData name="Tara McClure" userId="e5439c73-25d8-48a5-8dcb-87907cf33aad" providerId="ADAL" clId="{DB57A2C5-1B2D-4AF8-8DE3-9B838EE1EFAA}" dt="2019-06-05T18:29:11.397" v="61"/>
          <ac:picMkLst>
            <pc:docMk/>
            <pc:sldMk cId="3048642022" sldId="260"/>
            <ac:picMk id="42" creationId="{51984FFF-661E-4BA9-8D71-BA543B2C7638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45" creationId="{08FD49DA-E2DE-4574-B9F4-4B2A36BB776A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46" creationId="{632B52BC-ABC5-40E3-A2F7-B93C5D762EB8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47" creationId="{E95EF390-692C-4927-BC15-CEE92CC36F55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48" creationId="{532DB9D8-6F9F-4821-AFA0-1C0A4D709D34}"/>
          </ac:picMkLst>
        </pc:picChg>
        <pc:picChg chg="mod">
          <ac:chgData name="Tara McClure" userId="e5439c73-25d8-48a5-8dcb-87907cf33aad" providerId="ADAL" clId="{DB57A2C5-1B2D-4AF8-8DE3-9B838EE1EFAA}" dt="2019-06-05T18:29:00.660" v="60"/>
          <ac:picMkLst>
            <pc:docMk/>
            <pc:sldMk cId="3048642022" sldId="260"/>
            <ac:picMk id="50" creationId="{19A0FD4C-F758-43BC-AE1F-6952C8000C21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80" creationId="{00000000-0000-0000-0000-000000000000}"/>
          </ac:picMkLst>
        </pc:picChg>
        <pc:picChg chg="mod">
          <ac:chgData name="Tara McClure" userId="e5439c73-25d8-48a5-8dcb-87907cf33aad" providerId="ADAL" clId="{DB57A2C5-1B2D-4AF8-8DE3-9B838EE1EFAA}" dt="2019-06-05T18:54:13.865" v="63"/>
          <ac:picMkLst>
            <pc:docMk/>
            <pc:sldMk cId="3048642022" sldId="260"/>
            <ac:picMk id="81" creationId="{00000000-0000-0000-0000-000000000000}"/>
          </ac:picMkLst>
        </pc:picChg>
      </pc:sldChg>
      <pc:sldChg chg="addSp delSp modSp addCm delCm">
        <pc:chgData name="Tara McClure" userId="e5439c73-25d8-48a5-8dcb-87907cf33aad" providerId="ADAL" clId="{DB57A2C5-1B2D-4AF8-8DE3-9B838EE1EFAA}" dt="2019-06-05T19:01:40.189" v="126"/>
        <pc:sldMkLst>
          <pc:docMk/>
          <pc:sldMk cId="1572628378" sldId="261"/>
        </pc:sldMkLst>
        <pc:spChg chg="mod">
          <ac:chgData name="Tara McClure" userId="e5439c73-25d8-48a5-8dcb-87907cf33aad" providerId="ADAL" clId="{DB57A2C5-1B2D-4AF8-8DE3-9B838EE1EFAA}" dt="2019-06-05T19:01:25.411" v="125" actId="20577"/>
          <ac:spMkLst>
            <pc:docMk/>
            <pc:sldMk cId="1572628378" sldId="261"/>
            <ac:spMk id="7" creationId="{00000000-0000-0000-0000-000000000000}"/>
          </ac:spMkLst>
        </pc:spChg>
        <pc:spChg chg="add del mod">
          <ac:chgData name="Tara McClure" userId="e5439c73-25d8-48a5-8dcb-87907cf33aad" providerId="ADAL" clId="{DB57A2C5-1B2D-4AF8-8DE3-9B838EE1EFAA}" dt="2019-06-05T18:55:38.652" v="83" actId="478"/>
          <ac:spMkLst>
            <pc:docMk/>
            <pc:sldMk cId="1572628378" sldId="261"/>
            <ac:spMk id="9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0:48.444" v="117" actId="113"/>
          <ac:spMkLst>
            <pc:docMk/>
            <pc:sldMk cId="1572628378" sldId="261"/>
            <ac:spMk id="19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5:51.687" v="86" actId="14100"/>
          <ac:spMkLst>
            <pc:docMk/>
            <pc:sldMk cId="1572628378" sldId="261"/>
            <ac:spMk id="24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7:21.465" v="95" actId="14100"/>
          <ac:spMkLst>
            <pc:docMk/>
            <pc:sldMk cId="1572628378" sldId="261"/>
            <ac:spMk id="32" creationId="{00000000-0000-0000-0000-000000000000}"/>
          </ac:spMkLst>
        </pc:spChg>
        <pc:spChg chg="add mod">
          <ac:chgData name="Tara McClure" userId="e5439c73-25d8-48a5-8dcb-87907cf33aad" providerId="ADAL" clId="{DB57A2C5-1B2D-4AF8-8DE3-9B838EE1EFAA}" dt="2019-06-05T18:55:13.100" v="77" actId="20577"/>
          <ac:spMkLst>
            <pc:docMk/>
            <pc:sldMk cId="1572628378" sldId="261"/>
            <ac:spMk id="38" creationId="{6375C1B5-BF4F-4034-A223-80C1993B4A42}"/>
          </ac:spMkLst>
        </pc:spChg>
        <pc:spChg chg="mod">
          <ac:chgData name="Tara McClure" userId="e5439c73-25d8-48a5-8dcb-87907cf33aad" providerId="ADAL" clId="{DB57A2C5-1B2D-4AF8-8DE3-9B838EE1EFAA}" dt="2019-06-05T18:56:00.155" v="87" actId="14100"/>
          <ac:spMkLst>
            <pc:docMk/>
            <pc:sldMk cId="1572628378" sldId="261"/>
            <ac:spMk id="43" creationId="{00000000-0000-0000-0000-000000000000}"/>
          </ac:spMkLst>
        </pc:spChg>
        <pc:spChg chg="del mod">
          <ac:chgData name="Tara McClure" userId="e5439c73-25d8-48a5-8dcb-87907cf33aad" providerId="ADAL" clId="{DB57A2C5-1B2D-4AF8-8DE3-9B838EE1EFAA}" dt="2019-06-05T18:55:18.208" v="79"/>
          <ac:spMkLst>
            <pc:docMk/>
            <pc:sldMk cId="1572628378" sldId="261"/>
            <ac:spMk id="50" creationId="{A859BF47-2F0C-46B9-856B-1F0A3E660895}"/>
          </ac:spMkLst>
        </pc:spChg>
        <pc:spChg chg="mod">
          <ac:chgData name="Tara McClure" userId="e5439c73-25d8-48a5-8dcb-87907cf33aad" providerId="ADAL" clId="{DB57A2C5-1B2D-4AF8-8DE3-9B838EE1EFAA}" dt="2019-06-05T18:57:48.216" v="101" actId="14100"/>
          <ac:spMkLst>
            <pc:docMk/>
            <pc:sldMk cId="1572628378" sldId="261"/>
            <ac:spMk id="65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6:11.901" v="88" actId="1076"/>
          <ac:spMkLst>
            <pc:docMk/>
            <pc:sldMk cId="1572628378" sldId="261"/>
            <ac:spMk id="66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7:58.928" v="105" actId="14100"/>
          <ac:spMkLst>
            <pc:docMk/>
            <pc:sldMk cId="1572628378" sldId="261"/>
            <ac:spMk id="120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7:28.197" v="96" actId="14100"/>
          <ac:spMkLst>
            <pc:docMk/>
            <pc:sldMk cId="1572628378" sldId="261"/>
            <ac:spMk id="121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8:57:33.711" v="97" actId="1076"/>
          <ac:spMkLst>
            <pc:docMk/>
            <pc:sldMk cId="1572628378" sldId="261"/>
            <ac:spMk id="122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1:13.868" v="122" actId="14100"/>
          <ac:spMkLst>
            <pc:docMk/>
            <pc:sldMk cId="1572628378" sldId="261"/>
            <ac:spMk id="125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1:19.101" v="123" actId="1076"/>
          <ac:spMkLst>
            <pc:docMk/>
            <pc:sldMk cId="1572628378" sldId="261"/>
            <ac:spMk id="127" creationId="{00000000-0000-0000-0000-000000000000}"/>
          </ac:spMkLst>
        </pc:spChg>
        <pc:grpChg chg="mod">
          <ac:chgData name="Tara McClure" userId="e5439c73-25d8-48a5-8dcb-87907cf33aad" providerId="ADAL" clId="{DB57A2C5-1B2D-4AF8-8DE3-9B838EE1EFAA}" dt="2019-06-05T19:00:04.390" v="112" actId="14100"/>
          <ac:grpSpMkLst>
            <pc:docMk/>
            <pc:sldMk cId="1572628378" sldId="261"/>
            <ac:grpSpMk id="3" creationId="{00000000-0000-0000-0000-000000000000}"/>
          </ac:grpSpMkLst>
        </pc:grpChg>
        <pc:picChg chg="mod">
          <ac:chgData name="Tara McClure" userId="e5439c73-25d8-48a5-8dcb-87907cf33aad" providerId="ADAL" clId="{DB57A2C5-1B2D-4AF8-8DE3-9B838EE1EFAA}" dt="2019-06-05T18:57:54.309" v="104" actId="1076"/>
          <ac:picMkLst>
            <pc:docMk/>
            <pc:sldMk cId="1572628378" sldId="261"/>
            <ac:picMk id="5" creationId="{00000000-0000-0000-0000-000000000000}"/>
          </ac:picMkLst>
        </pc:picChg>
        <pc:picChg chg="mod">
          <ac:chgData name="Tara McClure" userId="e5439c73-25d8-48a5-8dcb-87907cf33aad" providerId="ADAL" clId="{DB57A2C5-1B2D-4AF8-8DE3-9B838EE1EFAA}" dt="2019-06-05T18:57:40.810" v="100" actId="14100"/>
          <ac:picMkLst>
            <pc:docMk/>
            <pc:sldMk cId="1572628378" sldId="261"/>
            <ac:picMk id="10" creationId="{00000000-0000-0000-0000-000000000000}"/>
          </ac:picMkLst>
        </pc:picChg>
        <pc:picChg chg="mod">
          <ac:chgData name="Tara McClure" userId="e5439c73-25d8-48a5-8dcb-87907cf33aad" providerId="ADAL" clId="{DB57A2C5-1B2D-4AF8-8DE3-9B838EE1EFAA}" dt="2019-06-05T19:01:40.189" v="126"/>
          <ac:picMkLst>
            <pc:docMk/>
            <pc:sldMk cId="1572628378" sldId="261"/>
            <ac:picMk id="46" creationId="{00000000-0000-0000-0000-000000000000}"/>
          </ac:picMkLst>
        </pc:picChg>
        <pc:picChg chg="mod">
          <ac:chgData name="Tara McClure" userId="e5439c73-25d8-48a5-8dcb-87907cf33aad" providerId="ADAL" clId="{DB57A2C5-1B2D-4AF8-8DE3-9B838EE1EFAA}" dt="2019-06-05T18:58:38.675" v="109"/>
          <ac:picMkLst>
            <pc:docMk/>
            <pc:sldMk cId="1572628378" sldId="261"/>
            <ac:picMk id="126" creationId="{00000000-0000-0000-0000-000000000000}"/>
          </ac:picMkLst>
        </pc:picChg>
      </pc:sldChg>
      <pc:sldChg chg="addSp delSp modSp addCm delCm modCm">
        <pc:chgData name="Tara McClure" userId="e5439c73-25d8-48a5-8dcb-87907cf33aad" providerId="ADAL" clId="{DB57A2C5-1B2D-4AF8-8DE3-9B838EE1EFAA}" dt="2019-06-05T19:04:19.690" v="148" actId="14100"/>
        <pc:sldMkLst>
          <pc:docMk/>
          <pc:sldMk cId="1959026166" sldId="262"/>
        </pc:sldMkLst>
        <pc:spChg chg="mod">
          <ac:chgData name="Tara McClure" userId="e5439c73-25d8-48a5-8dcb-87907cf33aad" providerId="ADAL" clId="{DB57A2C5-1B2D-4AF8-8DE3-9B838EE1EFAA}" dt="2019-06-05T19:04:19.690" v="148" actId="14100"/>
          <ac:spMkLst>
            <pc:docMk/>
            <pc:sldMk cId="1959026166" sldId="262"/>
            <ac:spMk id="24" creationId="{00000000-0000-0000-0000-000000000000}"/>
          </ac:spMkLst>
        </pc:spChg>
        <pc:spChg chg="add mod">
          <ac:chgData name="Tara McClure" userId="e5439c73-25d8-48a5-8dcb-87907cf33aad" providerId="ADAL" clId="{DB57A2C5-1B2D-4AF8-8DE3-9B838EE1EFAA}" dt="2019-06-05T18:55:27.194" v="82" actId="1076"/>
          <ac:spMkLst>
            <pc:docMk/>
            <pc:sldMk cId="1959026166" sldId="262"/>
            <ac:spMk id="25" creationId="{396906A9-4FCE-4CC1-8C88-F9B9260EB0AF}"/>
          </ac:spMkLst>
        </pc:spChg>
        <pc:spChg chg="mod">
          <ac:chgData name="Tara McClure" userId="e5439c73-25d8-48a5-8dcb-87907cf33aad" providerId="ADAL" clId="{DB57A2C5-1B2D-4AF8-8DE3-9B838EE1EFAA}" dt="2019-06-05T19:03:35.995" v="139" actId="1076"/>
          <ac:spMkLst>
            <pc:docMk/>
            <pc:sldMk cId="1959026166" sldId="262"/>
            <ac:spMk id="32" creationId="{00000000-0000-0000-0000-000000000000}"/>
          </ac:spMkLst>
        </pc:spChg>
        <pc:spChg chg="del">
          <ac:chgData name="Tara McClure" userId="e5439c73-25d8-48a5-8dcb-87907cf33aad" providerId="ADAL" clId="{DB57A2C5-1B2D-4AF8-8DE3-9B838EE1EFAA}" dt="2019-06-05T18:55:21.788" v="80" actId="478"/>
          <ac:spMkLst>
            <pc:docMk/>
            <pc:sldMk cId="1959026166" sldId="262"/>
            <ac:spMk id="33" creationId="{B3CC92B5-E9F6-4F23-BEC7-8CFD66246496}"/>
          </ac:spMkLst>
        </pc:spChg>
        <pc:spChg chg="mod">
          <ac:chgData name="Tara McClure" userId="e5439c73-25d8-48a5-8dcb-87907cf33aad" providerId="ADAL" clId="{DB57A2C5-1B2D-4AF8-8DE3-9B838EE1EFAA}" dt="2019-06-05T19:04:15.278" v="147" actId="14100"/>
          <ac:spMkLst>
            <pc:docMk/>
            <pc:sldMk cId="1959026166" sldId="262"/>
            <ac:spMk id="43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3:15.817" v="132" actId="1076"/>
          <ac:spMkLst>
            <pc:docMk/>
            <pc:sldMk cId="1959026166" sldId="262"/>
            <ac:spMk id="44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3:40.187" v="140" actId="1076"/>
          <ac:spMkLst>
            <pc:docMk/>
            <pc:sldMk cId="1959026166" sldId="262"/>
            <ac:spMk id="54" creationId="{00000000-0000-0000-0000-000000000000}"/>
          </ac:spMkLst>
        </pc:spChg>
        <pc:spChg chg="mod">
          <ac:chgData name="Tara McClure" userId="e5439c73-25d8-48a5-8dcb-87907cf33aad" providerId="ADAL" clId="{DB57A2C5-1B2D-4AF8-8DE3-9B838EE1EFAA}" dt="2019-06-05T19:03:05.912" v="131" actId="1076"/>
          <ac:spMkLst>
            <pc:docMk/>
            <pc:sldMk cId="1959026166" sldId="262"/>
            <ac:spMk id="65" creationId="{00000000-0000-0000-0000-000000000000}"/>
          </ac:spMkLst>
        </pc:spChg>
        <pc:grpChg chg="mod">
          <ac:chgData name="Tara McClure" userId="e5439c73-25d8-48a5-8dcb-87907cf33aad" providerId="ADAL" clId="{DB57A2C5-1B2D-4AF8-8DE3-9B838EE1EFAA}" dt="2019-06-05T19:03:45.963" v="141" actId="14100"/>
          <ac:grpSpMkLst>
            <pc:docMk/>
            <pc:sldMk cId="1959026166" sldId="262"/>
            <ac:grpSpMk id="36" creationId="{00000000-0000-0000-0000-000000000000}"/>
          </ac:grpSpMkLst>
        </pc:grpChg>
        <pc:grpChg chg="add del">
          <ac:chgData name="Tara McClure" userId="e5439c73-25d8-48a5-8dcb-87907cf33aad" providerId="ADAL" clId="{DB57A2C5-1B2D-4AF8-8DE3-9B838EE1EFAA}" dt="2019-06-05T19:02:50.729" v="129" actId="478"/>
          <ac:grpSpMkLst>
            <pc:docMk/>
            <pc:sldMk cId="1959026166" sldId="262"/>
            <ac:grpSpMk id="102" creationId="{00000000-0000-0000-0000-000000000000}"/>
          </ac:grpSpMkLst>
        </pc:grpChg>
        <pc:picChg chg="mod">
          <ac:chgData name="Tara McClure" userId="e5439c73-25d8-48a5-8dcb-87907cf33aad" providerId="ADAL" clId="{DB57A2C5-1B2D-4AF8-8DE3-9B838EE1EFAA}" dt="2019-06-05T19:03:55.947" v="145" actId="1076"/>
          <ac:picMkLst>
            <pc:docMk/>
            <pc:sldMk cId="1959026166" sldId="262"/>
            <ac:picMk id="8" creationId="{00000000-0000-0000-0000-000000000000}"/>
          </ac:picMkLst>
        </pc:picChg>
        <pc:picChg chg="mod">
          <ac:chgData name="Tara McClure" userId="e5439c73-25d8-48a5-8dcb-87907cf33aad" providerId="ADAL" clId="{DB57A2C5-1B2D-4AF8-8DE3-9B838EE1EFAA}" dt="2019-06-05T19:04:09.862" v="146" actId="1076"/>
          <ac:picMkLst>
            <pc:docMk/>
            <pc:sldMk cId="1959026166" sldId="262"/>
            <ac:picMk id="9" creationId="{00000000-0000-0000-0000-000000000000}"/>
          </ac:picMkLst>
        </pc:picChg>
        <pc:cxnChg chg="mod">
          <ac:chgData name="Tara McClure" userId="e5439c73-25d8-48a5-8dcb-87907cf33aad" providerId="ADAL" clId="{DB57A2C5-1B2D-4AF8-8DE3-9B838EE1EFAA}" dt="2019-06-05T19:03:15.817" v="132" actId="1076"/>
          <ac:cxnSpMkLst>
            <pc:docMk/>
            <pc:sldMk cId="1959026166" sldId="262"/>
            <ac:cxnSpMk id="7" creationId="{00000000-0000-0000-0000-000000000000}"/>
          </ac:cxnSpMkLst>
        </pc:cxnChg>
      </pc:sldChg>
    </pc:docChg>
  </pc:docChgLst>
  <pc:docChgLst>
    <pc:chgData name="Ashley Mayo" userId="7b0347e3-e893-48f6-af4a-3fd1d59def47" providerId="ADAL" clId="{1622ACCF-07C9-45D2-B0F4-8F86D8109E2E}"/>
    <pc:docChg chg="modSld">
      <pc:chgData name="Ashley Mayo" userId="7b0347e3-e893-48f6-af4a-3fd1d59def47" providerId="ADAL" clId="{1622ACCF-07C9-45D2-B0F4-8F86D8109E2E}" dt="2019-06-12T16:55:20.955" v="107" actId="20577"/>
      <pc:docMkLst>
        <pc:docMk/>
      </pc:docMkLst>
      <pc:sldChg chg="modSp">
        <pc:chgData name="Ashley Mayo" userId="7b0347e3-e893-48f6-af4a-3fd1d59def47" providerId="ADAL" clId="{1622ACCF-07C9-45D2-B0F4-8F86D8109E2E}" dt="2019-06-12T16:54:55.162" v="101" actId="20577"/>
        <pc:sldMkLst>
          <pc:docMk/>
          <pc:sldMk cId="3048642022" sldId="260"/>
        </pc:sldMkLst>
        <pc:spChg chg="mod">
          <ac:chgData name="Ashley Mayo" userId="7b0347e3-e893-48f6-af4a-3fd1d59def47" providerId="ADAL" clId="{1622ACCF-07C9-45D2-B0F4-8F86D8109E2E}" dt="2019-06-12T16:54:55.162" v="101" actId="20577"/>
          <ac:spMkLst>
            <pc:docMk/>
            <pc:sldMk cId="3048642022" sldId="260"/>
            <ac:spMk id="58" creationId="{B4C7E4D0-A0B3-4D8D-A9AD-F6BAFBB039E9}"/>
          </ac:spMkLst>
        </pc:spChg>
      </pc:sldChg>
      <pc:sldChg chg="modSp">
        <pc:chgData name="Ashley Mayo" userId="7b0347e3-e893-48f6-af4a-3fd1d59def47" providerId="ADAL" clId="{1622ACCF-07C9-45D2-B0F4-8F86D8109E2E}" dt="2019-06-12T16:55:12.454" v="104" actId="20577"/>
        <pc:sldMkLst>
          <pc:docMk/>
          <pc:sldMk cId="1572628378" sldId="261"/>
        </pc:sldMkLst>
        <pc:spChg chg="mod">
          <ac:chgData name="Ashley Mayo" userId="7b0347e3-e893-48f6-af4a-3fd1d59def47" providerId="ADAL" clId="{1622ACCF-07C9-45D2-B0F4-8F86D8109E2E}" dt="2019-06-12T16:55:12.454" v="104" actId="20577"/>
          <ac:spMkLst>
            <pc:docMk/>
            <pc:sldMk cId="1572628378" sldId="261"/>
            <ac:spMk id="38" creationId="{6375C1B5-BF4F-4034-A223-80C1993B4A42}"/>
          </ac:spMkLst>
        </pc:spChg>
      </pc:sldChg>
      <pc:sldChg chg="modSp">
        <pc:chgData name="Ashley Mayo" userId="7b0347e3-e893-48f6-af4a-3fd1d59def47" providerId="ADAL" clId="{1622ACCF-07C9-45D2-B0F4-8F86D8109E2E}" dt="2019-06-12T16:55:20.955" v="107" actId="20577"/>
        <pc:sldMkLst>
          <pc:docMk/>
          <pc:sldMk cId="1959026166" sldId="262"/>
        </pc:sldMkLst>
        <pc:spChg chg="mod">
          <ac:chgData name="Ashley Mayo" userId="7b0347e3-e893-48f6-af4a-3fd1d59def47" providerId="ADAL" clId="{1622ACCF-07C9-45D2-B0F4-8F86D8109E2E}" dt="2019-06-12T16:55:20.955" v="107" actId="20577"/>
          <ac:spMkLst>
            <pc:docMk/>
            <pc:sldMk cId="1959026166" sldId="262"/>
            <ac:spMk id="25" creationId="{396906A9-4FCE-4CC1-8C88-F9B9260EB0AF}"/>
          </ac:spMkLst>
        </pc:spChg>
      </pc:sldChg>
    </pc:docChg>
  </pc:docChgLst>
  <pc:docChgLst>
    <pc:chgData name="Ashley Mayo" userId="7b0347e3-e893-48f6-af4a-3fd1d59def47" providerId="ADAL" clId="{6D1BB638-71F7-4492-B722-D7E64CACB377}"/>
    <pc:docChg chg="undo modSld">
      <pc:chgData name="Ashley Mayo" userId="7b0347e3-e893-48f6-af4a-3fd1d59def47" providerId="ADAL" clId="{6D1BB638-71F7-4492-B722-D7E64CACB377}" dt="2019-06-04T17:58:14.215" v="136"/>
      <pc:docMkLst>
        <pc:docMk/>
      </pc:docMkLst>
      <pc:sldChg chg="modSp addCm modCm">
        <pc:chgData name="Ashley Mayo" userId="7b0347e3-e893-48f6-af4a-3fd1d59def47" providerId="ADAL" clId="{6D1BB638-71F7-4492-B722-D7E64CACB377}" dt="2019-06-04T17:58:14.215" v="136"/>
        <pc:sldMkLst>
          <pc:docMk/>
          <pc:sldMk cId="1572628378" sldId="261"/>
        </pc:sldMkLst>
        <pc:spChg chg="mod">
          <ac:chgData name="Ashley Mayo" userId="7b0347e3-e893-48f6-af4a-3fd1d59def47" providerId="ADAL" clId="{6D1BB638-71F7-4492-B722-D7E64CACB377}" dt="2019-06-04T17:56:22.118" v="135" actId="108"/>
          <ac:spMkLst>
            <pc:docMk/>
            <pc:sldMk cId="1572628378" sldId="261"/>
            <ac:spMk id="7" creationId="{00000000-0000-0000-0000-000000000000}"/>
          </ac:spMkLst>
        </pc:spChg>
        <pc:spChg chg="mod">
          <ac:chgData name="Ashley Mayo" userId="7b0347e3-e893-48f6-af4a-3fd1d59def47" providerId="ADAL" clId="{6D1BB638-71F7-4492-B722-D7E64CACB377}" dt="2019-06-04T17:55:28.282" v="130" actId="404"/>
          <ac:spMkLst>
            <pc:docMk/>
            <pc:sldMk cId="1572628378" sldId="261"/>
            <ac:spMk id="127" creationId="{00000000-0000-0000-0000-000000000000}"/>
          </ac:spMkLst>
        </pc:spChg>
        <pc:grpChg chg="mod">
          <ac:chgData name="Ashley Mayo" userId="7b0347e3-e893-48f6-af4a-3fd1d59def47" providerId="ADAL" clId="{6D1BB638-71F7-4492-B722-D7E64CACB377}" dt="2019-06-04T17:49:51.501" v="52" actId="14100"/>
          <ac:grpSpMkLst>
            <pc:docMk/>
            <pc:sldMk cId="1572628378" sldId="261"/>
            <ac:grpSpMk id="3" creationId="{00000000-0000-0000-0000-000000000000}"/>
          </ac:grpSpMkLst>
        </pc:grpChg>
        <pc:grpChg chg="mod">
          <ac:chgData name="Ashley Mayo" userId="7b0347e3-e893-48f6-af4a-3fd1d59def47" providerId="ADAL" clId="{6D1BB638-71F7-4492-B722-D7E64CACB377}" dt="2019-06-04T17:48:23.550" v="11" actId="1036"/>
          <ac:grpSpMkLst>
            <pc:docMk/>
            <pc:sldMk cId="1572628378" sldId="261"/>
            <ac:grpSpMk id="102" creationId="{00000000-0000-0000-0000-000000000000}"/>
          </ac:grpSpMkLst>
        </pc:grpChg>
        <pc:grpChg chg="mod">
          <ac:chgData name="Ashley Mayo" userId="7b0347e3-e893-48f6-af4a-3fd1d59def47" providerId="ADAL" clId="{6D1BB638-71F7-4492-B722-D7E64CACB377}" dt="2019-06-04T17:48:30.986" v="23" actId="1035"/>
          <ac:grpSpMkLst>
            <pc:docMk/>
            <pc:sldMk cId="1572628378" sldId="261"/>
            <ac:grpSpMk id="130" creationId="{00000000-0000-0000-0000-000000000000}"/>
          </ac:grpSpMkLst>
        </pc:grpChg>
        <pc:picChg chg="mod">
          <ac:chgData name="Ashley Mayo" userId="7b0347e3-e893-48f6-af4a-3fd1d59def47" providerId="ADAL" clId="{6D1BB638-71F7-4492-B722-D7E64CACB377}" dt="2019-06-04T17:48:34.694" v="34" actId="1036"/>
          <ac:picMkLst>
            <pc:docMk/>
            <pc:sldMk cId="1572628378" sldId="261"/>
            <ac:picMk id="46" creationId="{00000000-0000-0000-0000-000000000000}"/>
          </ac:picMkLst>
        </pc:picChg>
      </pc:sldChg>
    </pc:docChg>
  </pc:docChgLst>
  <pc:docChgLst>
    <pc:chgData name="Tara McClure" userId="e5439c73-25d8-48a5-8dcb-87907cf33aad" providerId="ADAL" clId="{83667FD9-B47F-4568-8BCC-406430BDD89F}"/>
    <pc:docChg chg="undo custSel modSld">
      <pc:chgData name="Tara McClure" userId="e5439c73-25d8-48a5-8dcb-87907cf33aad" providerId="ADAL" clId="{83667FD9-B47F-4568-8BCC-406430BDD89F}" dt="2019-06-04T15:42:46.246" v="255" actId="1076"/>
      <pc:docMkLst>
        <pc:docMk/>
      </pc:docMkLst>
      <pc:sldChg chg="addSp delSp modSp delCm">
        <pc:chgData name="Tara McClure" userId="e5439c73-25d8-48a5-8dcb-87907cf33aad" providerId="ADAL" clId="{83667FD9-B47F-4568-8BCC-406430BDD89F}" dt="2019-06-04T15:27:33.213" v="124"/>
        <pc:sldMkLst>
          <pc:docMk/>
          <pc:sldMk cId="3048642022" sldId="260"/>
        </pc:sldMkLst>
        <pc:spChg chg="mod">
          <ac:chgData name="Tara McClure" userId="e5439c73-25d8-48a5-8dcb-87907cf33aad" providerId="ADAL" clId="{83667FD9-B47F-4568-8BCC-406430BDD89F}" dt="2019-06-04T15:26:03.547" v="109" actId="14100"/>
          <ac:spMkLst>
            <pc:docMk/>
            <pc:sldMk cId="3048642022" sldId="260"/>
            <ac:spMk id="6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5:23.537" v="104" actId="14100"/>
          <ac:spMkLst>
            <pc:docMk/>
            <pc:sldMk cId="3048642022" sldId="260"/>
            <ac:spMk id="7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5:28.544" v="105" actId="1076"/>
          <ac:spMkLst>
            <pc:docMk/>
            <pc:sldMk cId="3048642022" sldId="260"/>
            <ac:spMk id="9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5:15.218" v="102" actId="14100"/>
          <ac:spMkLst>
            <pc:docMk/>
            <pc:sldMk cId="3048642022" sldId="260"/>
            <ac:spMk id="11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5:08.230" v="101" actId="1076"/>
          <ac:spMkLst>
            <pc:docMk/>
            <pc:sldMk cId="3048642022" sldId="260"/>
            <ac:spMk id="12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5:02.611" v="99" actId="1076"/>
          <ac:spMkLst>
            <pc:docMk/>
            <pc:sldMk cId="3048642022" sldId="260"/>
            <ac:spMk id="13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22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23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24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26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07.278" v="111" actId="1076"/>
          <ac:spMkLst>
            <pc:docMk/>
            <pc:sldMk cId="3048642022" sldId="260"/>
            <ac:spMk id="27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28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1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2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3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4" creationId="{00000000-0000-0000-0000-000000000000}"/>
          </ac:spMkLst>
        </pc:spChg>
        <pc:spChg chg="add mod">
          <ac:chgData name="Tara McClure" userId="e5439c73-25d8-48a5-8dcb-87907cf33aad" providerId="ADAL" clId="{83667FD9-B47F-4568-8BCC-406430BDD89F}" dt="2019-06-04T15:26:50.671" v="121" actId="1076"/>
          <ac:spMkLst>
            <pc:docMk/>
            <pc:sldMk cId="3048642022" sldId="260"/>
            <ac:spMk id="55" creationId="{ECC33C8A-B27D-477C-BF60-BF6BCA9EF694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6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57" creationId="{00000000-0000-0000-0000-000000000000}"/>
          </ac:spMkLst>
        </pc:spChg>
        <pc:spChg chg="del mod">
          <ac:chgData name="Tara McClure" userId="e5439c73-25d8-48a5-8dcb-87907cf33aad" providerId="ADAL" clId="{83667FD9-B47F-4568-8BCC-406430BDD89F}" dt="2019-06-04T15:24:12.350" v="89" actId="478"/>
          <ac:spMkLst>
            <pc:docMk/>
            <pc:sldMk cId="3048642022" sldId="260"/>
            <ac:spMk id="59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42.688" v="119" actId="1076"/>
          <ac:spMkLst>
            <pc:docMk/>
            <pc:sldMk cId="3048642022" sldId="260"/>
            <ac:spMk id="61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46.437" v="120" actId="1076"/>
          <ac:spMkLst>
            <pc:docMk/>
            <pc:sldMk cId="3048642022" sldId="260"/>
            <ac:spMk id="62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55.366" v="122" actId="1076"/>
          <ac:spMkLst>
            <pc:docMk/>
            <pc:sldMk cId="3048642022" sldId="260"/>
            <ac:spMk id="63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4:58.243" v="98" actId="1076"/>
          <ac:spMkLst>
            <pc:docMk/>
            <pc:sldMk cId="3048642022" sldId="260"/>
            <ac:spMk id="68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19:06.226" v="20" actId="14100"/>
          <ac:spMkLst>
            <pc:docMk/>
            <pc:sldMk cId="3048642022" sldId="260"/>
            <ac:spMk id="69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6:32.242" v="118" actId="1038"/>
          <ac:spMkLst>
            <pc:docMk/>
            <pc:sldMk cId="3048642022" sldId="260"/>
            <ac:spMk id="70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24:31.208" v="94" actId="1076"/>
          <ac:spMkLst>
            <pc:docMk/>
            <pc:sldMk cId="3048642022" sldId="260"/>
            <ac:spMk id="71" creationId="{00000000-0000-0000-0000-000000000000}"/>
          </ac:spMkLst>
        </pc:spChg>
        <pc:spChg chg="mod ord">
          <ac:chgData name="Tara McClure" userId="e5439c73-25d8-48a5-8dcb-87907cf33aad" providerId="ADAL" clId="{83667FD9-B47F-4568-8BCC-406430BDD89F}" dt="2019-06-04T15:23:55.592" v="86" actId="166"/>
          <ac:spMkLst>
            <pc:docMk/>
            <pc:sldMk cId="3048642022" sldId="260"/>
            <ac:spMk id="82" creationId="{00000000-0000-0000-0000-000000000000}"/>
          </ac:spMkLst>
        </pc:spChg>
        <pc:picChg chg="add mod">
          <ac:chgData name="Tara McClure" userId="e5439c73-25d8-48a5-8dcb-87907cf33aad" providerId="ADAL" clId="{83667FD9-B47F-4568-8BCC-406430BDD89F}" dt="2019-06-04T15:25:37.052" v="108" actId="1076"/>
          <ac:picMkLst>
            <pc:docMk/>
            <pc:sldMk cId="3048642022" sldId="260"/>
            <ac:picMk id="42" creationId="{51984FFF-661E-4BA9-8D71-BA543B2C7638}"/>
          </ac:picMkLst>
        </pc:picChg>
        <pc:picChg chg="del">
          <ac:chgData name="Tara McClure" userId="e5439c73-25d8-48a5-8dcb-87907cf33aad" providerId="ADAL" clId="{83667FD9-B47F-4568-8BCC-406430BDD89F}" dt="2019-06-04T15:19:37.640" v="26" actId="478"/>
          <ac:picMkLst>
            <pc:docMk/>
            <pc:sldMk cId="3048642022" sldId="260"/>
            <ac:picMk id="43" creationId="{00000000-0000-0000-0000-000000000000}"/>
          </ac:picMkLst>
        </pc:picChg>
        <pc:picChg chg="add mod ord">
          <ac:chgData name="Tara McClure" userId="e5439c73-25d8-48a5-8dcb-87907cf33aad" providerId="ADAL" clId="{83667FD9-B47F-4568-8BCC-406430BDD89F}" dt="2019-06-04T15:21:32.220" v="61" actId="167"/>
          <ac:picMkLst>
            <pc:docMk/>
            <pc:sldMk cId="3048642022" sldId="260"/>
            <ac:picMk id="45" creationId="{08FD49DA-E2DE-4574-B9F4-4B2A36BB776A}"/>
          </ac:picMkLst>
        </pc:picChg>
        <pc:picChg chg="add mod ord">
          <ac:chgData name="Tara McClure" userId="e5439c73-25d8-48a5-8dcb-87907cf33aad" providerId="ADAL" clId="{83667FD9-B47F-4568-8BCC-406430BDD89F}" dt="2019-06-04T15:21:00.129" v="51" actId="688"/>
          <ac:picMkLst>
            <pc:docMk/>
            <pc:sldMk cId="3048642022" sldId="260"/>
            <ac:picMk id="46" creationId="{632B52BC-ABC5-40E3-A2F7-B93C5D762EB8}"/>
          </ac:picMkLst>
        </pc:picChg>
        <pc:picChg chg="add mod ord">
          <ac:chgData name="Tara McClure" userId="e5439c73-25d8-48a5-8dcb-87907cf33aad" providerId="ADAL" clId="{83667FD9-B47F-4568-8BCC-406430BDD89F}" dt="2019-06-04T15:21:54.211" v="67" actId="1076"/>
          <ac:picMkLst>
            <pc:docMk/>
            <pc:sldMk cId="3048642022" sldId="260"/>
            <ac:picMk id="47" creationId="{E95EF390-692C-4927-BC15-CEE92CC36F55}"/>
          </ac:picMkLst>
        </pc:picChg>
        <pc:picChg chg="add mod ord">
          <ac:chgData name="Tara McClure" userId="e5439c73-25d8-48a5-8dcb-87907cf33aad" providerId="ADAL" clId="{83667FD9-B47F-4568-8BCC-406430BDD89F}" dt="2019-06-04T15:22:03.151" v="68" actId="1076"/>
          <ac:picMkLst>
            <pc:docMk/>
            <pc:sldMk cId="3048642022" sldId="260"/>
            <ac:picMk id="48" creationId="{532DB9D8-6F9F-4821-AFA0-1C0A4D709D34}"/>
          </ac:picMkLst>
        </pc:picChg>
        <pc:picChg chg="add mod ord">
          <ac:chgData name="Tara McClure" userId="e5439c73-25d8-48a5-8dcb-87907cf33aad" providerId="ADAL" clId="{83667FD9-B47F-4568-8BCC-406430BDD89F}" dt="2019-06-04T15:21:16.212" v="59" actId="1076"/>
          <ac:picMkLst>
            <pc:docMk/>
            <pc:sldMk cId="3048642022" sldId="260"/>
            <ac:picMk id="50" creationId="{19A0FD4C-F758-43BC-AE1F-6952C8000C21}"/>
          </ac:picMkLst>
        </pc:picChg>
        <pc:picChg chg="del">
          <ac:chgData name="Tara McClure" userId="e5439c73-25d8-48a5-8dcb-87907cf33aad" providerId="ADAL" clId="{83667FD9-B47F-4568-8BCC-406430BDD89F}" dt="2019-06-04T15:21:09.378" v="56" actId="478"/>
          <ac:picMkLst>
            <pc:docMk/>
            <pc:sldMk cId="3048642022" sldId="260"/>
            <ac:picMk id="74" creationId="{00000000-0000-0000-0000-000000000000}"/>
          </ac:picMkLst>
        </pc:picChg>
        <pc:picChg chg="del">
          <ac:chgData name="Tara McClure" userId="e5439c73-25d8-48a5-8dcb-87907cf33aad" providerId="ADAL" clId="{83667FD9-B47F-4568-8BCC-406430BDD89F}" dt="2019-06-04T15:21:03.642" v="53" actId="478"/>
          <ac:picMkLst>
            <pc:docMk/>
            <pc:sldMk cId="3048642022" sldId="260"/>
            <ac:picMk id="75" creationId="{00000000-0000-0000-0000-000000000000}"/>
          </ac:picMkLst>
        </pc:picChg>
        <pc:picChg chg="del">
          <ac:chgData name="Tara McClure" userId="e5439c73-25d8-48a5-8dcb-87907cf33aad" providerId="ADAL" clId="{83667FD9-B47F-4568-8BCC-406430BDD89F}" dt="2019-06-04T15:20:52.627" v="48" actId="478"/>
          <ac:picMkLst>
            <pc:docMk/>
            <pc:sldMk cId="3048642022" sldId="260"/>
            <ac:picMk id="77" creationId="{00000000-0000-0000-0000-000000000000}"/>
          </ac:picMkLst>
        </pc:picChg>
        <pc:picChg chg="del">
          <ac:chgData name="Tara McClure" userId="e5439c73-25d8-48a5-8dcb-87907cf33aad" providerId="ADAL" clId="{83667FD9-B47F-4568-8BCC-406430BDD89F}" dt="2019-06-04T15:20:46.870" v="45" actId="478"/>
          <ac:picMkLst>
            <pc:docMk/>
            <pc:sldMk cId="3048642022" sldId="260"/>
            <ac:picMk id="78" creationId="{00000000-0000-0000-0000-000000000000}"/>
          </ac:picMkLst>
        </pc:picChg>
        <pc:picChg chg="del">
          <ac:chgData name="Tara McClure" userId="e5439c73-25d8-48a5-8dcb-87907cf33aad" providerId="ADAL" clId="{83667FD9-B47F-4568-8BCC-406430BDD89F}" dt="2019-06-04T15:20:42.570" v="43" actId="478"/>
          <ac:picMkLst>
            <pc:docMk/>
            <pc:sldMk cId="3048642022" sldId="260"/>
            <ac:picMk id="79" creationId="{00000000-0000-0000-0000-000000000000}"/>
          </ac:picMkLst>
        </pc:picChg>
        <pc:picChg chg="mod">
          <ac:chgData name="Tara McClure" userId="e5439c73-25d8-48a5-8dcb-87907cf33aad" providerId="ADAL" clId="{83667FD9-B47F-4568-8BCC-406430BDD89F}" dt="2019-06-04T15:22:25.395" v="71" actId="14100"/>
          <ac:picMkLst>
            <pc:docMk/>
            <pc:sldMk cId="3048642022" sldId="260"/>
            <ac:picMk id="80" creationId="{00000000-0000-0000-0000-000000000000}"/>
          </ac:picMkLst>
        </pc:picChg>
        <pc:picChg chg="mod">
          <ac:chgData name="Tara McClure" userId="e5439c73-25d8-48a5-8dcb-87907cf33aad" providerId="ADAL" clId="{83667FD9-B47F-4568-8BCC-406430BDD89F}" dt="2019-06-04T15:22:30.121" v="73" actId="1076"/>
          <ac:picMkLst>
            <pc:docMk/>
            <pc:sldMk cId="3048642022" sldId="260"/>
            <ac:picMk id="81" creationId="{00000000-0000-0000-0000-000000000000}"/>
          </ac:picMkLst>
        </pc:picChg>
      </pc:sldChg>
      <pc:sldChg chg="delSp modSp delCm">
        <pc:chgData name="Tara McClure" userId="e5439c73-25d8-48a5-8dcb-87907cf33aad" providerId="ADAL" clId="{83667FD9-B47F-4568-8BCC-406430BDD89F}" dt="2019-06-04T15:41:02.752" v="245"/>
        <pc:sldMkLst>
          <pc:docMk/>
          <pc:sldMk cId="1572628378" sldId="261"/>
        </pc:sldMkLst>
        <pc:spChg chg="mod">
          <ac:chgData name="Tara McClure" userId="e5439c73-25d8-48a5-8dcb-87907cf33aad" providerId="ADAL" clId="{83667FD9-B47F-4568-8BCC-406430BDD89F}" dt="2019-06-04T15:39:29.495" v="239" actId="1076"/>
          <ac:spMkLst>
            <pc:docMk/>
            <pc:sldMk cId="1572628378" sldId="261"/>
            <ac:spMk id="7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9:13.402" v="236" actId="14100"/>
          <ac:spMkLst>
            <pc:docMk/>
            <pc:sldMk cId="1572628378" sldId="261"/>
            <ac:spMk id="24" creationId="{00000000-0000-0000-0000-000000000000}"/>
          </ac:spMkLst>
        </pc:spChg>
        <pc:spChg chg="mod topLvl">
          <ac:chgData name="Tara McClure" userId="e5439c73-25d8-48a5-8dcb-87907cf33aad" providerId="ADAL" clId="{83667FD9-B47F-4568-8BCC-406430BDD89F}" dt="2019-06-04T15:37:53.258" v="221" actId="1076"/>
          <ac:spMkLst>
            <pc:docMk/>
            <pc:sldMk cId="1572628378" sldId="261"/>
            <ac:spMk id="32" creationId="{00000000-0000-0000-0000-000000000000}"/>
          </ac:spMkLst>
        </pc:spChg>
        <pc:spChg chg="mod topLvl">
          <ac:chgData name="Tara McClure" userId="e5439c73-25d8-48a5-8dcb-87907cf33aad" providerId="ADAL" clId="{83667FD9-B47F-4568-8BCC-406430BDD89F}" dt="2019-06-04T15:38:12.208" v="226" actId="14100"/>
          <ac:spMkLst>
            <pc:docMk/>
            <pc:sldMk cId="1572628378" sldId="261"/>
            <ac:spMk id="65" creationId="{00000000-0000-0000-0000-000000000000}"/>
          </ac:spMkLst>
        </pc:spChg>
        <pc:spChg chg="mod topLvl">
          <ac:chgData name="Tara McClure" userId="e5439c73-25d8-48a5-8dcb-87907cf33aad" providerId="ADAL" clId="{83667FD9-B47F-4568-8BCC-406430BDD89F}" dt="2019-06-04T15:34:12.435" v="184" actId="165"/>
          <ac:spMkLst>
            <pc:docMk/>
            <pc:sldMk cId="1572628378" sldId="261"/>
            <ac:spMk id="66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8:52.744" v="234" actId="14100"/>
          <ac:spMkLst>
            <pc:docMk/>
            <pc:sldMk cId="1572628378" sldId="261"/>
            <ac:spMk id="104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6:11.624" v="209" actId="14100"/>
          <ac:spMkLst>
            <pc:docMk/>
            <pc:sldMk cId="1572628378" sldId="261"/>
            <ac:spMk id="105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6:20.043" v="211" actId="1076"/>
          <ac:spMkLst>
            <pc:docMk/>
            <pc:sldMk cId="1572628378" sldId="261"/>
            <ac:spMk id="107" creationId="{00000000-0000-0000-0000-000000000000}"/>
          </ac:spMkLst>
        </pc:spChg>
        <pc:spChg chg="mod topLvl">
          <ac:chgData name="Tara McClure" userId="e5439c73-25d8-48a5-8dcb-87907cf33aad" providerId="ADAL" clId="{83667FD9-B47F-4568-8BCC-406430BDD89F}" dt="2019-06-04T15:35:17.488" v="198" actId="165"/>
          <ac:spMkLst>
            <pc:docMk/>
            <pc:sldMk cId="1572628378" sldId="261"/>
            <ac:spMk id="119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8:16.362" v="228" actId="14100"/>
          <ac:spMkLst>
            <pc:docMk/>
            <pc:sldMk cId="1572628378" sldId="261"/>
            <ac:spMk id="120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8:27.444" v="230" actId="14100"/>
          <ac:spMkLst>
            <pc:docMk/>
            <pc:sldMk cId="1572628378" sldId="261"/>
            <ac:spMk id="121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8:06.464" v="225" actId="1076"/>
          <ac:spMkLst>
            <pc:docMk/>
            <pc:sldMk cId="1572628378" sldId="261"/>
            <ac:spMk id="122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9:25.408" v="238" actId="14100"/>
          <ac:spMkLst>
            <pc:docMk/>
            <pc:sldMk cId="1572628378" sldId="261"/>
            <ac:spMk id="125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9:18.095" v="237" actId="1076"/>
          <ac:spMkLst>
            <pc:docMk/>
            <pc:sldMk cId="1572628378" sldId="261"/>
            <ac:spMk id="128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39:05.748" v="235" actId="14100"/>
          <ac:spMkLst>
            <pc:docMk/>
            <pc:sldMk cId="1572628378" sldId="261"/>
            <ac:spMk id="132" creationId="{00000000-0000-0000-0000-000000000000}"/>
          </ac:spMkLst>
        </pc:spChg>
        <pc:grpChg chg="mod">
          <ac:chgData name="Tara McClure" userId="e5439c73-25d8-48a5-8dcb-87907cf33aad" providerId="ADAL" clId="{83667FD9-B47F-4568-8BCC-406430BDD89F}" dt="2019-06-04T15:35:05.011" v="196" actId="14100"/>
          <ac:grpSpMkLst>
            <pc:docMk/>
            <pc:sldMk cId="1572628378" sldId="261"/>
            <ac:grpSpMk id="3" creationId="{00000000-0000-0000-0000-000000000000}"/>
          </ac:grpSpMkLst>
        </pc:grpChg>
        <pc:grpChg chg="del mod">
          <ac:chgData name="Tara McClure" userId="e5439c73-25d8-48a5-8dcb-87907cf33aad" providerId="ADAL" clId="{83667FD9-B47F-4568-8BCC-406430BDD89F}" dt="2019-06-04T15:34:12.435" v="184" actId="165"/>
          <ac:grpSpMkLst>
            <pc:docMk/>
            <pc:sldMk cId="1572628378" sldId="261"/>
            <ac:grpSpMk id="36" creationId="{00000000-0000-0000-0000-000000000000}"/>
          </ac:grpSpMkLst>
        </pc:grpChg>
        <pc:grpChg chg="mod">
          <ac:chgData name="Tara McClure" userId="e5439c73-25d8-48a5-8dcb-87907cf33aad" providerId="ADAL" clId="{83667FD9-B47F-4568-8BCC-406430BDD89F}" dt="2019-06-04T15:38:45.363" v="232" actId="1076"/>
          <ac:grpSpMkLst>
            <pc:docMk/>
            <pc:sldMk cId="1572628378" sldId="261"/>
            <ac:grpSpMk id="102" creationId="{00000000-0000-0000-0000-000000000000}"/>
          </ac:grpSpMkLst>
        </pc:grpChg>
        <pc:grpChg chg="del mod">
          <ac:chgData name="Tara McClure" userId="e5439c73-25d8-48a5-8dcb-87907cf33aad" providerId="ADAL" clId="{83667FD9-B47F-4568-8BCC-406430BDD89F}" dt="2019-06-04T15:35:17.488" v="198" actId="165"/>
          <ac:grpSpMkLst>
            <pc:docMk/>
            <pc:sldMk cId="1572628378" sldId="261"/>
            <ac:grpSpMk id="117" creationId="{00000000-0000-0000-0000-000000000000}"/>
          </ac:grpSpMkLst>
        </pc:grpChg>
        <pc:grpChg chg="mod topLvl">
          <ac:chgData name="Tara McClure" userId="e5439c73-25d8-48a5-8dcb-87907cf33aad" providerId="ADAL" clId="{83667FD9-B47F-4568-8BCC-406430BDD89F}" dt="2019-06-04T15:35:17.488" v="198" actId="165"/>
          <ac:grpSpMkLst>
            <pc:docMk/>
            <pc:sldMk cId="1572628378" sldId="261"/>
            <ac:grpSpMk id="118" creationId="{00000000-0000-0000-0000-000000000000}"/>
          </ac:grpSpMkLst>
        </pc:grpChg>
        <pc:grpChg chg="mod">
          <ac:chgData name="Tara McClure" userId="e5439c73-25d8-48a5-8dcb-87907cf33aad" providerId="ADAL" clId="{83667FD9-B47F-4568-8BCC-406430BDD89F}" dt="2019-06-04T15:38:37.444" v="231" actId="1076"/>
          <ac:grpSpMkLst>
            <pc:docMk/>
            <pc:sldMk cId="1572628378" sldId="261"/>
            <ac:grpSpMk id="130" creationId="{00000000-0000-0000-0000-000000000000}"/>
          </ac:grpSpMkLst>
        </pc:grpChg>
        <pc:picChg chg="mod">
          <ac:chgData name="Tara McClure" userId="e5439c73-25d8-48a5-8dcb-87907cf33aad" providerId="ADAL" clId="{83667FD9-B47F-4568-8BCC-406430BDD89F}" dt="2019-06-04T15:38:13.632" v="227" actId="1076"/>
          <ac:picMkLst>
            <pc:docMk/>
            <pc:sldMk cId="1572628378" sldId="261"/>
            <ac:picMk id="5" creationId="{00000000-0000-0000-0000-000000000000}"/>
          </ac:picMkLst>
        </pc:picChg>
        <pc:picChg chg="mod">
          <ac:chgData name="Tara McClure" userId="e5439c73-25d8-48a5-8dcb-87907cf33aad" providerId="ADAL" clId="{83667FD9-B47F-4568-8BCC-406430BDD89F}" dt="2019-06-04T15:38:23.136" v="229" actId="1076"/>
          <ac:picMkLst>
            <pc:docMk/>
            <pc:sldMk cId="1572628378" sldId="261"/>
            <ac:picMk id="10" creationId="{00000000-0000-0000-0000-000000000000}"/>
          </ac:picMkLst>
        </pc:picChg>
        <pc:picChg chg="mod">
          <ac:chgData name="Tara McClure" userId="e5439c73-25d8-48a5-8dcb-87907cf33aad" providerId="ADAL" clId="{83667FD9-B47F-4568-8BCC-406430BDD89F}" dt="2019-06-04T15:38:48.445" v="233" actId="1076"/>
          <ac:picMkLst>
            <pc:docMk/>
            <pc:sldMk cId="1572628378" sldId="261"/>
            <ac:picMk id="46" creationId="{00000000-0000-0000-0000-000000000000}"/>
          </ac:picMkLst>
        </pc:picChg>
        <pc:picChg chg="mod">
          <ac:chgData name="Tara McClure" userId="e5439c73-25d8-48a5-8dcb-87907cf33aad" providerId="ADAL" clId="{83667FD9-B47F-4568-8BCC-406430BDD89F}" dt="2019-06-04T15:40:00.587" v="244" actId="14100"/>
          <ac:picMkLst>
            <pc:docMk/>
            <pc:sldMk cId="1572628378" sldId="261"/>
            <ac:picMk id="126" creationId="{00000000-0000-0000-0000-000000000000}"/>
          </ac:picMkLst>
        </pc:picChg>
      </pc:sldChg>
      <pc:sldChg chg="modSp delCm">
        <pc:chgData name="Tara McClure" userId="e5439c73-25d8-48a5-8dcb-87907cf33aad" providerId="ADAL" clId="{83667FD9-B47F-4568-8BCC-406430BDD89F}" dt="2019-06-04T15:42:46.246" v="255" actId="1076"/>
        <pc:sldMkLst>
          <pc:docMk/>
          <pc:sldMk cId="1959026166" sldId="262"/>
        </pc:sldMkLst>
        <pc:spChg chg="mod">
          <ac:chgData name="Tara McClure" userId="e5439c73-25d8-48a5-8dcb-87907cf33aad" providerId="ADAL" clId="{83667FD9-B47F-4568-8BCC-406430BDD89F}" dt="2019-06-04T15:42:42.916" v="254" actId="14100"/>
          <ac:spMkLst>
            <pc:docMk/>
            <pc:sldMk cId="1959026166" sldId="262"/>
            <ac:spMk id="24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42:36.413" v="252" actId="14100"/>
          <ac:spMkLst>
            <pc:docMk/>
            <pc:sldMk cId="1959026166" sldId="262"/>
            <ac:spMk id="65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42:46.246" v="255" actId="1076"/>
          <ac:spMkLst>
            <pc:docMk/>
            <pc:sldMk cId="1959026166" sldId="262"/>
            <ac:spMk id="66" creationId="{00000000-0000-0000-0000-000000000000}"/>
          </ac:spMkLst>
        </pc:spChg>
        <pc:spChg chg="mod">
          <ac:chgData name="Tara McClure" userId="e5439c73-25d8-48a5-8dcb-87907cf33aad" providerId="ADAL" clId="{83667FD9-B47F-4568-8BCC-406430BDD89F}" dt="2019-06-04T15:41:32.414" v="247" actId="20577"/>
          <ac:spMkLst>
            <pc:docMk/>
            <pc:sldMk cId="1959026166" sldId="262"/>
            <ac:spMk id="110" creationId="{00000000-0000-0000-0000-000000000000}"/>
          </ac:spMkLst>
        </pc:spChg>
        <pc:grpChg chg="mod">
          <ac:chgData name="Tara McClure" userId="e5439c73-25d8-48a5-8dcb-87907cf33aad" providerId="ADAL" clId="{83667FD9-B47F-4568-8BCC-406430BDD89F}" dt="2019-06-04T15:42:03.021" v="249" actId="14100"/>
          <ac:grpSpMkLst>
            <pc:docMk/>
            <pc:sldMk cId="1959026166" sldId="262"/>
            <ac:grpSpMk id="36" creationId="{00000000-0000-0000-0000-000000000000}"/>
          </ac:grpSpMkLst>
        </pc:grpChg>
        <pc:grpChg chg="mod">
          <ac:chgData name="Tara McClure" userId="e5439c73-25d8-48a5-8dcb-87907cf33aad" providerId="ADAL" clId="{83667FD9-B47F-4568-8BCC-406430BDD89F}" dt="2019-06-04T15:42:39.566" v="253" actId="1076"/>
          <ac:grpSpMkLst>
            <pc:docMk/>
            <pc:sldMk cId="1959026166" sldId="262"/>
            <ac:grpSpMk id="98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97B3FF3-24BE-4DC9-8E88-A1C9AEB47B0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8700" y="696913"/>
            <a:ext cx="24130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148AC7-7981-4E5F-AC5E-F405E3D2EE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1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25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3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5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63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76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88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301" algn="l" defTabSz="95782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8AC7-7981-4E5F-AC5E-F405E3D2EE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0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48AC7-7981-4E5F-AC5E-F405E3D2EE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66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7" y="3077290"/>
            <a:ext cx="5829301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8" y="5613406"/>
            <a:ext cx="4800601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9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7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17402" y="437974"/>
            <a:ext cx="1804987" cy="93556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1243" y="437974"/>
            <a:ext cx="5301852" cy="9355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56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41" y="6365524"/>
            <a:ext cx="5829301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41" y="4198598"/>
            <a:ext cx="5829301" cy="2166937"/>
          </a:xfrm>
        </p:spPr>
        <p:txBody>
          <a:bodyPr anchor="b"/>
          <a:lstStyle>
            <a:lvl1pPr marL="0" indent="0">
              <a:buNone/>
              <a:defRPr sz="2102">
                <a:solidFill>
                  <a:schemeClr val="tx1">
                    <a:tint val="75000"/>
                  </a:schemeClr>
                </a:solidFill>
              </a:defRPr>
            </a:lvl1pPr>
            <a:lvl2pPr marL="478852" indent="0">
              <a:buNone/>
              <a:defRPr sz="1898">
                <a:solidFill>
                  <a:schemeClr val="tx1">
                    <a:tint val="75000"/>
                  </a:schemeClr>
                </a:solidFill>
              </a:defRPr>
            </a:lvl2pPr>
            <a:lvl3pPr marL="9577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58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4pPr>
            <a:lvl5pPr marL="191541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5pPr>
            <a:lvl6pPr marL="2394263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6pPr>
            <a:lvl7pPr marL="2873115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7pPr>
            <a:lvl8pPr marL="3351967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8pPr>
            <a:lvl9pPr marL="3830822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1243" y="2559059"/>
            <a:ext cx="3552825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8367" y="2559059"/>
            <a:ext cx="3554016" cy="7234591"/>
          </a:xfrm>
        </p:spPr>
        <p:txBody>
          <a:bodyPr/>
          <a:lstStyle>
            <a:lvl1pPr>
              <a:defRPr sz="2900"/>
            </a:lvl1pPr>
            <a:lvl2pPr>
              <a:defRPr sz="2499"/>
            </a:lvl2pPr>
            <a:lvl3pPr>
              <a:defRPr sz="2102"/>
            </a:lvl3pPr>
            <a:lvl4pPr>
              <a:defRPr sz="1898"/>
            </a:lvl4pPr>
            <a:lvl5pPr>
              <a:defRPr sz="1898"/>
            </a:lvl5pPr>
            <a:lvl6pPr>
              <a:defRPr sz="1898"/>
            </a:lvl6pPr>
            <a:lvl7pPr>
              <a:defRPr sz="1898"/>
            </a:lvl7pPr>
            <a:lvl8pPr>
              <a:defRPr sz="1898"/>
            </a:lvl8pPr>
            <a:lvl9pPr>
              <a:defRPr sz="18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4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3" y="2217391"/>
            <a:ext cx="3030141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3" y="3141486"/>
            <a:ext cx="3030141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91"/>
            <a:ext cx="3031332" cy="924101"/>
          </a:xfrm>
        </p:spPr>
        <p:txBody>
          <a:bodyPr anchor="b"/>
          <a:lstStyle>
            <a:lvl1pPr marL="0" indent="0">
              <a:buNone/>
              <a:defRPr sz="2499" b="1"/>
            </a:lvl1pPr>
            <a:lvl2pPr marL="478852" indent="0">
              <a:buNone/>
              <a:defRPr sz="2102" b="1"/>
            </a:lvl2pPr>
            <a:lvl3pPr marL="957705" indent="0">
              <a:buNone/>
              <a:defRPr sz="1898" b="1"/>
            </a:lvl3pPr>
            <a:lvl4pPr marL="1436558" indent="0">
              <a:buNone/>
              <a:defRPr sz="1600" b="1"/>
            </a:lvl4pPr>
            <a:lvl5pPr marL="1915412" indent="0">
              <a:buNone/>
              <a:defRPr sz="1600" b="1"/>
            </a:lvl5pPr>
            <a:lvl6pPr marL="2394263" indent="0">
              <a:buNone/>
              <a:defRPr sz="1600" b="1"/>
            </a:lvl6pPr>
            <a:lvl7pPr marL="2873115" indent="0">
              <a:buNone/>
              <a:defRPr sz="1600" b="1"/>
            </a:lvl7pPr>
            <a:lvl8pPr marL="3351967" indent="0">
              <a:buNone/>
              <a:defRPr sz="1600" b="1"/>
            </a:lvl8pPr>
            <a:lvl9pPr marL="383082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99"/>
            </a:lvl1pPr>
            <a:lvl2pPr>
              <a:defRPr sz="2102"/>
            </a:lvl2pPr>
            <a:lvl3pPr>
              <a:defRPr sz="189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4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3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14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3" y="394405"/>
            <a:ext cx="2256234" cy="1678517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15"/>
            <a:ext cx="3833812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99"/>
            </a:lvl3pPr>
            <a:lvl4pPr>
              <a:defRPr sz="2102"/>
            </a:lvl4pPr>
            <a:lvl5pPr>
              <a:defRPr sz="2102"/>
            </a:lvl5pPr>
            <a:lvl6pPr>
              <a:defRPr sz="2102"/>
            </a:lvl6pPr>
            <a:lvl7pPr>
              <a:defRPr sz="2102"/>
            </a:lvl7pPr>
            <a:lvl8pPr>
              <a:defRPr sz="2102"/>
            </a:lvl8pPr>
            <a:lvl9pPr>
              <a:defRPr sz="210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3" y="2072927"/>
            <a:ext cx="2256234" cy="6775980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102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852" indent="0">
              <a:buNone/>
              <a:defRPr sz="2900"/>
            </a:lvl2pPr>
            <a:lvl3pPr marL="957705" indent="0">
              <a:buNone/>
              <a:defRPr sz="2499"/>
            </a:lvl3pPr>
            <a:lvl4pPr marL="1436558" indent="0">
              <a:buNone/>
              <a:defRPr sz="2102"/>
            </a:lvl4pPr>
            <a:lvl5pPr marL="1915412" indent="0">
              <a:buNone/>
              <a:defRPr sz="2102"/>
            </a:lvl5pPr>
            <a:lvl6pPr marL="2394263" indent="0">
              <a:buNone/>
              <a:defRPr sz="2102"/>
            </a:lvl6pPr>
            <a:lvl7pPr marL="2873115" indent="0">
              <a:buNone/>
              <a:defRPr sz="2102"/>
            </a:lvl7pPr>
            <a:lvl8pPr marL="3351967" indent="0">
              <a:buNone/>
              <a:defRPr sz="2102"/>
            </a:lvl8pPr>
            <a:lvl9pPr marL="3830822" indent="0">
              <a:buNone/>
              <a:defRPr sz="210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6"/>
            <a:ext cx="4114800" cy="1162578"/>
          </a:xfrm>
        </p:spPr>
        <p:txBody>
          <a:bodyPr/>
          <a:lstStyle>
            <a:lvl1pPr marL="0" indent="0">
              <a:buNone/>
              <a:defRPr sz="1501"/>
            </a:lvl1pPr>
            <a:lvl2pPr marL="478852" indent="0">
              <a:buNone/>
              <a:defRPr sz="1300"/>
            </a:lvl2pPr>
            <a:lvl3pPr marL="957705" indent="0">
              <a:buNone/>
              <a:defRPr sz="1000"/>
            </a:lvl3pPr>
            <a:lvl4pPr marL="1436558" indent="0">
              <a:buNone/>
              <a:defRPr sz="900"/>
            </a:lvl4pPr>
            <a:lvl5pPr marL="1915412" indent="0">
              <a:buNone/>
              <a:defRPr sz="900"/>
            </a:lvl5pPr>
            <a:lvl6pPr marL="2394263" indent="0">
              <a:buNone/>
              <a:defRPr sz="900"/>
            </a:lvl6pPr>
            <a:lvl7pPr marL="2873115" indent="0">
              <a:buNone/>
              <a:defRPr sz="900"/>
            </a:lvl7pPr>
            <a:lvl8pPr marL="3351967" indent="0">
              <a:buNone/>
              <a:defRPr sz="900"/>
            </a:lvl8pPr>
            <a:lvl9pPr marL="383082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6" y="396704"/>
            <a:ext cx="6172199" cy="1651000"/>
          </a:xfrm>
          <a:prstGeom prst="rect">
            <a:avLst/>
          </a:prstGeom>
        </p:spPr>
        <p:txBody>
          <a:bodyPr vert="horz" lIns="95783" tIns="47891" rIns="95783" bIns="4789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6" y="2311402"/>
            <a:ext cx="6172199" cy="6537502"/>
          </a:xfrm>
          <a:prstGeom prst="rect">
            <a:avLst/>
          </a:prstGeom>
        </p:spPr>
        <p:txBody>
          <a:bodyPr vert="horz" lIns="95783" tIns="47891" rIns="95783" bIns="4789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CDA7B-33D4-4D8E-8288-520FE10EB718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1" y="9181408"/>
            <a:ext cx="21717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08"/>
            <a:ext cx="1600200" cy="527403"/>
          </a:xfrm>
          <a:prstGeom prst="rect">
            <a:avLst/>
          </a:prstGeom>
        </p:spPr>
        <p:txBody>
          <a:bodyPr vert="horz" lIns="95783" tIns="47891" rIns="95783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909C2-2CBC-4B0B-B416-4B2035F11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4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05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9" indent="-359139" algn="l" defTabSz="95770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37" indent="-299281" algn="l" defTabSz="957705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3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3pPr>
      <a:lvl4pPr marL="1675985" indent="-239425" algn="l" defTabSz="957705" rtl="0" eaLnBrk="1" latinLnBrk="0" hangingPunct="1">
        <a:spcBef>
          <a:spcPct val="20000"/>
        </a:spcBef>
        <a:buFont typeface="Arial" pitchFamily="34" charset="0"/>
        <a:buChar char="–"/>
        <a:defRPr sz="2102" kern="1200">
          <a:solidFill>
            <a:schemeClr val="tx1"/>
          </a:solidFill>
          <a:latin typeface="+mn-lt"/>
          <a:ea typeface="+mn-ea"/>
          <a:cs typeface="+mn-cs"/>
        </a:defRPr>
      </a:lvl4pPr>
      <a:lvl5pPr marL="2154837" indent="-239425" algn="l" defTabSz="957705" rtl="0" eaLnBrk="1" latinLnBrk="0" hangingPunct="1">
        <a:spcBef>
          <a:spcPct val="20000"/>
        </a:spcBef>
        <a:buFont typeface="Arial" pitchFamily="34" charset="0"/>
        <a:buChar char="»"/>
        <a:defRPr sz="2102" kern="1200">
          <a:solidFill>
            <a:schemeClr val="tx1"/>
          </a:solidFill>
          <a:latin typeface="+mn-lt"/>
          <a:ea typeface="+mn-ea"/>
          <a:cs typeface="+mn-cs"/>
        </a:defRPr>
      </a:lvl5pPr>
      <a:lvl6pPr marL="2633690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6pPr>
      <a:lvl7pPr marL="3112542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7pPr>
      <a:lvl8pPr marL="3591394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8pPr>
      <a:lvl9pPr marL="4070246" indent="-239425" algn="l" defTabSz="957705" rtl="0" eaLnBrk="1" latinLnBrk="0" hangingPunct="1">
        <a:spcBef>
          <a:spcPct val="20000"/>
        </a:spcBef>
        <a:buFont typeface="Arial" pitchFamily="34" charset="0"/>
        <a:buChar char="•"/>
        <a:defRPr sz="21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1pPr>
      <a:lvl2pPr marL="47885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2pPr>
      <a:lvl3pPr marL="95770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8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4pPr>
      <a:lvl5pPr marL="191541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5pPr>
      <a:lvl6pPr marL="2394263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6pPr>
      <a:lvl7pPr marL="2873115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7pPr>
      <a:lvl8pPr marL="3351967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8pPr>
      <a:lvl9pPr marL="3830822" algn="l" defTabSz="957705" rtl="0" eaLnBrk="1" latinLnBrk="0" hangingPunct="1">
        <a:defRPr sz="18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2.emf"/><Relationship Id="rId7" Type="http://schemas.microsoft.com/office/2007/relationships/hdphoto" Target="../media/hdphoto1.wdp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9.emf"/><Relationship Id="rId5" Type="http://schemas.openxmlformats.org/officeDocument/2006/relationships/image" Target="../media/image4.emf"/><Relationship Id="rId10" Type="http://schemas.openxmlformats.org/officeDocument/2006/relationships/image" Target="../media/image8.png"/><Relationship Id="rId4" Type="http://schemas.openxmlformats.org/officeDocument/2006/relationships/image" Target="../media/image3.emf"/><Relationship Id="rId9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microsoft.com/office/2007/relationships/hdphoto" Target="../media/hdphoto2.wdp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6">
            <a:extLst>
              <a:ext uri="{FF2B5EF4-FFF2-40B4-BE49-F238E27FC236}">
                <a16:creationId xmlns:a16="http://schemas.microsoft.com/office/drawing/2014/main" id="{E95EF390-692C-4927-BC15-CEE92CC36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810" y="5936277"/>
            <a:ext cx="1518450" cy="1201653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08FD49DA-E2DE-4574-B9F4-4B2A36BB7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77" y="3453417"/>
            <a:ext cx="1676422" cy="990967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632B52BC-ABC5-40E3-A2F7-B93C5D762E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7925" y="4613810"/>
            <a:ext cx="861357" cy="112323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532DB9D8-6F9F-4821-AFA0-1C0A4D709D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128" y="7154646"/>
            <a:ext cx="1058606" cy="1118624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9A0FD4C-F758-43BC-AE1F-6952C8000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11" y="883165"/>
            <a:ext cx="1422387" cy="99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9191" y="8368350"/>
            <a:ext cx="883351" cy="10219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-21945"/>
            <a:ext cx="6858000" cy="6694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latin typeface="Georgia" panose="02040502050405020303" pitchFamily="18" charset="0"/>
              </a:rPr>
              <a:t>Oral Truvada</a:t>
            </a:r>
            <a:endParaRPr lang="en-US" sz="19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Georgia" panose="02040502050405020303" pitchFamily="18" charset="0"/>
              </a:rPr>
              <a:t>Use Instructions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2592844" y="1227717"/>
            <a:ext cx="3537306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W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ash your hands with soap and dry them on a clean cloth.</a:t>
            </a:r>
          </a:p>
        </p:txBody>
      </p:sp>
      <p:sp>
        <p:nvSpPr>
          <p:cNvPr id="7" name="Rectangle 6"/>
          <p:cNvSpPr/>
          <p:nvPr/>
        </p:nvSpPr>
        <p:spPr>
          <a:xfrm>
            <a:off x="2592844" y="2452760"/>
            <a:ext cx="3502693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O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pen the bottle by pressing down on the cap while turning to the left.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95439" y="6858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55117" y="3414055"/>
            <a:ext cx="3681681" cy="1107996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he first time the bottle is opened, there will be a seal covering the bottle. If the seal is broken or missing, do not use the pills and contact study staff for a replacement.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R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emove and discard this seal.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14596" y="4795794"/>
            <a:ext cx="3681681" cy="938719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here is a small sealed bag (SORB-IT® CAN) inside the bottle that helps keep the pills dry.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D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o not open, swallow, or remove this bag from the bottle.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14597" y="6283104"/>
            <a:ext cx="3500021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R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emove one pill from the bottle when taking one pill each day.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516782" y="7506324"/>
            <a:ext cx="3770967" cy="430887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A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fter removing the pill, close the bottle tightly by replacing the cap and turning it to the right.</a:t>
            </a:r>
          </a:p>
        </p:txBody>
      </p:sp>
      <p:sp>
        <p:nvSpPr>
          <p:cNvPr id="22" name="Rounded Rectangle 73"/>
          <p:cNvSpPr/>
          <p:nvPr/>
        </p:nvSpPr>
        <p:spPr>
          <a:xfrm>
            <a:off x="641791" y="4596374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Rounded Rectangle 74"/>
          <p:cNvSpPr/>
          <p:nvPr/>
        </p:nvSpPr>
        <p:spPr>
          <a:xfrm>
            <a:off x="641791" y="5859661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Rounded Rectangle 75"/>
          <p:cNvSpPr/>
          <p:nvPr/>
        </p:nvSpPr>
        <p:spPr>
          <a:xfrm>
            <a:off x="641791" y="7122948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6" name="Rounded Rectangle 77"/>
          <p:cNvSpPr/>
          <p:nvPr/>
        </p:nvSpPr>
        <p:spPr>
          <a:xfrm>
            <a:off x="641791" y="3333087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7" name="Rounded Rectangle 78"/>
          <p:cNvSpPr/>
          <p:nvPr/>
        </p:nvSpPr>
        <p:spPr>
          <a:xfrm>
            <a:off x="641791" y="2069800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28" name="Rounded Rectangle 79"/>
          <p:cNvSpPr/>
          <p:nvPr/>
        </p:nvSpPr>
        <p:spPr>
          <a:xfrm>
            <a:off x="641791" y="806513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51" name="Rounded Rectangle 6"/>
          <p:cNvSpPr/>
          <p:nvPr/>
        </p:nvSpPr>
        <p:spPr>
          <a:xfrm>
            <a:off x="452095" y="786275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2" name="Rounded Rectangle 6"/>
          <p:cNvSpPr/>
          <p:nvPr/>
        </p:nvSpPr>
        <p:spPr>
          <a:xfrm>
            <a:off x="452095" y="703791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53" name="Rounded Rectangle 6"/>
          <p:cNvSpPr/>
          <p:nvPr/>
        </p:nvSpPr>
        <p:spPr>
          <a:xfrm>
            <a:off x="452095" y="5794623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54" name="Rounded Rectangle 6"/>
          <p:cNvSpPr/>
          <p:nvPr/>
        </p:nvSpPr>
        <p:spPr>
          <a:xfrm>
            <a:off x="452095" y="4546642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56" name="Rounded Rectangle 6"/>
          <p:cNvSpPr/>
          <p:nvPr/>
        </p:nvSpPr>
        <p:spPr>
          <a:xfrm>
            <a:off x="452095" y="318436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57" name="Rounded Rectangle 6"/>
          <p:cNvSpPr/>
          <p:nvPr/>
        </p:nvSpPr>
        <p:spPr>
          <a:xfrm>
            <a:off x="452095" y="1965160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61" name="Right Arrow 39"/>
          <p:cNvSpPr/>
          <p:nvPr/>
        </p:nvSpPr>
        <p:spPr>
          <a:xfrm rot="5400000">
            <a:off x="3128188" y="4535214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2" name="Right Arrow 39"/>
          <p:cNvSpPr/>
          <p:nvPr/>
        </p:nvSpPr>
        <p:spPr>
          <a:xfrm rot="5400000">
            <a:off x="4054624" y="5778247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63" name="Right Arrow 39"/>
          <p:cNvSpPr/>
          <p:nvPr/>
        </p:nvSpPr>
        <p:spPr>
          <a:xfrm rot="5400000">
            <a:off x="4866251" y="6968970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3351037" y="81199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2494258" y="8474335"/>
            <a:ext cx="3873714" cy="938719"/>
          </a:xfrm>
          <a:prstGeom prst="rect">
            <a:avLst/>
          </a:prstGeom>
          <a:ln w="22225" cap="rnd">
            <a:solidFill>
              <a:schemeClr val="accent3"/>
            </a:solidFill>
            <a:bevel/>
          </a:ln>
          <a:effectLst>
            <a:softEdge rad="317500"/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b="1" dirty="0">
                <a:solidFill>
                  <a:prstClr val="black"/>
                </a:solidFill>
                <a:latin typeface="Georgia" panose="02040502050405020303" pitchFamily="18" charset="0"/>
              </a:rPr>
              <a:t>P</a:t>
            </a: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ut one pill in your mouth and swallow it with water or other non-alcoholic beverage. </a:t>
            </a:r>
          </a:p>
          <a:p>
            <a:pPr>
              <a:defRPr/>
            </a:pPr>
            <a:endParaRPr lang="en-US" sz="1100" dirty="0">
              <a:solidFill>
                <a:prstClr val="black"/>
              </a:solidFill>
              <a:latin typeface="Georgia" panose="02040502050405020303" pitchFamily="18" charset="0"/>
            </a:endParaRPr>
          </a:p>
          <a:p>
            <a:pPr>
              <a:defRPr/>
            </a:pPr>
            <a:r>
              <a:rPr lang="en-US" sz="1100" dirty="0">
                <a:solidFill>
                  <a:prstClr val="black"/>
                </a:solidFill>
                <a:latin typeface="Georgia" panose="02040502050405020303" pitchFamily="18" charset="0"/>
              </a:rPr>
              <a:t>See “Tips for Taking Oral Truvada” for easy methods to swallow pills.</a:t>
            </a:r>
          </a:p>
        </p:txBody>
      </p:sp>
      <p:sp>
        <p:nvSpPr>
          <p:cNvPr id="69" name="Rounded Rectangle 75"/>
          <p:cNvSpPr/>
          <p:nvPr/>
        </p:nvSpPr>
        <p:spPr>
          <a:xfrm>
            <a:off x="641791" y="8386234"/>
            <a:ext cx="5524453" cy="1152777"/>
          </a:xfrm>
          <a:prstGeom prst="roundRect">
            <a:avLst/>
          </a:prstGeom>
          <a:noFill/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70" name="Rounded Rectangle 6"/>
          <p:cNvSpPr/>
          <p:nvPr/>
        </p:nvSpPr>
        <p:spPr>
          <a:xfrm>
            <a:off x="452095" y="8318541"/>
            <a:ext cx="327560" cy="352219"/>
          </a:xfrm>
          <a:prstGeom prst="roundRect">
            <a:avLst/>
          </a:prstGeom>
          <a:solidFill>
            <a:srgbClr val="3279B3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71" name="Right Arrow 39"/>
          <p:cNvSpPr/>
          <p:nvPr/>
        </p:nvSpPr>
        <p:spPr>
          <a:xfrm rot="5400000">
            <a:off x="5518583" y="8190756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1418431" y="8561389"/>
            <a:ext cx="1001624" cy="912355"/>
          </a:xfrm>
          <a:prstGeom prst="rect">
            <a:avLst/>
          </a:prstGeom>
        </p:spPr>
      </p:pic>
      <p:pic>
        <p:nvPicPr>
          <p:cNvPr id="44" name="Picture 43" descr="A close up of a sign&#10;&#10;Description generated with high confidence">
            <a:extLst>
              <a:ext uri="{FF2B5EF4-FFF2-40B4-BE49-F238E27FC236}">
                <a16:creationId xmlns:a16="http://schemas.microsoft.com/office/drawing/2014/main" id="{23C523A1-6ED1-4D70-B901-8F00D22E933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024" y="56828"/>
            <a:ext cx="1412945" cy="489394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51984FFF-661E-4BA9-8D71-BA543B2C763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21292" y="2134445"/>
            <a:ext cx="946427" cy="1021985"/>
          </a:xfrm>
          <a:prstGeom prst="rect">
            <a:avLst/>
          </a:prstGeom>
        </p:spPr>
      </p:pic>
      <p:sp>
        <p:nvSpPr>
          <p:cNvPr id="82" name="Right Arrow 39"/>
          <p:cNvSpPr/>
          <p:nvPr/>
        </p:nvSpPr>
        <p:spPr>
          <a:xfrm rot="5400000">
            <a:off x="1789526" y="1945099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5" name="Right Arrow 39">
            <a:extLst>
              <a:ext uri="{FF2B5EF4-FFF2-40B4-BE49-F238E27FC236}">
                <a16:creationId xmlns:a16="http://schemas.microsoft.com/office/drawing/2014/main" id="{ECC33C8A-B27D-477C-BF60-BF6BCA9EF694}"/>
              </a:ext>
            </a:extLst>
          </p:cNvPr>
          <p:cNvSpPr/>
          <p:nvPr/>
        </p:nvSpPr>
        <p:spPr>
          <a:xfrm rot="5400000">
            <a:off x="2234046" y="3198820"/>
            <a:ext cx="344828" cy="256795"/>
          </a:xfrm>
          <a:prstGeom prst="rightArrow">
            <a:avLst>
              <a:gd name="adj1" fmla="val 50000"/>
              <a:gd name="adj2" fmla="val 37311"/>
            </a:avLst>
          </a:prstGeom>
          <a:solidFill>
            <a:srgbClr val="1C8EA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83814" tIns="41908" rIns="83814" bIns="41908" rtlCol="0" anchor="ctr"/>
          <a:lstStyle/>
          <a:p>
            <a:pPr algn="ctr"/>
            <a:endParaRPr lang="en-US" sz="1898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58" name="TextBox 3">
            <a:extLst>
              <a:ext uri="{FF2B5EF4-FFF2-40B4-BE49-F238E27FC236}">
                <a16:creationId xmlns:a16="http://schemas.microsoft.com/office/drawing/2014/main" id="{B4C7E4D0-A0B3-4D8D-A9AD-F6BAFBB039E9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25505" y="9695737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MTN-042 Truvada Use Instructions, English, Version 1.0, 12JUN2019		    	 Page 1 of 3	</a:t>
            </a:r>
          </a:p>
        </p:txBody>
      </p:sp>
    </p:spTree>
    <p:extLst>
      <p:ext uri="{BB962C8B-B14F-4D97-AF65-F5344CB8AC3E}">
        <p14:creationId xmlns:p14="http://schemas.microsoft.com/office/powerpoint/2010/main" val="3048642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8496" y="712936"/>
            <a:ext cx="41382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99"/>
              </a:spcAft>
            </a:pPr>
            <a:r>
              <a:rPr lang="en-US" sz="1400" b="1">
                <a:solidFill>
                  <a:schemeClr val="bg1"/>
                </a:solidFill>
                <a:latin typeface="Georgia" panose="02040502050405020303" pitchFamily="18" charset="0"/>
              </a:rPr>
              <a:t>If the ring falls or is taken out: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158334" y="721409"/>
            <a:ext cx="6432733" cy="1681942"/>
            <a:chOff x="328678" y="509414"/>
            <a:chExt cx="6432733" cy="1798013"/>
          </a:xfrm>
        </p:grpSpPr>
        <p:sp>
          <p:nvSpPr>
            <p:cNvPr id="24" name="Rounded Rectangle 79"/>
            <p:cNvSpPr/>
            <p:nvPr/>
          </p:nvSpPr>
          <p:spPr>
            <a:xfrm>
              <a:off x="398945" y="635823"/>
              <a:ext cx="6362466" cy="1671604"/>
            </a:xfrm>
            <a:prstGeom prst="roundRect">
              <a:avLst>
                <a:gd name="adj" fmla="val 14016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3" name="Rounded Rectangle 79"/>
            <p:cNvSpPr/>
            <p:nvPr/>
          </p:nvSpPr>
          <p:spPr>
            <a:xfrm>
              <a:off x="328678" y="509414"/>
              <a:ext cx="3401295" cy="424717"/>
            </a:xfrm>
            <a:prstGeom prst="roundRect">
              <a:avLst/>
            </a:prstGeom>
            <a:solidFill>
              <a:srgbClr val="3279B3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Take One pill Each Day. Every Day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61600" y="1004414"/>
              <a:ext cx="6298605" cy="1283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Georgia" panose="02040502050405020303" pitchFamily="18" charset="0"/>
                </a:rPr>
                <a:t>T</a:t>
              </a:r>
              <a:r>
                <a:rPr lang="en-US" sz="1200" dirty="0">
                  <a:latin typeface="Georgia" panose="02040502050405020303" pitchFamily="18" charset="0"/>
                </a:rPr>
                <a:t>o make it easier to remember to take the pill once a day, try taking it around the same time each day (for example, when you go to sleep at night or brush your teeth).</a:t>
              </a:r>
            </a:p>
            <a:p>
              <a:endParaRPr lang="en-US" sz="1200" dirty="0">
                <a:latin typeface="Georgia" panose="02040502050405020303" pitchFamily="18" charset="0"/>
              </a:endParaRPr>
            </a:p>
            <a:p>
              <a:r>
                <a:rPr lang="en-US" sz="1200" b="1" dirty="0">
                  <a:latin typeface="Georgia" panose="02040502050405020303" pitchFamily="18" charset="0"/>
                </a:rPr>
                <a:t>I</a:t>
              </a:r>
              <a:r>
                <a:rPr lang="en-US" sz="1200" dirty="0">
                  <a:latin typeface="Georgia" panose="02040502050405020303" pitchFamily="18" charset="0"/>
                </a:rPr>
                <a:t>f you forget and your next pill is </a:t>
              </a:r>
              <a:r>
                <a:rPr lang="en-US" sz="1200" u="sng" dirty="0">
                  <a:latin typeface="Georgia" panose="02040502050405020303" pitchFamily="18" charset="0"/>
                </a:rPr>
                <a:t>not due in the next 6 hours</a:t>
              </a:r>
              <a:r>
                <a:rPr lang="en-US" sz="1200" dirty="0">
                  <a:latin typeface="Georgia" panose="02040502050405020303" pitchFamily="18" charset="0"/>
                </a:rPr>
                <a:t>, take the missed pill as soon as you remember and the next dose at its regular time. If you forget and your next pill is </a:t>
              </a:r>
              <a:r>
                <a:rPr lang="en-US" sz="1200" u="sng" dirty="0">
                  <a:latin typeface="Georgia" panose="02040502050405020303" pitchFamily="18" charset="0"/>
                </a:rPr>
                <a:t>due within 6 hours</a:t>
              </a:r>
              <a:r>
                <a:rPr lang="en-US" sz="1200" dirty="0">
                  <a:latin typeface="Georgia" panose="02040502050405020303" pitchFamily="18" charset="0"/>
                </a:rPr>
                <a:t>, skip the missed pill.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78469" y="8458126"/>
            <a:ext cx="6436492" cy="1238292"/>
            <a:chOff x="108283" y="6867346"/>
            <a:chExt cx="6519511" cy="937173"/>
          </a:xfrm>
        </p:grpSpPr>
        <p:sp>
          <p:nvSpPr>
            <p:cNvPr id="104" name="Rounded Rectangle 79"/>
            <p:cNvSpPr/>
            <p:nvPr/>
          </p:nvSpPr>
          <p:spPr>
            <a:xfrm>
              <a:off x="235971" y="6983220"/>
              <a:ext cx="6391823" cy="777235"/>
            </a:xfrm>
            <a:prstGeom prst="roundRect">
              <a:avLst/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05" name="Rounded Rectangle 79"/>
            <p:cNvSpPr/>
            <p:nvPr/>
          </p:nvSpPr>
          <p:spPr>
            <a:xfrm>
              <a:off x="108283" y="6867346"/>
              <a:ext cx="2442817" cy="258166"/>
            </a:xfrm>
            <a:prstGeom prst="roundRect">
              <a:avLst/>
            </a:prstGeom>
            <a:solidFill>
              <a:srgbClr val="BF2590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Questions or Concerns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27272" y="7158188"/>
              <a:ext cx="6148900" cy="64633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T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he study staff is here to help and support you.  If you think you are experiencing side effects or have questions or concerns, please contact us between visits. </a:t>
              </a:r>
              <a:r>
                <a:rPr lang="en-US" sz="1200" dirty="0">
                  <a:solidFill>
                    <a:srgbClr val="FF0000"/>
                  </a:solidFill>
                  <a:latin typeface="Georgia" panose="02040502050405020303" pitchFamily="18" charset="0"/>
                  <a:ea typeface="Times New Roman"/>
                </a:rPr>
                <a:t>{INSERT SITE SPECIFIC  CONTACT INFO]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-16611" y="83247"/>
            <a:ext cx="6858000" cy="3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Eras Medium ITC" panose="020B0602030504020804" pitchFamily="34" charset="0"/>
              </a:rPr>
              <a:t>TRUVADA pill IMPORTANT INFORMATION</a:t>
            </a:r>
          </a:p>
        </p:txBody>
      </p:sp>
      <p:grpSp>
        <p:nvGrpSpPr>
          <p:cNvPr id="118" name="Group 117"/>
          <p:cNvGrpSpPr/>
          <p:nvPr/>
        </p:nvGrpSpPr>
        <p:grpSpPr>
          <a:xfrm>
            <a:off x="269596" y="2774139"/>
            <a:ext cx="6318808" cy="4033750"/>
            <a:chOff x="82577" y="5100604"/>
            <a:chExt cx="5790229" cy="3793232"/>
          </a:xfrm>
        </p:grpSpPr>
        <p:sp>
          <p:nvSpPr>
            <p:cNvPr id="120" name="Rectangle 119"/>
            <p:cNvSpPr/>
            <p:nvPr/>
          </p:nvSpPr>
          <p:spPr>
            <a:xfrm>
              <a:off x="82577" y="5266552"/>
              <a:ext cx="2614913" cy="43413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latin typeface="Georgia" panose="02040502050405020303" pitchFamily="18" charset="0"/>
                  <a:ea typeface="Times New Roman"/>
                  <a:cs typeface="Calibri"/>
                </a:rPr>
                <a:t>O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  <a:cs typeface="Calibri"/>
                </a:rPr>
                <a:t>nly take the pills provided to you and do not share them with anyone else.</a:t>
              </a:r>
              <a:endParaRPr lang="en-US" sz="1400" b="1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21" name="Rounded Rectangle 79"/>
            <p:cNvSpPr/>
            <p:nvPr/>
          </p:nvSpPr>
          <p:spPr>
            <a:xfrm>
              <a:off x="4296676" y="5247881"/>
              <a:ext cx="1576130" cy="3645955"/>
            </a:xfrm>
            <a:prstGeom prst="roundRect">
              <a:avLst>
                <a:gd name="adj" fmla="val 7860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22" name="Rounded Rectangle 79"/>
            <p:cNvSpPr/>
            <p:nvPr/>
          </p:nvSpPr>
          <p:spPr>
            <a:xfrm>
              <a:off x="4116961" y="5100604"/>
              <a:ext cx="1466511" cy="458159"/>
            </a:xfrm>
            <a:prstGeom prst="roundRect">
              <a:avLst>
                <a:gd name="adj" fmla="val 19874"/>
              </a:avLst>
            </a:prstGeom>
            <a:solidFill>
              <a:srgbClr val="1C8EA3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Take Whole </a:t>
              </a:r>
            </a:p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Pill by Mouth</a:t>
              </a:r>
            </a:p>
          </p:txBody>
        </p:sp>
      </p:grpSp>
      <p:sp>
        <p:nvSpPr>
          <p:cNvPr id="119" name="Text Box 2"/>
          <p:cNvSpPr txBox="1">
            <a:spLocks noChangeArrowheads="1"/>
          </p:cNvSpPr>
          <p:nvPr/>
        </p:nvSpPr>
        <p:spPr bwMode="auto">
          <a:xfrm>
            <a:off x="7089556" y="2887633"/>
            <a:ext cx="1449582" cy="32679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vert="horz" wrap="square" lIns="91442" tIns="45720" rIns="91442" bIns="45720" anchor="t" anchorCtr="0">
            <a:noAutofit/>
          </a:bodyPr>
          <a:lstStyle/>
          <a:p>
            <a:pPr>
              <a:spcAft>
                <a:spcPts val="599"/>
              </a:spcAft>
            </a:pPr>
            <a:endParaRPr lang="en-US" sz="1200" dirty="0">
              <a:solidFill>
                <a:schemeClr val="bg1"/>
              </a:solidFill>
              <a:latin typeface="Georgia" panose="02040502050405020303" pitchFamily="18" charset="0"/>
              <a:ea typeface="Times New Roman"/>
            </a:endParaRPr>
          </a:p>
        </p:txBody>
      </p:sp>
      <p:grpSp>
        <p:nvGrpSpPr>
          <p:cNvPr id="130" name="Group 129"/>
          <p:cNvGrpSpPr/>
          <p:nvPr/>
        </p:nvGrpSpPr>
        <p:grpSpPr>
          <a:xfrm>
            <a:off x="155715" y="6898287"/>
            <a:ext cx="6432689" cy="1444528"/>
            <a:chOff x="143077" y="7417366"/>
            <a:chExt cx="6066318" cy="1444528"/>
          </a:xfrm>
        </p:grpSpPr>
        <p:sp>
          <p:nvSpPr>
            <p:cNvPr id="132" name="Rounded Rectangle 79"/>
            <p:cNvSpPr/>
            <p:nvPr/>
          </p:nvSpPr>
          <p:spPr>
            <a:xfrm>
              <a:off x="272273" y="7553150"/>
              <a:ext cx="5937122" cy="1308744"/>
            </a:xfrm>
            <a:prstGeom prst="roundRect">
              <a:avLst>
                <a:gd name="adj" fmla="val 10232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133" name="Rounded Rectangle 79"/>
            <p:cNvSpPr/>
            <p:nvPr/>
          </p:nvSpPr>
          <p:spPr>
            <a:xfrm>
              <a:off x="143077" y="7417366"/>
              <a:ext cx="1432564" cy="332189"/>
            </a:xfrm>
            <a:prstGeom prst="roundRect">
              <a:avLst/>
            </a:prstGeom>
            <a:solidFill>
              <a:srgbClr val="1C8EA3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How to Store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511936" y="7578252"/>
              <a:ext cx="4688878" cy="124649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D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o not remove labels from bottle.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K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eep pills in a safe place and out of reach of children.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S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tore at room temperature.</a:t>
              </a:r>
            </a:p>
            <a:p>
              <a:pPr marL="57143">
                <a:spcAft>
                  <a:spcPts val="599"/>
                </a:spcAft>
              </a:pPr>
              <a:r>
                <a:rPr lang="en-US" sz="1200" b="1" dirty="0">
                  <a:latin typeface="Georgia" panose="02040502050405020303" pitchFamily="18" charset="0"/>
                  <a:ea typeface="Times New Roman"/>
                </a:rPr>
                <a:t>K</a:t>
              </a:r>
              <a:r>
                <a:rPr lang="en-US" sz="1200" dirty="0">
                  <a:latin typeface="Georgia" panose="02040502050405020303" pitchFamily="18" charset="0"/>
                  <a:ea typeface="Times New Roman"/>
                </a:rPr>
                <a:t>eep pills in tightly closed container. Talk to study staff about how to properly store and carry pills.</a:t>
              </a:r>
            </a:p>
          </p:txBody>
        </p:sp>
      </p:grpSp>
      <p:sp>
        <p:nvSpPr>
          <p:cNvPr id="65" name="Rounded Rectangle 79"/>
          <p:cNvSpPr/>
          <p:nvPr/>
        </p:nvSpPr>
        <p:spPr>
          <a:xfrm>
            <a:off x="216284" y="2727186"/>
            <a:ext cx="4355715" cy="1044830"/>
          </a:xfrm>
          <a:prstGeom prst="round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900">
              <a:solidFill>
                <a:prstClr val="white"/>
              </a:solidFill>
              <a:latin typeface="Georgia" panose="02040502050405020303" pitchFamily="18" charset="0"/>
            </a:endParaRPr>
          </a:p>
        </p:txBody>
      </p:sp>
      <p:sp>
        <p:nvSpPr>
          <p:cNvPr id="66" name="Rounded Rectangle 79"/>
          <p:cNvSpPr/>
          <p:nvPr/>
        </p:nvSpPr>
        <p:spPr>
          <a:xfrm>
            <a:off x="119681" y="2556629"/>
            <a:ext cx="1557779" cy="325970"/>
          </a:xfrm>
          <a:prstGeom prst="roundRect">
            <a:avLst/>
          </a:prstGeom>
          <a:solidFill>
            <a:srgbClr val="774FA0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rPr>
              <a:t>Do Not Share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818069" y="3415096"/>
            <a:ext cx="1776757" cy="141577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/>
            <a:r>
              <a:rPr lang="en-US" sz="12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he pill should not be chewed</a:t>
            </a:r>
            <a:r>
              <a:rPr lang="en-US" sz="1200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en-US" sz="1200" dirty="0">
                <a:latin typeface="Georgia" panose="02040502050405020303" pitchFamily="18" charset="0"/>
              </a:rPr>
              <a:t>or split in half. </a:t>
            </a:r>
          </a:p>
          <a:p>
            <a:pPr lvl="0"/>
            <a:endParaRPr lang="en-US" sz="500" dirty="0">
              <a:latin typeface="Georgia" panose="02040502050405020303" pitchFamily="18" charset="0"/>
            </a:endParaRPr>
          </a:p>
          <a:p>
            <a:pPr lvl="0"/>
            <a:r>
              <a:rPr lang="en-US" sz="1200" b="1" dirty="0">
                <a:solidFill>
                  <a:prstClr val="black"/>
                </a:solidFill>
                <a:latin typeface="Georgia" panose="02040502050405020303" pitchFamily="18" charset="0"/>
              </a:rPr>
              <a:t>T</a:t>
            </a: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ake pill with water or other non-alcoholic drink. It can be taken with or without a meal.</a:t>
            </a:r>
          </a:p>
          <a:p>
            <a:pPr lvl="0"/>
            <a:endParaRPr lang="en-US" sz="900" dirty="0">
              <a:solidFill>
                <a:prstClr val="black"/>
              </a:solidFill>
              <a:latin typeface="Georgia" panose="02040502050405020303" pitchFamily="18" charset="0"/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8" y="7277958"/>
            <a:ext cx="766297" cy="99927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28601" y="3872786"/>
            <a:ext cx="4430528" cy="2888049"/>
            <a:chOff x="295375" y="4511239"/>
            <a:chExt cx="4177720" cy="2699312"/>
          </a:xfrm>
        </p:grpSpPr>
        <p:grpSp>
          <p:nvGrpSpPr>
            <p:cNvPr id="124" name="Group 123"/>
            <p:cNvGrpSpPr/>
            <p:nvPr/>
          </p:nvGrpSpPr>
          <p:grpSpPr>
            <a:xfrm>
              <a:off x="295375" y="4511239"/>
              <a:ext cx="4177720" cy="2682637"/>
              <a:chOff x="203854" y="5040776"/>
              <a:chExt cx="3500481" cy="2092745"/>
            </a:xfrm>
          </p:grpSpPr>
          <p:pic>
            <p:nvPicPr>
              <p:cNvPr id="126" name="Picture 3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harpenSoften amount="50000"/>
                        </a14:imgEffect>
                        <a14:imgEffect>
                          <a14:saturation sat="0"/>
                        </a14:imgEffect>
                        <a14:imgEffect>
                          <a14:brightnessContrast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39006" y="5327970"/>
                <a:ext cx="1053583" cy="8065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25" name="Rounded Rectangle 79"/>
              <p:cNvSpPr/>
              <p:nvPr/>
            </p:nvSpPr>
            <p:spPr>
              <a:xfrm>
                <a:off x="203854" y="5099568"/>
                <a:ext cx="3455503" cy="2033953"/>
              </a:xfrm>
              <a:prstGeom prst="roundRect">
                <a:avLst>
                  <a:gd name="adj" fmla="val 9581"/>
                </a:avLst>
              </a:prstGeom>
              <a:noFill/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defTabSz="957825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900">
                  <a:solidFill>
                    <a:prstClr val="white"/>
                  </a:solidFill>
                  <a:latin typeface="Georgia" panose="02040502050405020303" pitchFamily="18" charset="0"/>
                </a:endParaRPr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62577" y="5125860"/>
                <a:ext cx="2310418" cy="920073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r>
                  <a:rPr lang="en-US" sz="1200" b="1" dirty="0">
                    <a:latin typeface="Georgia" panose="02040502050405020303" pitchFamily="18" charset="0"/>
                  </a:rPr>
                  <a:t>D</a:t>
                </a:r>
                <a:r>
                  <a:rPr lang="en-US" sz="1200" dirty="0">
                    <a:latin typeface="Georgia" panose="02040502050405020303" pitchFamily="18" charset="0"/>
                  </a:rPr>
                  <a:t>o not use vaginal products (spermicides, lubricants, douches, or medications). </a:t>
                </a:r>
              </a:p>
              <a:p>
                <a:endParaRPr lang="en-US" sz="200" b="1" dirty="0">
                  <a:latin typeface="Georgia" panose="02040502050405020303" pitchFamily="18" charset="0"/>
                </a:endParaRPr>
              </a:p>
              <a:p>
                <a:r>
                  <a:rPr lang="en-US" sz="1200" b="1" dirty="0">
                    <a:latin typeface="Georgia" panose="02040502050405020303" pitchFamily="18" charset="0"/>
                  </a:rPr>
                  <a:t>D</a:t>
                </a:r>
                <a:r>
                  <a:rPr lang="en-US" sz="1200" dirty="0">
                    <a:latin typeface="Georgia" panose="02040502050405020303" pitchFamily="18" charset="0"/>
                  </a:rPr>
                  <a:t>o not take non-study PrEP during the study.</a:t>
                </a:r>
              </a:p>
              <a:p>
                <a:endParaRPr lang="en-US" sz="1200" dirty="0">
                  <a:latin typeface="Georgia" panose="02040502050405020303" pitchFamily="18" charset="0"/>
                </a:endParaRPr>
              </a:p>
            </p:txBody>
          </p:sp>
          <p:sp>
            <p:nvSpPr>
              <p:cNvPr id="128" name="Rounded Rectangle 79"/>
              <p:cNvSpPr/>
              <p:nvPr/>
            </p:nvSpPr>
            <p:spPr>
              <a:xfrm>
                <a:off x="2314598" y="5040776"/>
                <a:ext cx="1389737" cy="308175"/>
              </a:xfrm>
              <a:prstGeom prst="roundRect">
                <a:avLst/>
              </a:prstGeom>
              <a:solidFill>
                <a:srgbClr val="3279B3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Georgia" panose="02040502050405020303" pitchFamily="18" charset="0"/>
                    <a:ea typeface="Times New Roman"/>
                  </a:rPr>
                  <a:t>What to Avoid</a:t>
                </a:r>
                <a:endParaRPr lang="en-US" sz="1400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endParaRPr>
              </a:p>
            </p:txBody>
          </p:sp>
        </p:grpSp>
        <p:sp>
          <p:nvSpPr>
            <p:cNvPr id="7" name="Rectangle 6"/>
            <p:cNvSpPr/>
            <p:nvPr/>
          </p:nvSpPr>
          <p:spPr>
            <a:xfrm>
              <a:off x="323943" y="5570872"/>
              <a:ext cx="4142924" cy="163967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1200" b="1" u="sng" dirty="0">
                  <a:latin typeface="Georgia" panose="02040502050405020303" pitchFamily="18" charset="0"/>
                </a:rPr>
                <a:t>24</a:t>
              </a:r>
              <a:r>
                <a:rPr lang="en-US" sz="1200" u="sng" dirty="0">
                  <a:latin typeface="Georgia" panose="02040502050405020303" pitchFamily="18" charset="0"/>
                </a:rPr>
                <a:t> hours before study visit, do not: </a:t>
              </a:r>
              <a:r>
                <a:rPr lang="en-US" sz="1200" dirty="0">
                  <a:latin typeface="Georgia" panose="02040502050405020303" pitchFamily="18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Georgia" panose="02040502050405020303" pitchFamily="18" charset="0"/>
                </a:rPr>
                <a:t>Insert vaginal objects (tampons, female condoms, sex toys, etc.)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Georgia" panose="02040502050405020303" pitchFamily="18" charset="0"/>
                </a:rPr>
                <a:t>Engage in receptive sex (vaginal or anal), receptive oral sex or finger stimulation.</a:t>
              </a:r>
            </a:p>
            <a:p>
              <a:r>
                <a:rPr lang="en-US" sz="1200" dirty="0">
                  <a:latin typeface="Georgia" panose="02040502050405020303" pitchFamily="18" charset="0"/>
                </a:rPr>
                <a:t>These practices may impact testing of samples collected during your visit. </a:t>
              </a:r>
            </a:p>
            <a:p>
              <a:endParaRPr lang="en-US" sz="1200" dirty="0">
                <a:latin typeface="Georgia" panose="02040502050405020303" pitchFamily="18" charset="0"/>
              </a:endParaRPr>
            </a:p>
            <a:p>
              <a:pPr algn="ctr"/>
              <a:r>
                <a:rPr lang="en-US" sz="1200" i="1" dirty="0">
                  <a:solidFill>
                    <a:srgbClr val="BF2590"/>
                  </a:solidFill>
                  <a:latin typeface="Georgia" panose="02040502050405020303" pitchFamily="18" charset="0"/>
                </a:rPr>
                <a:t>Talk to study staff before using any medications.</a:t>
              </a: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19" y="2800286"/>
            <a:ext cx="1193698" cy="9469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19" t="909" r="35989" b="11133"/>
          <a:stretch/>
        </p:blipFill>
        <p:spPr>
          <a:xfrm>
            <a:off x="5040087" y="4755350"/>
            <a:ext cx="1339054" cy="1821434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9B26CE4C-17A8-4D6A-87E0-8AD7F33F5032}"/>
              </a:ext>
            </a:extLst>
          </p:cNvPr>
          <p:cNvSpPr txBox="1"/>
          <p:nvPr/>
        </p:nvSpPr>
        <p:spPr>
          <a:xfrm>
            <a:off x="0" y="-21945"/>
            <a:ext cx="6858000" cy="6694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Georgia" panose="02040502050405020303" pitchFamily="18" charset="0"/>
              </a:rPr>
              <a:t>Oral Truvada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Georgia" panose="02040502050405020303" pitchFamily="18" charset="0"/>
              </a:rPr>
              <a:t>Important Information</a:t>
            </a:r>
          </a:p>
        </p:txBody>
      </p:sp>
      <p:pic>
        <p:nvPicPr>
          <p:cNvPr id="49" name="Picture 48" descr="A close up of a sign&#10;&#10;Description generated with high confidence">
            <a:extLst>
              <a:ext uri="{FF2B5EF4-FFF2-40B4-BE49-F238E27FC236}">
                <a16:creationId xmlns:a16="http://schemas.microsoft.com/office/drawing/2014/main" id="{DEA74EDC-97F1-4F6E-B5F4-52304AFE34D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024" y="56828"/>
            <a:ext cx="1412945" cy="489394"/>
          </a:xfrm>
          <a:prstGeom prst="rect">
            <a:avLst/>
          </a:prstGeom>
        </p:spPr>
      </p:pic>
      <p:sp>
        <p:nvSpPr>
          <p:cNvPr id="38" name="TextBox 3">
            <a:extLst>
              <a:ext uri="{FF2B5EF4-FFF2-40B4-BE49-F238E27FC236}">
                <a16:creationId xmlns:a16="http://schemas.microsoft.com/office/drawing/2014/main" id="{6375C1B5-BF4F-4034-A223-80C1993B4A4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6649" y="9678022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MTN-042 Truvada Use Instructions, English, Version 1.0, 12JUN2019		    	 Page 2 of 3	</a:t>
            </a:r>
          </a:p>
        </p:txBody>
      </p:sp>
    </p:spTree>
    <p:extLst>
      <p:ext uri="{BB962C8B-B14F-4D97-AF65-F5344CB8AC3E}">
        <p14:creationId xmlns:p14="http://schemas.microsoft.com/office/powerpoint/2010/main" val="157262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169428" y="4317360"/>
            <a:ext cx="2066107" cy="164406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98496" y="712936"/>
            <a:ext cx="41382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599"/>
              </a:spcAft>
            </a:pPr>
            <a:r>
              <a:rPr lang="en-US" sz="1400" b="1">
                <a:solidFill>
                  <a:schemeClr val="bg1"/>
                </a:solidFill>
                <a:latin typeface="Georgia" panose="02040502050405020303" pitchFamily="18" charset="0"/>
              </a:rPr>
              <a:t>If the ring falls or is taken out: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240143" y="843113"/>
            <a:ext cx="6262709" cy="2435381"/>
            <a:chOff x="328679" y="509414"/>
            <a:chExt cx="6126566" cy="3108631"/>
          </a:xfrm>
        </p:grpSpPr>
        <p:sp>
          <p:nvSpPr>
            <p:cNvPr id="24" name="Rounded Rectangle 79"/>
            <p:cNvSpPr/>
            <p:nvPr/>
          </p:nvSpPr>
          <p:spPr>
            <a:xfrm>
              <a:off x="397325" y="707918"/>
              <a:ext cx="6057920" cy="2910127"/>
            </a:xfrm>
            <a:prstGeom prst="roundRect">
              <a:avLst>
                <a:gd name="adj" fmla="val 15146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43" name="Rounded Rectangle 79"/>
            <p:cNvSpPr/>
            <p:nvPr/>
          </p:nvSpPr>
          <p:spPr>
            <a:xfrm>
              <a:off x="328679" y="509414"/>
              <a:ext cx="3535208" cy="536031"/>
            </a:xfrm>
            <a:prstGeom prst="roundRect">
              <a:avLst/>
            </a:prstGeom>
            <a:solidFill>
              <a:srgbClr val="1C8EA3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Ways to Remember To Take Pills</a:t>
              </a:r>
              <a:endParaRPr lang="en-US" sz="1400" dirty="0">
                <a:solidFill>
                  <a:schemeClr val="bg1"/>
                </a:solidFill>
                <a:latin typeface="Georgia" panose="02040502050405020303" pitchFamily="18" charset="0"/>
                <a:ea typeface="Times New Roman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40143" y="3676653"/>
            <a:ext cx="6262709" cy="5663290"/>
            <a:chOff x="713943" y="2180831"/>
            <a:chExt cx="5847273" cy="4848781"/>
          </a:xfrm>
        </p:grpSpPr>
        <p:sp>
          <p:nvSpPr>
            <p:cNvPr id="65" name="Rounded Rectangle 79"/>
            <p:cNvSpPr/>
            <p:nvPr/>
          </p:nvSpPr>
          <p:spPr>
            <a:xfrm>
              <a:off x="779459" y="2451046"/>
              <a:ext cx="5781757" cy="4578566"/>
            </a:xfrm>
            <a:prstGeom prst="roundRect">
              <a:avLst>
                <a:gd name="adj" fmla="val 7995"/>
              </a:avLst>
            </a:prstGeom>
            <a:noFill/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defTabSz="957825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900">
                <a:solidFill>
                  <a:prstClr val="white"/>
                </a:solidFill>
                <a:latin typeface="Georgia" panose="02040502050405020303" pitchFamily="18" charset="0"/>
              </a:endParaRPr>
            </a:p>
          </p:txBody>
        </p:sp>
        <p:sp>
          <p:nvSpPr>
            <p:cNvPr id="66" name="Rounded Rectangle 79"/>
            <p:cNvSpPr/>
            <p:nvPr/>
          </p:nvSpPr>
          <p:spPr>
            <a:xfrm>
              <a:off x="713943" y="2180831"/>
              <a:ext cx="3480931" cy="424717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Georgia" panose="02040502050405020303" pitchFamily="18" charset="0"/>
                  <a:ea typeface="Times New Roman"/>
                </a:rPr>
                <a:t>Easy Methods for Taking Large Pills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85946" y="4001357"/>
              <a:ext cx="2840619" cy="261610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lvl="0">
                <a:spcAft>
                  <a:spcPts val="599"/>
                </a:spcAft>
              </a:pPr>
              <a:r>
                <a:rPr lang="en-US" sz="1200" b="1" dirty="0">
                  <a:solidFill>
                    <a:srgbClr val="BF2590"/>
                  </a:solidFill>
                  <a:latin typeface="Georgia" panose="02040502050405020303" pitchFamily="18" charset="0"/>
                </a:rPr>
                <a:t>Pop-Bottle Method: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Fill a plastic water bottle with water.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Put pill on your tongue and close your lips tightly around the opening of the bottle.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Take a drink from the bottle, by keeping your lips on the bottle and using a sucking motion. Swallow the water and the pill together, right away.</a:t>
              </a:r>
            </a:p>
            <a:p>
              <a:pPr marL="228600" lvl="0" indent="-228600">
                <a:spcAft>
                  <a:spcPts val="599"/>
                </a:spcAft>
                <a:buFont typeface="+mj-lt"/>
                <a:buAutoNum type="arabicPeriod"/>
              </a:pPr>
              <a:r>
                <a:rPr lang="en-US" sz="1200" dirty="0">
                  <a:solidFill>
                    <a:prstClr val="black"/>
                  </a:solidFill>
                  <a:latin typeface="Georgia" panose="02040502050405020303" pitchFamily="18" charset="0"/>
                </a:rPr>
                <a:t>Don’t let air get into the bottle as you swallow. You should feel the bottle squeeze in on itself as you swallow.</a:t>
              </a:r>
            </a:p>
          </p:txBody>
        </p:sp>
      </p:grpSp>
      <p:sp>
        <p:nvSpPr>
          <p:cNvPr id="112" name="TextBox 111"/>
          <p:cNvSpPr txBox="1"/>
          <p:nvPr/>
        </p:nvSpPr>
        <p:spPr>
          <a:xfrm>
            <a:off x="-16611" y="83247"/>
            <a:ext cx="6858000" cy="3770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Eras Medium ITC" panose="020B0602030504020804" pitchFamily="34" charset="0"/>
              </a:rPr>
              <a:t>TIPS FR TAKING </a:t>
            </a:r>
            <a:r>
              <a:rPr lang="en-US" sz="1900" b="1" dirty="0" err="1">
                <a:solidFill>
                  <a:schemeClr val="bg1"/>
                </a:solidFill>
                <a:latin typeface="Eras Medium ITC" panose="020B0602030504020804" pitchFamily="34" charset="0"/>
              </a:rPr>
              <a:t>pillS</a:t>
            </a:r>
            <a:endParaRPr lang="en-US" sz="1900" b="1" dirty="0">
              <a:solidFill>
                <a:schemeClr val="bg1"/>
              </a:solidFill>
              <a:latin typeface="Eras Medium ITC" panose="020B0602030504020804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1788632" y="1337801"/>
            <a:ext cx="4840768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Set a recurring reminder or alarm. For example on your mobile phone, calendar or alarm clock.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Tie the time you take your pill with a daily activity such as breakfast, brushing your teeth, </a:t>
            </a:r>
            <a:r>
              <a:rPr lang="en-US" sz="1200" dirty="0">
                <a:latin typeface="Georgia" panose="02040502050405020303" pitchFamily="18" charset="0"/>
              </a:rPr>
              <a:t>or going to sleep at night.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Have a responsible, trusted family member or friend remind you.</a:t>
            </a:r>
          </a:p>
          <a:p>
            <a:pPr marL="171450" lvl="0" indent="-171450">
              <a:spcAft>
                <a:spcPts val="599"/>
              </a:spcAft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Keep your pill bottle in an easy to spot place such as your bed stand or bathroom (be sure to consider safety and discretion if necessary).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700556" y="4296681"/>
            <a:ext cx="28074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599"/>
              </a:spcAft>
            </a:pPr>
            <a:r>
              <a:rPr lang="en-US" sz="1200" b="1" dirty="0">
                <a:solidFill>
                  <a:srgbClr val="BF2590"/>
                </a:solidFill>
                <a:latin typeface="Georgia" panose="02040502050405020303" pitchFamily="18" charset="0"/>
              </a:rPr>
              <a:t>Lean-Forward Method: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Put the pill on your tongue.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Take a medium sip of water, but do not swallow yet.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Bend your head forward by tilting your chin slightly toward your chest</a:t>
            </a:r>
          </a:p>
          <a:p>
            <a:pPr marL="228600" lvl="0" indent="-228600">
              <a:spcAft>
                <a:spcPts val="599"/>
              </a:spcAft>
              <a:buFont typeface="+mj-lt"/>
              <a:buAutoNum type="arabicPeriod"/>
            </a:pPr>
            <a:r>
              <a:rPr lang="en-US" sz="1200" dirty="0">
                <a:solidFill>
                  <a:prstClr val="black"/>
                </a:solidFill>
                <a:latin typeface="Georgia" panose="02040502050405020303" pitchFamily="18" charset="0"/>
              </a:rPr>
              <a:t>Swallow the pill and the water with  your head bent forward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544722" y="4357382"/>
            <a:ext cx="1" cy="3520699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3910" y="6547640"/>
            <a:ext cx="2140355" cy="1824844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2389249" y="8614824"/>
            <a:ext cx="37337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599"/>
              </a:spcAft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Schiele JT, Schneider H,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Quinzler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R, Reich G, 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Haefeli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 WE. Two Techniques to Make Swallowing Pills Easier. Annals of Family Medicine. 2014;12(6):550-552.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81" y="1359075"/>
            <a:ext cx="1406851" cy="1670537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D6773A5-E8B8-42F5-BAAD-783BBC7D57D0}"/>
              </a:ext>
            </a:extLst>
          </p:cNvPr>
          <p:cNvSpPr txBox="1"/>
          <p:nvPr/>
        </p:nvSpPr>
        <p:spPr>
          <a:xfrm>
            <a:off x="0" y="-66829"/>
            <a:ext cx="6858000" cy="6694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3814" tIns="41907" rIns="83814" bIns="41907" anchor="ctr">
            <a:spAutoFit/>
          </a:bodyPr>
          <a:lstStyle/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Georgia" panose="02040502050405020303" pitchFamily="18" charset="0"/>
              </a:rPr>
              <a:t>Tips for Taking </a:t>
            </a:r>
          </a:p>
          <a:p>
            <a:pPr algn="ctr" defTabSz="9578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00" b="1" dirty="0">
                <a:solidFill>
                  <a:schemeClr val="bg1"/>
                </a:solidFill>
                <a:latin typeface="Georgia" panose="02040502050405020303" pitchFamily="18" charset="0"/>
              </a:rPr>
              <a:t>Oral Truvada</a:t>
            </a:r>
          </a:p>
        </p:txBody>
      </p:sp>
      <p:pic>
        <p:nvPicPr>
          <p:cNvPr id="31" name="Picture 30" descr="A close up of a sign&#10;&#10;Description generated with high confidence">
            <a:extLst>
              <a:ext uri="{FF2B5EF4-FFF2-40B4-BE49-F238E27FC236}">
                <a16:creationId xmlns:a16="http://schemas.microsoft.com/office/drawing/2014/main" id="{F687E263-AF54-42A7-BFA1-0DDA52D0A3C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085" y="12037"/>
            <a:ext cx="1412945" cy="489394"/>
          </a:xfrm>
          <a:prstGeom prst="rect">
            <a:avLst/>
          </a:prstGeom>
        </p:spPr>
      </p:pic>
      <p:sp>
        <p:nvSpPr>
          <p:cNvPr id="25" name="TextBox 3">
            <a:extLst>
              <a:ext uri="{FF2B5EF4-FFF2-40B4-BE49-F238E27FC236}">
                <a16:creationId xmlns:a16="http://schemas.microsoft.com/office/drawing/2014/main" id="{396906A9-4FCE-4CC1-8C88-F9B9260EB0AF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47846" y="9699642"/>
            <a:ext cx="699375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957263">
              <a:spcBef>
                <a:spcPct val="20000"/>
              </a:spcBef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9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57263">
              <a:spcBef>
                <a:spcPct val="20000"/>
              </a:spcBef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5726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57263">
              <a:spcBef>
                <a:spcPct val="20000"/>
              </a:spcBef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572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000" b="1" dirty="0">
                <a:solidFill>
                  <a:srgbClr val="2E7EAA"/>
                </a:solidFill>
              </a:rPr>
              <a:t>MTN-042 Truvada Use Instructions, English, Version 1.0, 12JUN2019		    	 Page 3 of 3	</a:t>
            </a:r>
          </a:p>
        </p:txBody>
      </p:sp>
    </p:spTree>
    <p:extLst>
      <p:ext uri="{BB962C8B-B14F-4D97-AF65-F5344CB8AC3E}">
        <p14:creationId xmlns:p14="http://schemas.microsoft.com/office/powerpoint/2010/main" val="1959026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2982CD55DB9B4BBB37A964B6D8DA06" ma:contentTypeVersion="" ma:contentTypeDescription="Create a new document." ma:contentTypeScope="" ma:versionID="53b5f425ed0142ba2055245d676e999f">
  <xsd:schema xmlns:xsd="http://www.w3.org/2001/XMLSchema" xmlns:xs="http://www.w3.org/2001/XMLSchema" xmlns:p="http://schemas.microsoft.com/office/2006/metadata/properties" xmlns:ns2="49041abd-9f6c-4283-b183-387e65935736" xmlns:ns3="0cdb9d7b-3bdb-4b1c-be50-7737cb6ee7a2" targetNamespace="http://schemas.microsoft.com/office/2006/metadata/properties" ma:root="true" ma:fieldsID="f60fb463626841f15cc2966eee1836e8" ns2:_="" ns3:_="">
    <xsd:import namespace="49041abd-9f6c-4283-b183-387e65935736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041abd-9f6c-4283-b183-387e659357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cdb9d7b-3bdb-4b1c-be50-7737cb6ee7a2">
      <UserInfo>
        <DisplayName>Yeralin Feliciano Concepcion</DisplayName>
        <AccountId>46</AccountId>
        <AccountType/>
      </UserInfo>
      <UserInfo>
        <DisplayName>Nicole Macagna</DisplayName>
        <AccountId>232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3EF5804-223A-44A2-88BC-E7F352138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041abd-9f6c-4283-b183-387e65935736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56CCF8-2638-4F7F-A7B0-2C1BD8FCDB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43E12E-0A8A-4E7B-989A-E9884C0A95A6}">
  <ds:schemaRefs>
    <ds:schemaRef ds:uri="http://schemas.microsoft.com/office/2006/metadata/properties"/>
    <ds:schemaRef ds:uri="49041abd-9f6c-4283-b183-387e6593573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cdb9d7b-3bdb-4b1c-be50-7737cb6ee7a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1786</TotalTime>
  <Words>832</Words>
  <Application>Microsoft Office PowerPoint</Application>
  <PresentationFormat>A4 Paper (210x297 mm)</PresentationFormat>
  <Paragraphs>80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Eras Medium ITC</vt:lpstr>
      <vt:lpstr>Georgia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McClure</dc:creator>
  <cp:lastModifiedBy>Ashley Mayo</cp:lastModifiedBy>
  <cp:revision>22</cp:revision>
  <dcterms:modified xsi:type="dcterms:W3CDTF">2019-06-12T16:55:28Z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0x010100592982CD55DB9B4BBB37A964B6D8DA06</vt:lpwstr>
  </property>
</Properties>
</file>