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Scheckter" initials="RS" lastIdx="4" clrIdx="0">
    <p:extLst>
      <p:ext uri="{19B8F6BF-5375-455C-9EA6-DF929625EA0E}">
        <p15:presenceInfo xmlns:p15="http://schemas.microsoft.com/office/powerpoint/2012/main" userId="Rachel Scheckter" providerId="None"/>
      </p:ext>
    </p:extLst>
  </p:cmAuthor>
  <p:cmAuthor id="2" name="Ashley Mayo" initials="AM [2]" lastIdx="4" clrIdx="1">
    <p:extLst>
      <p:ext uri="{19B8F6BF-5375-455C-9EA6-DF929625EA0E}">
        <p15:presenceInfo xmlns:p15="http://schemas.microsoft.com/office/powerpoint/2012/main" userId="S::AMayo@fhi360.org::7b0347e3-e893-48f6-af4a-3fd1d59def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3579"/>
    <a:srgbClr val="D6CDE1"/>
    <a:srgbClr val="B3A2C7"/>
    <a:srgbClr val="B0E6E1"/>
    <a:srgbClr val="88D9D2"/>
    <a:srgbClr val="175949"/>
    <a:srgbClr val="01B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Scheckter" userId="ebb552fb-4565-48a0-aee3-fe0df859954d" providerId="ADAL" clId="{36399B8D-3FBC-4483-85BD-A712FBCC8868}"/>
    <pc:docChg chg="modSld">
      <pc:chgData name="Rachel Scheckter" userId="ebb552fb-4565-48a0-aee3-fe0df859954d" providerId="ADAL" clId="{36399B8D-3FBC-4483-85BD-A712FBCC8868}" dt="2019-11-18T15:29:26.361" v="9" actId="20577"/>
      <pc:docMkLst>
        <pc:docMk/>
      </pc:docMkLst>
      <pc:sldChg chg="modSp">
        <pc:chgData name="Rachel Scheckter" userId="ebb552fb-4565-48a0-aee3-fe0df859954d" providerId="ADAL" clId="{36399B8D-3FBC-4483-85BD-A712FBCC8868}" dt="2019-11-18T15:29:26.361" v="9" actId="20577"/>
        <pc:sldMkLst>
          <pc:docMk/>
          <pc:sldMk cId="1992817798" sldId="264"/>
        </pc:sldMkLst>
        <pc:spChg chg="mod">
          <ac:chgData name="Rachel Scheckter" userId="ebb552fb-4565-48a0-aee3-fe0df859954d" providerId="ADAL" clId="{36399B8D-3FBC-4483-85BD-A712FBCC8868}" dt="2019-11-18T15:29:26.361" v="9" actId="20577"/>
          <ac:spMkLst>
            <pc:docMk/>
            <pc:sldMk cId="1992817798" sldId="264"/>
            <ac:spMk id="47" creationId="{4D746B35-4487-4126-AE49-CB43D816A181}"/>
          </ac:spMkLst>
        </pc:spChg>
      </pc:sldChg>
    </pc:docChg>
  </pc:docChgLst>
  <pc:docChgLst>
    <pc:chgData name="Rachel Scheckter" userId="ebb552fb-4565-48a0-aee3-fe0df859954d" providerId="ADAL" clId="{FD9EB6E5-9C54-44D1-A58F-0021F5B573DA}"/>
    <pc:docChg chg="undo custSel addSld delSld modSld delMainMaster">
      <pc:chgData name="Rachel Scheckter" userId="ebb552fb-4565-48a0-aee3-fe0df859954d" providerId="ADAL" clId="{FD9EB6E5-9C54-44D1-A58F-0021F5B573DA}" dt="2019-11-07T18:54:49.061" v="335" actId="13926"/>
      <pc:docMkLst>
        <pc:docMk/>
      </pc:docMkLst>
      <pc:sldChg chg="addSp delSp modSp delCm">
        <pc:chgData name="Rachel Scheckter" userId="ebb552fb-4565-48a0-aee3-fe0df859954d" providerId="ADAL" clId="{FD9EB6E5-9C54-44D1-A58F-0021F5B573DA}" dt="2019-11-07T18:54:49.061" v="335" actId="13926"/>
        <pc:sldMkLst>
          <pc:docMk/>
          <pc:sldMk cId="1992817798" sldId="264"/>
        </pc:sldMkLst>
        <pc:spChg chg="add del mod">
          <ac:chgData name="Rachel Scheckter" userId="ebb552fb-4565-48a0-aee3-fe0df859954d" providerId="ADAL" clId="{FD9EB6E5-9C54-44D1-A58F-0021F5B573DA}" dt="2019-11-07T17:59:39.707" v="311" actId="207"/>
          <ac:spMkLst>
            <pc:docMk/>
            <pc:sldMk cId="1992817798" sldId="264"/>
            <ac:spMk id="20" creationId="{58AEA163-1995-4A81-B717-499CB88F3A42}"/>
          </ac:spMkLst>
        </pc:spChg>
        <pc:spChg chg="mod">
          <ac:chgData name="Rachel Scheckter" userId="ebb552fb-4565-48a0-aee3-fe0df859954d" providerId="ADAL" clId="{FD9EB6E5-9C54-44D1-A58F-0021F5B573DA}" dt="2019-11-07T13:53:44.162" v="15" actId="20577"/>
          <ac:spMkLst>
            <pc:docMk/>
            <pc:sldMk cId="1992817798" sldId="264"/>
            <ac:spMk id="21" creationId="{07CDA85B-481D-457F-A4EE-C4F2D4679C58}"/>
          </ac:spMkLst>
        </pc:spChg>
        <pc:spChg chg="mod">
          <ac:chgData name="Rachel Scheckter" userId="ebb552fb-4565-48a0-aee3-fe0df859954d" providerId="ADAL" clId="{FD9EB6E5-9C54-44D1-A58F-0021F5B573DA}" dt="2019-11-07T18:00:30.787" v="327" actId="207"/>
          <ac:spMkLst>
            <pc:docMk/>
            <pc:sldMk cId="1992817798" sldId="264"/>
            <ac:spMk id="22" creationId="{B57AD093-3F18-4906-ACD4-7A02D1366B5C}"/>
          </ac:spMkLst>
        </pc:spChg>
        <pc:spChg chg="mod">
          <ac:chgData name="Rachel Scheckter" userId="ebb552fb-4565-48a0-aee3-fe0df859954d" providerId="ADAL" clId="{FD9EB6E5-9C54-44D1-A58F-0021F5B573DA}" dt="2019-11-07T18:00:43.512" v="328" actId="207"/>
          <ac:spMkLst>
            <pc:docMk/>
            <pc:sldMk cId="1992817798" sldId="264"/>
            <ac:spMk id="24" creationId="{06F3609E-0C93-407A-AC31-EE0508334598}"/>
          </ac:spMkLst>
        </pc:spChg>
        <pc:spChg chg="mod">
          <ac:chgData name="Rachel Scheckter" userId="ebb552fb-4565-48a0-aee3-fe0df859954d" providerId="ADAL" clId="{FD9EB6E5-9C54-44D1-A58F-0021F5B573DA}" dt="2019-11-07T17:59:25.978" v="309" actId="207"/>
          <ac:spMkLst>
            <pc:docMk/>
            <pc:sldMk cId="1992817798" sldId="264"/>
            <ac:spMk id="31" creationId="{5EAA9A36-66FF-4069-8459-037E2F4FB780}"/>
          </ac:spMkLst>
        </pc:spChg>
        <pc:spChg chg="add mod">
          <ac:chgData name="Rachel Scheckter" userId="ebb552fb-4565-48a0-aee3-fe0df859954d" providerId="ADAL" clId="{FD9EB6E5-9C54-44D1-A58F-0021F5B573DA}" dt="2019-11-07T15:28:51.478" v="302" actId="1037"/>
          <ac:spMkLst>
            <pc:docMk/>
            <pc:sldMk cId="1992817798" sldId="264"/>
            <ac:spMk id="32" creationId="{D06D4754-1ADD-4FA9-82C4-869839ED076D}"/>
          </ac:spMkLst>
        </pc:spChg>
        <pc:spChg chg="add mod">
          <ac:chgData name="Rachel Scheckter" userId="ebb552fb-4565-48a0-aee3-fe0df859954d" providerId="ADAL" clId="{FD9EB6E5-9C54-44D1-A58F-0021F5B573DA}" dt="2019-11-07T15:28:51.478" v="302" actId="1037"/>
          <ac:spMkLst>
            <pc:docMk/>
            <pc:sldMk cId="1992817798" sldId="264"/>
            <ac:spMk id="33" creationId="{0021D785-E426-4A64-A5CC-5EC026B21A21}"/>
          </ac:spMkLst>
        </pc:spChg>
        <pc:spChg chg="add mod">
          <ac:chgData name="Rachel Scheckter" userId="ebb552fb-4565-48a0-aee3-fe0df859954d" providerId="ADAL" clId="{FD9EB6E5-9C54-44D1-A58F-0021F5B573DA}" dt="2019-11-07T15:28:51.478" v="302" actId="1037"/>
          <ac:spMkLst>
            <pc:docMk/>
            <pc:sldMk cId="1992817798" sldId="264"/>
            <ac:spMk id="34" creationId="{189DBAE5-B923-4E94-AED7-D7472C678E34}"/>
          </ac:spMkLst>
        </pc:spChg>
        <pc:spChg chg="mod">
          <ac:chgData name="Rachel Scheckter" userId="ebb552fb-4565-48a0-aee3-fe0df859954d" providerId="ADAL" clId="{FD9EB6E5-9C54-44D1-A58F-0021F5B573DA}" dt="2019-11-07T17:59:39.707" v="311" actId="207"/>
          <ac:spMkLst>
            <pc:docMk/>
            <pc:sldMk cId="1992817798" sldId="264"/>
            <ac:spMk id="35" creationId="{C43E2B91-C852-4ADA-A445-6D044D83A7FA}"/>
          </ac:spMkLst>
        </pc:spChg>
        <pc:spChg chg="add del">
          <ac:chgData name="Rachel Scheckter" userId="ebb552fb-4565-48a0-aee3-fe0df859954d" providerId="ADAL" clId="{FD9EB6E5-9C54-44D1-A58F-0021F5B573DA}" dt="2019-11-07T17:59:12.953" v="306"/>
          <ac:spMkLst>
            <pc:docMk/>
            <pc:sldMk cId="1992817798" sldId="264"/>
            <ac:spMk id="41" creationId="{3DCC05F2-6D58-4295-83CD-C56848C214BF}"/>
          </ac:spMkLst>
        </pc:spChg>
        <pc:spChg chg="add del mod">
          <ac:chgData name="Rachel Scheckter" userId="ebb552fb-4565-48a0-aee3-fe0df859954d" providerId="ADAL" clId="{FD9EB6E5-9C54-44D1-A58F-0021F5B573DA}" dt="2019-11-07T17:59:30.430" v="310" actId="478"/>
          <ac:spMkLst>
            <pc:docMk/>
            <pc:sldMk cId="1992817798" sldId="264"/>
            <ac:spMk id="42" creationId="{BEE81B60-5C3E-4110-9734-DFEA9099DC3C}"/>
          </ac:spMkLst>
        </pc:spChg>
        <pc:spChg chg="mod">
          <ac:chgData name="Rachel Scheckter" userId="ebb552fb-4565-48a0-aee3-fe0df859954d" providerId="ADAL" clId="{FD9EB6E5-9C54-44D1-A58F-0021F5B573DA}" dt="2019-11-07T18:54:49.061" v="335" actId="13926"/>
          <ac:spMkLst>
            <pc:docMk/>
            <pc:sldMk cId="1992817798" sldId="264"/>
            <ac:spMk id="47" creationId="{4D746B35-4487-4126-AE49-CB43D816A181}"/>
          </ac:spMkLst>
        </pc:spChg>
        <pc:picChg chg="add del mod">
          <ac:chgData name="Rachel Scheckter" userId="ebb552fb-4565-48a0-aee3-fe0df859954d" providerId="ADAL" clId="{FD9EB6E5-9C54-44D1-A58F-0021F5B573DA}" dt="2019-11-07T13:57:56.087" v="18" actId="478"/>
          <ac:picMkLst>
            <pc:docMk/>
            <pc:sldMk cId="1992817798" sldId="264"/>
            <ac:picMk id="2" creationId="{B23B6BEC-D5DE-49AB-888D-ED7FDD27CBD5}"/>
          </ac:picMkLst>
        </pc:picChg>
        <pc:picChg chg="add del mod">
          <ac:chgData name="Rachel Scheckter" userId="ebb552fb-4565-48a0-aee3-fe0df859954d" providerId="ADAL" clId="{FD9EB6E5-9C54-44D1-A58F-0021F5B573DA}" dt="2019-11-07T14:03:31.244" v="29" actId="478"/>
          <ac:picMkLst>
            <pc:docMk/>
            <pc:sldMk cId="1992817798" sldId="264"/>
            <ac:picMk id="3" creationId="{6F8AFDD5-E459-42E6-8E3D-F7E087A02BE7}"/>
          </ac:picMkLst>
        </pc:picChg>
        <pc:picChg chg="mod">
          <ac:chgData name="Rachel Scheckter" userId="ebb552fb-4565-48a0-aee3-fe0df859954d" providerId="ADAL" clId="{FD9EB6E5-9C54-44D1-A58F-0021F5B573DA}" dt="2019-11-07T14:54:54.005" v="268" actId="1036"/>
          <ac:picMkLst>
            <pc:docMk/>
            <pc:sldMk cId="1992817798" sldId="264"/>
            <ac:picMk id="4" creationId="{B2B5CDA0-EA4E-446A-AEB1-DEFC55F23AEF}"/>
          </ac:picMkLst>
        </pc:picChg>
        <pc:picChg chg="add mod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6" creationId="{322726A2-22DF-43D3-833F-6DCEF5D5BA2E}"/>
          </ac:picMkLst>
        </pc:picChg>
        <pc:picChg chg="add mod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7" creationId="{6AC4254C-E524-405F-8E59-0661E7EA6316}"/>
          </ac:picMkLst>
        </pc:picChg>
        <pc:picChg chg="add mod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8" creationId="{5B010A3A-5AE6-410F-9927-DF6F84758AEC}"/>
          </ac:picMkLst>
        </pc:picChg>
        <pc:picChg chg="add del mod modCrop">
          <ac:chgData name="Rachel Scheckter" userId="ebb552fb-4565-48a0-aee3-fe0df859954d" providerId="ADAL" clId="{FD9EB6E5-9C54-44D1-A58F-0021F5B573DA}" dt="2019-11-07T14:13:09.984" v="73" actId="478"/>
          <ac:picMkLst>
            <pc:docMk/>
            <pc:sldMk cId="1992817798" sldId="264"/>
            <ac:picMk id="10" creationId="{97AF1499-A09A-419D-A655-131DBACD6804}"/>
          </ac:picMkLst>
        </pc:picChg>
        <pc:picChg chg="add mod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12" creationId="{8C34A05B-6A50-4A73-9CB8-112011DB4D78}"/>
          </ac:picMkLst>
        </pc:picChg>
        <pc:picChg chg="add del">
          <ac:chgData name="Rachel Scheckter" userId="ebb552fb-4565-48a0-aee3-fe0df859954d" providerId="ADAL" clId="{FD9EB6E5-9C54-44D1-A58F-0021F5B573DA}" dt="2019-11-07T14:31:44.964" v="92"/>
          <ac:picMkLst>
            <pc:docMk/>
            <pc:sldMk cId="1992817798" sldId="264"/>
            <ac:picMk id="13" creationId="{00A75AD7-1EBD-457A-8FDE-F9FD73B092E7}"/>
          </ac:picMkLst>
        </pc:picChg>
        <pc:picChg chg="add del mod">
          <ac:chgData name="Rachel Scheckter" userId="ebb552fb-4565-48a0-aee3-fe0df859954d" providerId="ADAL" clId="{FD9EB6E5-9C54-44D1-A58F-0021F5B573DA}" dt="2019-11-07T14:43:59.803" v="96" actId="478"/>
          <ac:picMkLst>
            <pc:docMk/>
            <pc:sldMk cId="1992817798" sldId="264"/>
            <ac:picMk id="15" creationId="{2B24631F-A5BB-4A6D-8392-EB78038D872C}"/>
          </ac:picMkLst>
        </pc:picChg>
        <pc:picChg chg="add del mod">
          <ac:chgData name="Rachel Scheckter" userId="ebb552fb-4565-48a0-aee3-fe0df859954d" providerId="ADAL" clId="{FD9EB6E5-9C54-44D1-A58F-0021F5B573DA}" dt="2019-11-07T14:05:35.477" v="42" actId="478"/>
          <ac:picMkLst>
            <pc:docMk/>
            <pc:sldMk cId="1992817798" sldId="264"/>
            <ac:picMk id="16" creationId="{DDA8B7B2-430B-48AF-9CD8-54BF16561286}"/>
          </ac:picMkLst>
        </pc:picChg>
        <pc:picChg chg="add del mod">
          <ac:chgData name="Rachel Scheckter" userId="ebb552fb-4565-48a0-aee3-fe0df859954d" providerId="ADAL" clId="{FD9EB6E5-9C54-44D1-A58F-0021F5B573DA}" dt="2019-11-07T14:03:28.785" v="28" actId="478"/>
          <ac:picMkLst>
            <pc:docMk/>
            <pc:sldMk cId="1992817798" sldId="264"/>
            <ac:picMk id="17" creationId="{2EC7B992-EFDF-4458-BCE8-D69F661F7326}"/>
          </ac:picMkLst>
        </pc:picChg>
        <pc:picChg chg="add del">
          <ac:chgData name="Rachel Scheckter" userId="ebb552fb-4565-48a0-aee3-fe0df859954d" providerId="ADAL" clId="{FD9EB6E5-9C54-44D1-A58F-0021F5B573DA}" dt="2019-11-07T14:05:34.692" v="41" actId="478"/>
          <ac:picMkLst>
            <pc:docMk/>
            <pc:sldMk cId="1992817798" sldId="264"/>
            <ac:picMk id="18" creationId="{8D1064D2-36C7-4A2B-8A8C-25FB03D41B05}"/>
          </ac:picMkLst>
        </pc:picChg>
        <pc:picChg chg="add del mod modCrop">
          <ac:chgData name="Rachel Scheckter" userId="ebb552fb-4565-48a0-aee3-fe0df859954d" providerId="ADAL" clId="{FD9EB6E5-9C54-44D1-A58F-0021F5B573DA}" dt="2019-11-07T14:05:36.237" v="43" actId="478"/>
          <ac:picMkLst>
            <pc:docMk/>
            <pc:sldMk cId="1992817798" sldId="264"/>
            <ac:picMk id="19" creationId="{579265B7-B3C3-4614-9F06-EECAFC119A76}"/>
          </ac:picMkLst>
        </pc:picChg>
        <pc:picChg chg="add mod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23" creationId="{6DF09236-D5F8-43D4-80B8-EFAC12E20CD8}"/>
          </ac:picMkLst>
        </pc:picChg>
        <pc:picChg chg="add mod modCrop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25" creationId="{9D148335-80B6-4C09-AD2B-2B6FAC0B6CA6}"/>
          </ac:picMkLst>
        </pc:picChg>
        <pc:picChg chg="add del mod">
          <ac:chgData name="Rachel Scheckter" userId="ebb552fb-4565-48a0-aee3-fe0df859954d" providerId="ADAL" clId="{FD9EB6E5-9C54-44D1-A58F-0021F5B573DA}" dt="2019-11-07T14:51:26.876" v="233" actId="478"/>
          <ac:picMkLst>
            <pc:docMk/>
            <pc:sldMk cId="1992817798" sldId="264"/>
            <ac:picMk id="27" creationId="{604F7F1C-309E-4389-BEFB-342F753D7512}"/>
          </ac:picMkLst>
        </pc:picChg>
        <pc:picChg chg="add mod modCrop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36" creationId="{7410BCF8-C69F-489A-A464-17C0A085AFD3}"/>
          </ac:picMkLst>
        </pc:picChg>
        <pc:picChg chg="add mod modCrop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39" creationId="{6C0ECC89-7103-4BBA-BB2B-6E1EF4E6E2A3}"/>
          </ac:picMkLst>
        </pc:picChg>
        <pc:picChg chg="add mod">
          <ac:chgData name="Rachel Scheckter" userId="ebb552fb-4565-48a0-aee3-fe0df859954d" providerId="ADAL" clId="{FD9EB6E5-9C54-44D1-A58F-0021F5B573DA}" dt="2019-11-07T15:28:51.478" v="302" actId="1037"/>
          <ac:picMkLst>
            <pc:docMk/>
            <pc:sldMk cId="1992817798" sldId="264"/>
            <ac:picMk id="40" creationId="{D3F65051-1C37-4AF8-8A87-83DD5D1129D4}"/>
          </ac:picMkLst>
        </pc:picChg>
        <pc:picChg chg="mod">
          <ac:chgData name="Rachel Scheckter" userId="ebb552fb-4565-48a0-aee3-fe0df859954d" providerId="ADAL" clId="{FD9EB6E5-9C54-44D1-A58F-0021F5B573DA}" dt="2019-11-07T14:55:19.999" v="271" actId="1076"/>
          <ac:picMkLst>
            <pc:docMk/>
            <pc:sldMk cId="1992817798" sldId="264"/>
            <ac:picMk id="48" creationId="{4E5398FA-DEAB-418F-9EBA-6B837974591E}"/>
          </ac:picMkLst>
        </pc:picChg>
      </pc:sldChg>
    </pc:docChg>
  </pc:docChgLst>
  <pc:docChgLst>
    <pc:chgData name="Rachel Scheckter" userId="ebb552fb-4565-48a0-aee3-fe0df859954d" providerId="ADAL" clId="{09F081A5-0996-430C-B8B3-9451AE1DAF69}"/>
    <pc:docChg chg="modSld">
      <pc:chgData name="Rachel Scheckter" userId="ebb552fb-4565-48a0-aee3-fe0df859954d" providerId="ADAL" clId="{09F081A5-0996-430C-B8B3-9451AE1DAF69}" dt="2019-11-07T19:17:35.536" v="8" actId="13926"/>
      <pc:docMkLst>
        <pc:docMk/>
      </pc:docMkLst>
      <pc:sldChg chg="modSp">
        <pc:chgData name="Rachel Scheckter" userId="ebb552fb-4565-48a0-aee3-fe0df859954d" providerId="ADAL" clId="{09F081A5-0996-430C-B8B3-9451AE1DAF69}" dt="2019-11-07T19:17:35.536" v="8" actId="13926"/>
        <pc:sldMkLst>
          <pc:docMk/>
          <pc:sldMk cId="1992817798" sldId="264"/>
        </pc:sldMkLst>
        <pc:spChg chg="mod">
          <ac:chgData name="Rachel Scheckter" userId="ebb552fb-4565-48a0-aee3-fe0df859954d" providerId="ADAL" clId="{09F081A5-0996-430C-B8B3-9451AE1DAF69}" dt="2019-11-07T19:17:35.536" v="8" actId="13926"/>
          <ac:spMkLst>
            <pc:docMk/>
            <pc:sldMk cId="1992817798" sldId="264"/>
            <ac:spMk id="47" creationId="{4D746B35-4487-4126-AE49-CB43D816A1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ED3CF-8747-4F31-BD3B-FBED127D7E6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970A2-3380-4B77-9EDA-163489817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80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48AC7-7981-4E5F-AC5E-F405E3D2EE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7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4D5A8-5EA2-4252-A6D8-C3083439B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6267D1-B0C5-45D5-AE41-9ED2A4330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81C5A-622C-4FE3-B7EE-76547087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EE95D-DC31-4EAC-9642-64287436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AD92B-4306-47EB-973A-34DBE2E6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2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CCE5E-27C5-46CE-B51E-4E914A31E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B05A7-9022-4440-B6E2-81235265F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10FF9-B958-4287-B9CD-3DC509A4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0A1D1-E7AB-4012-BF62-4BCEDFFF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C4EA0-9B4B-46DD-BDDF-D8F1E432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4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9A5166-6201-4659-9356-9570B493B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9C5F0-1610-49AC-BBC7-38BD894F2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50E88-F9EA-4F94-8C07-E0298A86D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CB891-A65B-4887-9559-4EF30EB8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CDA43-9C5E-4932-B0E5-D60B28E8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4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33C21-422D-47D7-9981-62AF26BD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1D698-4855-4C7F-83B0-1DC656E7F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37E0F-53DA-4085-B9E8-4A060378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832E3-383C-45D5-9556-B085BFA5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B707C-23C2-487B-89A5-4A92D553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BD7C-AB9E-4F89-B3AF-B786A466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D23B5-BDF0-4DF8-BE3B-6D9755113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DC595-F8AE-473A-B2B8-53FF0DF45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DDAB7-5E4D-42FA-A2E1-FF587F607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20966-DBFB-4D38-9CAE-8341EC1EA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8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B86C-3B27-45AC-BD62-EB94C67F5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863CE-B6EF-4ABF-A29D-7ADCEF8F4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1953D-CBE3-4A2F-8929-59131A101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5AB1C-AE02-4953-8D58-8B0619718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0B1D1-1B30-45C3-A2B5-6D36BA23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1B4AB-3AFF-4C5B-ABBF-3C2B3C60E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9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C68B9-A5F9-469B-BFD0-ABF3B7E0E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4DE0C-AEE1-408A-8F5B-FDD1457B2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6BCFF-8460-4176-B6F5-E55F07F7E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6DF2F4-5B78-4164-89D7-1EF6E7F83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4DCF4-20F0-4069-B120-BA3D8FA5A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C00C0-8356-4809-ABF0-68CE0EC6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1E8C6-69E0-4A3E-8B90-8B9F288A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9FCD30-D9E2-4B6E-9680-BA08BB4A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2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2727F-BF1D-4127-8D1B-35BEB65F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D0721-5D3B-4A93-A310-12728FBA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ECE911-D02D-423D-8747-7ECDC2F5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633818-6483-4035-8E20-F6F2DA97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5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487AF8-D0E0-4D33-BA26-93593D716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E55C8F-024C-40D2-A789-54D7CFACA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98C45-1712-4339-93E3-FBCFDCD42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6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AA457-16C2-427C-ACF0-CDBC0478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FAA3D-90F0-4A88-A158-069DA73A2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6179A-8B0E-4146-8D73-0817CFD04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499C3-FD92-4788-B61E-BF16C35CB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ADE33-0346-4715-BF0E-5E9555AA9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3F3BF-664C-44E1-840D-B126FBCC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6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33FF3-31C5-45CC-B9B8-DD1CA9879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5ED63-0D9F-44D2-90F5-1094DE4333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34F1A-0B64-4C3E-B075-EE8A7B07B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9F385-52AD-4EED-A869-8B6BDBA3E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F8114-8832-4E3C-A8E9-851BF6C6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16AA3-3DA3-4F60-8FC7-6445697C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0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4B03F3-D9CE-45B8-8562-FF00062C6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4E759-C7CA-4CB8-B72D-D2E1152A5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561F7-AC6A-4F8C-AABB-0FCDA2AE6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44DE7-43DD-4473-A892-7257474ED02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8939D-855D-482C-8D37-F9CBD48B7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64C94-53C4-4997-856B-C15BF4C084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B6DB-1655-4F7D-9810-B5AF91689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5" Type="http://schemas.openxmlformats.org/officeDocument/2006/relationships/image" Target="../media/image10.png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owchart: Process 34">
            <a:extLst>
              <a:ext uri="{FF2B5EF4-FFF2-40B4-BE49-F238E27FC236}">
                <a16:creationId xmlns:a16="http://schemas.microsoft.com/office/drawing/2014/main" id="{C43E2B91-C852-4ADA-A445-6D044D83A7FA}"/>
              </a:ext>
            </a:extLst>
          </p:cNvPr>
          <p:cNvSpPr/>
          <p:nvPr/>
        </p:nvSpPr>
        <p:spPr>
          <a:xfrm>
            <a:off x="123825" y="2171699"/>
            <a:ext cx="5848350" cy="4314825"/>
          </a:xfrm>
          <a:prstGeom prst="flowChartProcess">
            <a:avLst/>
          </a:prstGeom>
          <a:solidFill>
            <a:srgbClr val="D6CDE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id="{5EAA9A36-66FF-4069-8459-037E2F4FB780}"/>
              </a:ext>
            </a:extLst>
          </p:cNvPr>
          <p:cNvSpPr/>
          <p:nvPr/>
        </p:nvSpPr>
        <p:spPr>
          <a:xfrm>
            <a:off x="0" y="0"/>
            <a:ext cx="12192000" cy="1497587"/>
          </a:xfrm>
          <a:prstGeom prst="flowChartProcess">
            <a:avLst/>
          </a:prstGeom>
          <a:solidFill>
            <a:srgbClr val="B3A2C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Breast Milk Expression Guide for </a:t>
            </a:r>
          </a:p>
          <a:p>
            <a:pPr algn="ctr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MTN-</a:t>
            </a:r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043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/B-PROTECTED</a:t>
            </a:r>
          </a:p>
        </p:txBody>
      </p:sp>
      <p:pic>
        <p:nvPicPr>
          <p:cNvPr id="48" name="Picture 4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E5398FA-DEAB-418F-9EBA-6B83797459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748" y="149246"/>
            <a:ext cx="992998" cy="1241041"/>
          </a:xfrm>
          <a:prstGeom prst="rect">
            <a:avLst/>
          </a:prstGeom>
        </p:spPr>
      </p:pic>
      <p:sp>
        <p:nvSpPr>
          <p:cNvPr id="47" name="TextBox 3">
            <a:extLst>
              <a:ext uri="{FF2B5EF4-FFF2-40B4-BE49-F238E27FC236}">
                <a16:creationId xmlns:a16="http://schemas.microsoft.com/office/drawing/2014/main" id="{4D746B35-4487-4126-AE49-CB43D816A181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-1" y="6648377"/>
            <a:ext cx="12115800" cy="305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692" dirty="0">
                <a:solidFill>
                  <a:srgbClr val="2E7EAA"/>
                </a:solidFill>
              </a:rPr>
              <a:t>MTN-043 Breastmilk Expression Guide, English, </a:t>
            </a:r>
            <a:r>
              <a:rPr lang="en-US" altLang="en-US" sz="692">
                <a:solidFill>
                  <a:srgbClr val="2E7EAA"/>
                </a:solidFill>
              </a:rPr>
              <a:t>Version 1.0, 18NOV2019</a:t>
            </a:r>
            <a:r>
              <a:rPr lang="en-US" altLang="en-US" sz="692" dirty="0">
                <a:solidFill>
                  <a:srgbClr val="2E7EAA"/>
                </a:solidFill>
              </a:rPr>
              <a:t>	    									 Page 1 of 1</a:t>
            </a:r>
            <a:r>
              <a:rPr lang="en-US" altLang="en-US" sz="692" b="1" dirty="0">
                <a:solidFill>
                  <a:srgbClr val="2E7EAA"/>
                </a:solidFill>
              </a:rPr>
              <a:t>	</a:t>
            </a:r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58AEA163-1995-4A81-B717-499CB88F3A42}"/>
              </a:ext>
            </a:extLst>
          </p:cNvPr>
          <p:cNvSpPr/>
          <p:nvPr/>
        </p:nvSpPr>
        <p:spPr>
          <a:xfrm>
            <a:off x="6196170" y="2171699"/>
            <a:ext cx="5848350" cy="4314826"/>
          </a:xfrm>
          <a:prstGeom prst="flowChartProcess">
            <a:avLst/>
          </a:prstGeom>
          <a:solidFill>
            <a:srgbClr val="D6CDE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DA85B-481D-457F-A4EE-C4F2D4679C58}"/>
              </a:ext>
            </a:extLst>
          </p:cNvPr>
          <p:cNvSpPr txBox="1"/>
          <p:nvPr/>
        </p:nvSpPr>
        <p:spPr>
          <a:xfrm>
            <a:off x="-27249" y="1609736"/>
            <a:ext cx="12246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Fully express </a:t>
            </a:r>
            <a:r>
              <a:rPr lang="en-US" dirty="0">
                <a:latin typeface="Rockwell" panose="02060603020205020403" pitchFamily="18" charset="0"/>
                <a:cs typeface="Mangal" panose="020B0502040204020203" pitchFamily="18" charset="0"/>
              </a:rPr>
              <a:t>all</a:t>
            </a:r>
            <a:r>
              <a:rPr lang="en-US" sz="1800" dirty="0">
                <a:latin typeface="Rockwell" panose="02060603020205020403" pitchFamily="18" charset="0"/>
                <a:cs typeface="Mangal" panose="020B0502040204020203" pitchFamily="18" charset="0"/>
              </a:rPr>
              <a:t> the milk from one breast into the provided container using one of the techniques below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7AD093-3F18-4906-ACD4-7A02D1366B5C}"/>
              </a:ext>
            </a:extLst>
          </p:cNvPr>
          <p:cNvSpPr txBox="1"/>
          <p:nvPr/>
        </p:nvSpPr>
        <p:spPr>
          <a:xfrm>
            <a:off x="220401" y="2286011"/>
            <a:ext cx="5627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5E3579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Hand Expression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6F3609E-0C93-407A-AC31-EE0508334598}"/>
              </a:ext>
            </a:extLst>
          </p:cNvPr>
          <p:cNvSpPr txBox="1"/>
          <p:nvPr/>
        </p:nvSpPr>
        <p:spPr>
          <a:xfrm>
            <a:off x="6364859" y="2286011"/>
            <a:ext cx="5627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5E3579"/>
                </a:solidFill>
                <a:latin typeface="Rockwell" panose="02060603020205020403" pitchFamily="18" charset="0"/>
                <a:cs typeface="Mangal" panose="020B0502040204020203" pitchFamily="18" charset="0"/>
              </a:rPr>
              <a:t>Manual Breast Pump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B5CDA0-EA4E-446A-AEB1-DEFC55F23AE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4484"/>
          <a:stretch/>
        </p:blipFill>
        <p:spPr>
          <a:xfrm>
            <a:off x="220401" y="3149205"/>
            <a:ext cx="5674281" cy="1754805"/>
          </a:xfrm>
          <a:prstGeom prst="round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BA0B578-3659-456E-840F-5E4D6D32EA0A}"/>
              </a:ext>
            </a:extLst>
          </p:cNvPr>
          <p:cNvSpPr/>
          <p:nvPr/>
        </p:nvSpPr>
        <p:spPr>
          <a:xfrm>
            <a:off x="220401" y="4999065"/>
            <a:ext cx="20274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  <a:cs typeface="Mangal" panose="020B0502040204020203" pitchFamily="18" charset="0"/>
              </a:rPr>
              <a:t>Push back toward chest wall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EFAFB94-5700-44B2-84DD-AACB0A5A8A92}"/>
              </a:ext>
            </a:extLst>
          </p:cNvPr>
          <p:cNvSpPr/>
          <p:nvPr/>
        </p:nvSpPr>
        <p:spPr>
          <a:xfrm>
            <a:off x="2619375" y="5000423"/>
            <a:ext cx="1276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  <a:cs typeface="Mangal" panose="020B0502040204020203" pitchFamily="18" charset="0"/>
              </a:rPr>
              <a:t>Squeeze/Compress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937C575-D58F-4BD4-B21D-8CBFB090E2B3}"/>
              </a:ext>
            </a:extLst>
          </p:cNvPr>
          <p:cNvSpPr/>
          <p:nvPr/>
        </p:nvSpPr>
        <p:spPr>
          <a:xfrm>
            <a:off x="4457700" y="4978865"/>
            <a:ext cx="1276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  <a:cs typeface="Mangal" panose="020B0502040204020203" pitchFamily="18" charset="0"/>
              </a:rPr>
              <a:t>Release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2726A2-22DF-43D3-833F-6DCEF5D5BA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4101" y="2804727"/>
            <a:ext cx="1333500" cy="952500"/>
          </a:xfrm>
          <a:prstGeom prst="flowChartAlternateProcess">
            <a:avLst/>
          </a:prstGeom>
          <a:ln>
            <a:solidFill>
              <a:srgbClr val="175949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C4254C-E524-405F-8E59-0661E7EA63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8930" y="4800316"/>
            <a:ext cx="1343842" cy="895895"/>
          </a:xfrm>
          <a:prstGeom prst="flowChartAlternateProcess">
            <a:avLst/>
          </a:prstGeom>
          <a:ln>
            <a:solidFill>
              <a:srgbClr val="175949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010A3A-5AE6-410F-9927-DF6F84758A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78316" y="3819081"/>
            <a:ext cx="1333500" cy="868530"/>
          </a:xfrm>
          <a:prstGeom prst="flowChartAlternateProcess">
            <a:avLst/>
          </a:prstGeom>
          <a:ln>
            <a:solidFill>
              <a:srgbClr val="175949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C34A05B-6A50-4A73-9CB8-112011DB4D7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149" b="94611" l="8531" r="91678">
                        <a14:foregroundMark x1="24056" y1="7392" x2="25245" y2="9824"/>
                        <a14:foregroundMark x1="24196" y1="4244" x2="24196" y2="4244"/>
                        <a14:foregroundMark x1="8671" y1="23081" x2="8671" y2="23081"/>
                        <a14:foregroundMark x1="91748" y1="38054" x2="91748" y2="38054"/>
                        <a14:foregroundMark x1="30629" y1="90367" x2="39930" y2="94707"/>
                        <a14:foregroundMark x1="39930" y1="94707" x2="51189" y2="94611"/>
                        <a14:foregroundMark x1="51189" y1="94611" x2="60210" y2="92418"/>
                      </a14:backgroundRemoval>
                    </a14:imgEffect>
                    <a14:imgEffect>
                      <a14:colorTemperature colorTemp="88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560" y="3361907"/>
            <a:ext cx="1196648" cy="17548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DF09236-D5F8-43D4-80B8-EFAC12E20C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308098" y="2804727"/>
            <a:ext cx="1348588" cy="1170473"/>
          </a:xfrm>
          <a:prstGeom prst="round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D148335-80B6-4C09-AD2B-2B6FAC0B6CA6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11775"/>
          <a:stretch/>
        </p:blipFill>
        <p:spPr>
          <a:xfrm>
            <a:off x="10304280" y="4036211"/>
            <a:ext cx="1348588" cy="1127320"/>
          </a:xfrm>
          <a:prstGeom prst="round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06D4754-1ADD-4FA9-82C4-869839ED076D}"/>
              </a:ext>
            </a:extLst>
          </p:cNvPr>
          <p:cNvSpPr/>
          <p:nvPr/>
        </p:nvSpPr>
        <p:spPr>
          <a:xfrm>
            <a:off x="6529566" y="5213028"/>
            <a:ext cx="15467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  <a:cs typeface="Mangal" panose="020B0502040204020203" pitchFamily="18" charset="0"/>
              </a:rPr>
              <a:t>Assemble pump according to instructions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021D785-E426-4A64-A5CC-5EC026B21A21}"/>
              </a:ext>
            </a:extLst>
          </p:cNvPr>
          <p:cNvSpPr/>
          <p:nvPr/>
        </p:nvSpPr>
        <p:spPr>
          <a:xfrm>
            <a:off x="8206970" y="5767026"/>
            <a:ext cx="1707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  <a:cs typeface="Mangal" panose="020B0502040204020203" pitchFamily="18" charset="0"/>
              </a:rPr>
              <a:t>Ensure proper shield fit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9DBAE5-B923-4E94-AED7-D7472C678E34}"/>
              </a:ext>
            </a:extLst>
          </p:cNvPr>
          <p:cNvSpPr/>
          <p:nvPr/>
        </p:nvSpPr>
        <p:spPr>
          <a:xfrm>
            <a:off x="10104247" y="5213028"/>
            <a:ext cx="17077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  <a:cs typeface="Mangal" panose="020B0502040204020203" pitchFamily="18" charset="0"/>
              </a:rPr>
              <a:t>Squeeze and release handle to create suction</a:t>
            </a:r>
            <a:endParaRPr lang="en-US" dirty="0"/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7410BCF8-C69F-489A-A464-17C0A085AFD3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52389" r="947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099"/>
          <a:stretch/>
        </p:blipFill>
        <p:spPr>
          <a:xfrm>
            <a:off x="8265168" y="2376745"/>
            <a:ext cx="583715" cy="1103412"/>
          </a:xfrm>
          <a:prstGeom prst="rect">
            <a:avLst/>
          </a:prstGeom>
        </p:spPr>
      </p:pic>
      <p:pic>
        <p:nvPicPr>
          <p:cNvPr id="39" name="Picture 38" descr="A close up of a logo&#10;&#10;Description automatically generated">
            <a:extLst>
              <a:ext uri="{FF2B5EF4-FFF2-40B4-BE49-F238E27FC236}">
                <a16:creationId xmlns:a16="http://schemas.microsoft.com/office/drawing/2014/main" id="{6C0ECC89-7103-4BBA-BB2B-6E1EF4E6E2A3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994" b="89948" l="5026" r="46101">
                        <a14:foregroundMark x1="46101" y1="48816" x2="46101" y2="488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272"/>
          <a:stretch/>
        </p:blipFill>
        <p:spPr>
          <a:xfrm>
            <a:off x="8206264" y="4385520"/>
            <a:ext cx="562519" cy="1108888"/>
          </a:xfrm>
          <a:prstGeom prst="rect">
            <a:avLst/>
          </a:prstGeom>
        </p:spPr>
      </p:pic>
      <p:pic>
        <p:nvPicPr>
          <p:cNvPr id="40" name="Picture 39" descr="A close up of a logo&#10;&#10;Description automatically generated">
            <a:extLst>
              <a:ext uri="{FF2B5EF4-FFF2-40B4-BE49-F238E27FC236}">
                <a16:creationId xmlns:a16="http://schemas.microsoft.com/office/drawing/2014/main" id="{D3F65051-1C37-4AF8-8A87-83DD5D1129D4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52389" r="947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099"/>
          <a:stretch/>
        </p:blipFill>
        <p:spPr>
          <a:xfrm>
            <a:off x="8271451" y="3419038"/>
            <a:ext cx="583715" cy="110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1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6D87872C22B041BBBB59D517025235" ma:contentTypeVersion="" ma:contentTypeDescription="Create a new document." ma:contentTypeScope="" ma:versionID="72f78e11f934824d88723da46f4f9561">
  <xsd:schema xmlns:xsd="http://www.w3.org/2001/XMLSchema" xmlns:xs="http://www.w3.org/2001/XMLSchema" xmlns:p="http://schemas.microsoft.com/office/2006/metadata/properties" xmlns:ns2="d3db2da0-a4eb-4e8b-818d-b13e70e50971" xmlns:ns3="0cdb9d7b-3bdb-4b1c-be50-7737cb6ee7a2" targetNamespace="http://schemas.microsoft.com/office/2006/metadata/properties" ma:root="true" ma:fieldsID="f2277ba50ffbaab84b7d39ff683f5b8c" ns2:_="" ns3:_="">
    <xsd:import namespace="d3db2da0-a4eb-4e8b-818d-b13e70e50971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b2da0-a4eb-4e8b-818d-b13e70e50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7D55A4-10D0-4934-8FD5-78B59E231EF7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cdb9d7b-3bdb-4b1c-be50-7737cb6ee7a2"/>
    <ds:schemaRef ds:uri="http://schemas.microsoft.com/office/2006/documentManagement/types"/>
    <ds:schemaRef ds:uri="d3db2da0-a4eb-4e8b-818d-b13e70e50971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52E87D7-BA4B-44C6-88C1-F592C788BD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A053AF-5B71-4BBA-AE63-462AB760D6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db2da0-a4eb-4e8b-818d-b13e70e50971"/>
    <ds:schemaRef ds:uri="0cdb9d7b-3bdb-4b1c-be50-7737cb6e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68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Scheckter</dc:creator>
  <cp:lastModifiedBy>Rachel Scheckter</cp:lastModifiedBy>
  <cp:revision>8</cp:revision>
  <dcterms:created xsi:type="dcterms:W3CDTF">2019-11-06T20:56:56Z</dcterms:created>
  <dcterms:modified xsi:type="dcterms:W3CDTF">2019-11-18T15:29:27Z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0x010100966D87872C22B041BBBB59D517025235</vt:lpwstr>
  </property>
</Properties>
</file>