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6858000" cy="9906000" type="A4"/>
  <p:notesSz cx="7010400" cy="9296400"/>
  <p:defaultTextStyle>
    <a:defPPr>
      <a:defRPr lang="en-US"/>
    </a:defPPr>
    <a:lvl1pPr marL="0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1B17E8-1102-45DF-BB2C-EF437456F62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Nicole Macagna" initials="NM" lastIdx="2" clrIdx="6">
    <p:extLst>
      <p:ext uri="{19B8F6BF-5375-455C-9EA6-DF929625EA0E}">
        <p15:presenceInfo xmlns:p15="http://schemas.microsoft.com/office/powerpoint/2012/main" userId="S-1-5-21-3003367119-45151493-406046460-47741" providerId="AD"/>
      </p:ext>
    </p:extLst>
  </p:cmAuthor>
  <p:cmAuthor id="1" name="Tara McClure" initials="TM" lastIdx="22" clrIdx="0">
    <p:extLst/>
  </p:cmAuthor>
  <p:cmAuthor id="8" name="Jacobson, Cindy E" initials="JCE" lastIdx="1" clrIdx="7">
    <p:extLst>
      <p:ext uri="{19B8F6BF-5375-455C-9EA6-DF929625EA0E}">
        <p15:presenceInfo xmlns:p15="http://schemas.microsoft.com/office/powerpoint/2012/main" userId="S-1-5-21-2100575077-1586313154-91453608-144100" providerId="AD"/>
      </p:ext>
    </p:extLst>
  </p:cmAuthor>
  <p:cmAuthor id="2" name="Morgan Garcia" initials="MG" lastIdx="3" clrIdx="1">
    <p:extLst/>
  </p:cmAuthor>
  <p:cmAuthor id="9" name="Rachel Scheckter" initials="RS" lastIdx="5" clrIdx="8">
    <p:extLst>
      <p:ext uri="{19B8F6BF-5375-455C-9EA6-DF929625EA0E}">
        <p15:presenceInfo xmlns:p15="http://schemas.microsoft.com/office/powerpoint/2012/main" userId="Rachel Scheckter" providerId="None"/>
      </p:ext>
    </p:extLst>
  </p:cmAuthor>
  <p:cmAuthor id="3" name="FHI 360" initials="FHI 360" lastIdx="4" clrIdx="2">
    <p:extLst/>
  </p:cmAuthor>
  <p:cmAuthor id="10" name="Ashley Mayo" initials="AM [2]" lastIdx="5" clrIdx="9">
    <p:extLst>
      <p:ext uri="{19B8F6BF-5375-455C-9EA6-DF929625EA0E}">
        <p15:presenceInfo xmlns:p15="http://schemas.microsoft.com/office/powerpoint/2012/main" userId="S::AMayo@fhi360.org::7b0347e3-e893-48f6-af4a-3fd1d59def47" providerId="AD"/>
      </p:ext>
    </p:extLst>
  </p:cmAuthor>
  <p:cmAuthor id="4" name="Lisa Levy" initials="LL" lastIdx="6" clrIdx="3">
    <p:extLst/>
  </p:cmAuthor>
  <p:cmAuthor id="5" name="Jacobson, Cindy E" initials="CEJ" lastIdx="1" clrIdx="4"/>
  <p:cmAuthor id="6" name="Ashley Mayo" initials="AM" lastIdx="8" clrIdx="5">
    <p:extLst>
      <p:ext uri="{19B8F6BF-5375-455C-9EA6-DF929625EA0E}">
        <p15:presenceInfo xmlns:p15="http://schemas.microsoft.com/office/powerpoint/2012/main" userId="S-1-5-21-3003367119-45151493-406046460-410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976"/>
    <a:srgbClr val="01B0AB"/>
    <a:srgbClr val="D9F3F1"/>
    <a:srgbClr val="9B0303"/>
    <a:srgbClr val="FC6A6B"/>
    <a:srgbClr val="D59D8C"/>
    <a:srgbClr val="BE2690"/>
    <a:srgbClr val="BF2590"/>
    <a:srgbClr val="774FA0"/>
    <a:srgbClr val="5E3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4667" autoAdjust="0"/>
  </p:normalViewPr>
  <p:slideViewPr>
    <p:cSldViewPr>
      <p:cViewPr varScale="1">
        <p:scale>
          <a:sx n="73" d="100"/>
          <a:sy n="73" d="100"/>
        </p:scale>
        <p:origin x="2424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Scheckter" userId="ebb552fb-4565-48a0-aee3-fe0df859954d" providerId="ADAL" clId="{430482B5-4000-43D5-8C50-73A4CB4C0006}"/>
    <pc:docChg chg="undo custSel addSld delSld modSld sldOrd modSection">
      <pc:chgData name="Rachel Scheckter" userId="ebb552fb-4565-48a0-aee3-fe0df859954d" providerId="ADAL" clId="{430482B5-4000-43D5-8C50-73A4CB4C0006}" dt="2019-11-18T15:20:15.580" v="759" actId="1035"/>
      <pc:docMkLst>
        <pc:docMk/>
      </pc:docMkLst>
      <pc:sldChg chg="addSp modSp addCm delCm modCm">
        <pc:chgData name="Rachel Scheckter" userId="ebb552fb-4565-48a0-aee3-fe0df859954d" providerId="ADAL" clId="{430482B5-4000-43D5-8C50-73A4CB4C0006}" dt="2019-11-18T15:20:15.580" v="759" actId="1035"/>
        <pc:sldMkLst>
          <pc:docMk/>
          <pc:sldMk cId="1200443056" sldId="263"/>
        </pc:sldMkLst>
        <pc:spChg chg="mod">
          <ac:chgData name="Rachel Scheckter" userId="ebb552fb-4565-48a0-aee3-fe0df859954d" providerId="ADAL" clId="{430482B5-4000-43D5-8C50-73A4CB4C0006}" dt="2019-11-06T17:48:05.544" v="394" actId="5793"/>
          <ac:spMkLst>
            <pc:docMk/>
            <pc:sldMk cId="1200443056" sldId="263"/>
            <ac:spMk id="2" creationId="{30E11BF3-C8A1-4F09-A2F2-65BA6CC4A146}"/>
          </ac:spMkLst>
        </pc:spChg>
        <pc:spChg chg="mod">
          <ac:chgData name="Rachel Scheckter" userId="ebb552fb-4565-48a0-aee3-fe0df859954d" providerId="ADAL" clId="{430482B5-4000-43D5-8C50-73A4CB4C0006}" dt="2019-11-18T15:20:04.513" v="755" actId="1035"/>
          <ac:spMkLst>
            <pc:docMk/>
            <pc:sldMk cId="1200443056" sldId="263"/>
            <ac:spMk id="7" creationId="{7DB8835A-39A9-46A1-A3EB-427F6D9434E7}"/>
          </ac:spMkLst>
        </pc:spChg>
        <pc:spChg chg="mod">
          <ac:chgData name="Rachel Scheckter" userId="ebb552fb-4565-48a0-aee3-fe0df859954d" providerId="ADAL" clId="{430482B5-4000-43D5-8C50-73A4CB4C0006}" dt="2019-11-18T15:19:42.623" v="751" actId="1035"/>
          <ac:spMkLst>
            <pc:docMk/>
            <pc:sldMk cId="1200443056" sldId="263"/>
            <ac:spMk id="8" creationId="{012192F3-4F2E-4B2F-90D7-3551C170AED2}"/>
          </ac:spMkLst>
        </pc:spChg>
        <pc:spChg chg="mod">
          <ac:chgData name="Rachel Scheckter" userId="ebb552fb-4565-48a0-aee3-fe0df859954d" providerId="ADAL" clId="{430482B5-4000-43D5-8C50-73A4CB4C0006}" dt="2019-11-18T15:20:15.580" v="759" actId="1035"/>
          <ac:spMkLst>
            <pc:docMk/>
            <pc:sldMk cId="1200443056" sldId="263"/>
            <ac:spMk id="10" creationId="{BC970357-DC67-4FC1-9B29-0AA8C8D7C93E}"/>
          </ac:spMkLst>
        </pc:spChg>
        <pc:spChg chg="mod">
          <ac:chgData name="Rachel Scheckter" userId="ebb552fb-4565-48a0-aee3-fe0df859954d" providerId="ADAL" clId="{430482B5-4000-43D5-8C50-73A4CB4C0006}" dt="2019-11-07T18:06:19.006" v="629" actId="1036"/>
          <ac:spMkLst>
            <pc:docMk/>
            <pc:sldMk cId="1200443056" sldId="263"/>
            <ac:spMk id="11" creationId="{98939FF1-2AF1-40DB-B386-36F3962E00EB}"/>
          </ac:spMkLst>
        </pc:spChg>
        <pc:spChg chg="mod">
          <ac:chgData name="Rachel Scheckter" userId="ebb552fb-4565-48a0-aee3-fe0df859954d" providerId="ADAL" clId="{430482B5-4000-43D5-8C50-73A4CB4C0006}" dt="2019-11-07T18:06:25.125" v="632" actId="1035"/>
          <ac:spMkLst>
            <pc:docMk/>
            <pc:sldMk cId="1200443056" sldId="263"/>
            <ac:spMk id="12" creationId="{162A2243-8403-401B-9146-6041C350BAB9}"/>
          </ac:spMkLst>
        </pc:spChg>
        <pc:spChg chg="mod">
          <ac:chgData name="Rachel Scheckter" userId="ebb552fb-4565-48a0-aee3-fe0df859954d" providerId="ADAL" clId="{430482B5-4000-43D5-8C50-73A4CB4C0006}" dt="2019-11-07T18:06:38.428" v="636" actId="1035"/>
          <ac:spMkLst>
            <pc:docMk/>
            <pc:sldMk cId="1200443056" sldId="263"/>
            <ac:spMk id="13" creationId="{266B1F1C-B0F2-429D-BA75-F71E0DB669E3}"/>
          </ac:spMkLst>
        </pc:spChg>
        <pc:spChg chg="mod">
          <ac:chgData name="Rachel Scheckter" userId="ebb552fb-4565-48a0-aee3-fe0df859954d" providerId="ADAL" clId="{430482B5-4000-43D5-8C50-73A4CB4C0006}" dt="2019-11-18T15:20:04.513" v="755" actId="1035"/>
          <ac:spMkLst>
            <pc:docMk/>
            <pc:sldMk cId="1200443056" sldId="263"/>
            <ac:spMk id="14" creationId="{D27C42BA-D3BE-481E-A68A-576BD96D6B89}"/>
          </ac:spMkLst>
        </pc:spChg>
        <pc:spChg chg="mod">
          <ac:chgData name="Rachel Scheckter" userId="ebb552fb-4565-48a0-aee3-fe0df859954d" providerId="ADAL" clId="{430482B5-4000-43D5-8C50-73A4CB4C0006}" dt="2019-11-18T15:20:10.981" v="758" actId="1036"/>
          <ac:spMkLst>
            <pc:docMk/>
            <pc:sldMk cId="1200443056" sldId="263"/>
            <ac:spMk id="15" creationId="{AF91F9B1-E079-46B2-8692-1165586FB865}"/>
          </ac:spMkLst>
        </pc:spChg>
        <pc:spChg chg="mod">
          <ac:chgData name="Rachel Scheckter" userId="ebb552fb-4565-48a0-aee3-fe0df859954d" providerId="ADAL" clId="{430482B5-4000-43D5-8C50-73A4CB4C0006}" dt="2019-11-18T15:19:49.551" v="754" actId="1036"/>
          <ac:spMkLst>
            <pc:docMk/>
            <pc:sldMk cId="1200443056" sldId="263"/>
            <ac:spMk id="16" creationId="{AD4D0B4B-5206-4572-A3A4-9A38B3D868DA}"/>
          </ac:spMkLst>
        </pc:spChg>
        <pc:spChg chg="mod">
          <ac:chgData name="Rachel Scheckter" userId="ebb552fb-4565-48a0-aee3-fe0df859954d" providerId="ADAL" clId="{430482B5-4000-43D5-8C50-73A4CB4C0006}" dt="2019-11-18T15:19:32.216" v="745" actId="1035"/>
          <ac:spMkLst>
            <pc:docMk/>
            <pc:sldMk cId="1200443056" sldId="263"/>
            <ac:spMk id="17" creationId="{376FB3C5-F6B2-4BCA-B7EC-73A3F4F4D42D}"/>
          </ac:spMkLst>
        </pc:spChg>
        <pc:spChg chg="mod">
          <ac:chgData name="Rachel Scheckter" userId="ebb552fb-4565-48a0-aee3-fe0df859954d" providerId="ADAL" clId="{430482B5-4000-43D5-8C50-73A4CB4C0006}" dt="2019-11-18T15:19:27.466" v="736" actId="1035"/>
          <ac:spMkLst>
            <pc:docMk/>
            <pc:sldMk cId="1200443056" sldId="263"/>
            <ac:spMk id="18" creationId="{65230EE4-05AB-4BA5-AA1C-DDD2D11882E4}"/>
          </ac:spMkLst>
        </pc:spChg>
        <pc:spChg chg="add mod">
          <ac:chgData name="Rachel Scheckter" userId="ebb552fb-4565-48a0-aee3-fe0df859954d" providerId="ADAL" clId="{430482B5-4000-43D5-8C50-73A4CB4C0006}" dt="2019-11-18T15:19:39.623" v="750" actId="1036"/>
          <ac:spMkLst>
            <pc:docMk/>
            <pc:sldMk cId="1200443056" sldId="263"/>
            <ac:spMk id="19" creationId="{618D9F31-F413-470D-BE9C-5A5686EF49BC}"/>
          </ac:spMkLst>
        </pc:spChg>
        <pc:spChg chg="mod">
          <ac:chgData name="Rachel Scheckter" userId="ebb552fb-4565-48a0-aee3-fe0df859954d" providerId="ADAL" clId="{430482B5-4000-43D5-8C50-73A4CB4C0006}" dt="2019-11-07T18:58:05.147" v="642" actId="20577"/>
          <ac:spMkLst>
            <pc:docMk/>
            <pc:sldMk cId="1200443056" sldId="263"/>
            <ac:spMk id="20" creationId="{B94A2183-25D9-48C3-BA28-546A5E2F8EAA}"/>
          </ac:spMkLst>
        </pc:spChg>
      </pc:sldChg>
    </pc:docChg>
  </pc:docChgLst>
  <pc:docChgLst>
    <pc:chgData name="Rachel Scheckter" userId="ebb552fb-4565-48a0-aee3-fe0df859954d" providerId="ADAL" clId="{5831FD30-ACB9-403D-A1E3-56409EB2E17C}"/>
    <pc:docChg chg="undo custSel delSld modSld modSection">
      <pc:chgData name="Rachel Scheckter" userId="ebb552fb-4565-48a0-aee3-fe0df859954d" providerId="ADAL" clId="{5831FD30-ACB9-403D-A1E3-56409EB2E17C}" dt="2019-11-05T20:40:20.271" v="1086" actId="113"/>
      <pc:docMkLst>
        <pc:docMk/>
      </pc:docMkLst>
      <pc:sldChg chg="addSp delSp modSp">
        <pc:chgData name="Rachel Scheckter" userId="ebb552fb-4565-48a0-aee3-fe0df859954d" providerId="ADAL" clId="{5831FD30-ACB9-403D-A1E3-56409EB2E17C}" dt="2019-11-05T20:40:13.384" v="1085" actId="113"/>
        <pc:sldMkLst>
          <pc:docMk/>
          <pc:sldMk cId="1200443056" sldId="263"/>
        </pc:sldMkLst>
        <pc:spChg chg="mod">
          <ac:chgData name="Rachel Scheckter" userId="ebb552fb-4565-48a0-aee3-fe0df859954d" providerId="ADAL" clId="{5831FD30-ACB9-403D-A1E3-56409EB2E17C}" dt="2019-11-05T20:22:04.670" v="578"/>
          <ac:spMkLst>
            <pc:docMk/>
            <pc:sldMk cId="1200443056" sldId="263"/>
            <ac:spMk id="5" creationId="{183B286C-BAAA-4911-8C95-0DD0411EE423}"/>
          </ac:spMkLst>
        </pc:spChg>
        <pc:spChg chg="add mod">
          <ac:chgData name="Rachel Scheckter" userId="ebb552fb-4565-48a0-aee3-fe0df859954d" providerId="ADAL" clId="{5831FD30-ACB9-403D-A1E3-56409EB2E17C}" dt="2019-11-05T20:17:49.548" v="538" actId="404"/>
          <ac:spMkLst>
            <pc:docMk/>
            <pc:sldMk cId="1200443056" sldId="263"/>
            <ac:spMk id="8" creationId="{012192F3-4F2E-4B2F-90D7-3551C170AED2}"/>
          </ac:spMkLst>
        </pc:spChg>
        <pc:spChg chg="mod">
          <ac:chgData name="Rachel Scheckter" userId="ebb552fb-4565-48a0-aee3-fe0df859954d" providerId="ADAL" clId="{5831FD30-ACB9-403D-A1E3-56409EB2E17C}" dt="2019-11-05T20:07:04.610" v="18" actId="14100"/>
          <ac:spMkLst>
            <pc:docMk/>
            <pc:sldMk cId="1200443056" sldId="263"/>
            <ac:spMk id="14" creationId="{D27C42BA-D3BE-481E-A68A-576BD96D6B89}"/>
          </ac:spMkLst>
        </pc:spChg>
        <pc:spChg chg="add mod">
          <ac:chgData name="Rachel Scheckter" userId="ebb552fb-4565-48a0-aee3-fe0df859954d" providerId="ADAL" clId="{5831FD30-ACB9-403D-A1E3-56409EB2E17C}" dt="2019-11-05T20:17:03.012" v="528" actId="403"/>
          <ac:spMkLst>
            <pc:docMk/>
            <pc:sldMk cId="1200443056" sldId="263"/>
            <ac:spMk id="15" creationId="{AF91F9B1-E079-46B2-8692-1165586FB865}"/>
          </ac:spMkLst>
        </pc:spChg>
        <pc:spChg chg="add mod">
          <ac:chgData name="Rachel Scheckter" userId="ebb552fb-4565-48a0-aee3-fe0df859954d" providerId="ADAL" clId="{5831FD30-ACB9-403D-A1E3-56409EB2E17C}" dt="2019-11-05T20:22:17.749" v="582" actId="1076"/>
          <ac:spMkLst>
            <pc:docMk/>
            <pc:sldMk cId="1200443056" sldId="263"/>
            <ac:spMk id="16" creationId="{AD4D0B4B-5206-4572-A3A4-9A38B3D868DA}"/>
          </ac:spMkLst>
        </pc:spChg>
        <pc:spChg chg="add mod">
          <ac:chgData name="Rachel Scheckter" userId="ebb552fb-4565-48a0-aee3-fe0df859954d" providerId="ADAL" clId="{5831FD30-ACB9-403D-A1E3-56409EB2E17C}" dt="2019-11-05T20:19:52.090" v="574" actId="1076"/>
          <ac:spMkLst>
            <pc:docMk/>
            <pc:sldMk cId="1200443056" sldId="263"/>
            <ac:spMk id="17" creationId="{376FB3C5-F6B2-4BCA-B7EC-73A3F4F4D42D}"/>
          </ac:spMkLst>
        </pc:spChg>
        <pc:spChg chg="add mod">
          <ac:chgData name="Rachel Scheckter" userId="ebb552fb-4565-48a0-aee3-fe0df859954d" providerId="ADAL" clId="{5831FD30-ACB9-403D-A1E3-56409EB2E17C}" dt="2019-11-05T20:23:21.805" v="644" actId="207"/>
          <ac:spMkLst>
            <pc:docMk/>
            <pc:sldMk cId="1200443056" sldId="263"/>
            <ac:spMk id="18" creationId="{65230EE4-05AB-4BA5-AA1C-DDD2D11882E4}"/>
          </ac:spMkLst>
        </pc:spChg>
        <pc:spChg chg="add del mod">
          <ac:chgData name="Rachel Scheckter" userId="ebb552fb-4565-48a0-aee3-fe0df859954d" providerId="ADAL" clId="{5831FD30-ACB9-403D-A1E3-56409EB2E17C}" dt="2019-11-05T20:22:51.352" v="590" actId="478"/>
          <ac:spMkLst>
            <pc:docMk/>
            <pc:sldMk cId="1200443056" sldId="263"/>
            <ac:spMk id="19" creationId="{F6998414-A2C1-4B32-A4A7-21D3D83462EC}"/>
          </ac:spMkLst>
        </pc:spChg>
        <pc:spChg chg="add mod">
          <ac:chgData name="Rachel Scheckter" userId="ebb552fb-4565-48a0-aee3-fe0df859954d" providerId="ADAL" clId="{5831FD30-ACB9-403D-A1E3-56409EB2E17C}" dt="2019-11-05T20:40:13.384" v="1085" actId="113"/>
          <ac:spMkLst>
            <pc:docMk/>
            <pc:sldMk cId="1200443056" sldId="263"/>
            <ac:spMk id="20" creationId="{B94A2183-25D9-48C3-BA28-546A5E2F8EAA}"/>
          </ac:spMkLst>
        </pc:spChg>
        <pc:picChg chg="mod">
          <ac:chgData name="Rachel Scheckter" userId="ebb552fb-4565-48a0-aee3-fe0df859954d" providerId="ADAL" clId="{5831FD30-ACB9-403D-A1E3-56409EB2E17C}" dt="2019-11-05T20:22:30.117" v="587" actId="1076"/>
          <ac:picMkLst>
            <pc:docMk/>
            <pc:sldMk cId="1200443056" sldId="263"/>
            <ac:picMk id="6" creationId="{7471E7A1-5975-4C3F-9417-4389024DDC1E}"/>
          </ac:picMkLst>
        </pc:picChg>
      </pc:sldChg>
    </pc:docChg>
  </pc:docChgLst>
  <pc:docChgLst>
    <pc:chgData name="Rachel Scheckter" userId="ebb552fb-4565-48a0-aee3-fe0df859954d" providerId="ADAL" clId="{8974FCC7-7BDB-4645-B263-CB37F9490792}"/>
    <pc:docChg chg="modSld">
      <pc:chgData name="Rachel Scheckter" userId="ebb552fb-4565-48a0-aee3-fe0df859954d" providerId="ADAL" clId="{8974FCC7-7BDB-4645-B263-CB37F9490792}" dt="2019-11-18T15:27:47.073" v="4" actId="20577"/>
      <pc:docMkLst>
        <pc:docMk/>
      </pc:docMkLst>
      <pc:sldChg chg="modSp delCm">
        <pc:chgData name="Rachel Scheckter" userId="ebb552fb-4565-48a0-aee3-fe0df859954d" providerId="ADAL" clId="{8974FCC7-7BDB-4645-B263-CB37F9490792}" dt="2019-11-18T15:27:47.073" v="4" actId="20577"/>
        <pc:sldMkLst>
          <pc:docMk/>
          <pc:sldMk cId="1200443056" sldId="263"/>
        </pc:sldMkLst>
        <pc:spChg chg="mod">
          <ac:chgData name="Rachel Scheckter" userId="ebb552fb-4565-48a0-aee3-fe0df859954d" providerId="ADAL" clId="{8974FCC7-7BDB-4645-B263-CB37F9490792}" dt="2019-11-18T15:27:47.073" v="4" actId="20577"/>
          <ac:spMkLst>
            <pc:docMk/>
            <pc:sldMk cId="1200443056" sldId="263"/>
            <ac:spMk id="20" creationId="{B94A2183-25D9-48C3-BA28-546A5E2F8EAA}"/>
          </ac:spMkLst>
        </pc:spChg>
      </pc:sldChg>
    </pc:docChg>
  </pc:docChgLst>
  <pc:docChgLst>
    <pc:chgData name="Tara McClure" userId="e5439c73-25d8-48a5-8dcb-87907cf33aad" providerId="ADAL" clId="{BD02BC7E-84FA-4FD5-808B-D817D3DD3863}"/>
    <pc:docChg chg="custSel modSld">
      <pc:chgData name="Tara McClure" userId="e5439c73-25d8-48a5-8dcb-87907cf33aad" providerId="ADAL" clId="{BD02BC7E-84FA-4FD5-808B-D817D3DD3863}" dt="2019-11-06T17:38:04.150" v="17"/>
      <pc:docMkLst>
        <pc:docMk/>
      </pc:docMkLst>
      <pc:sldChg chg="modSp addCm modCm">
        <pc:chgData name="Tara McClure" userId="e5439c73-25d8-48a5-8dcb-87907cf33aad" providerId="ADAL" clId="{BD02BC7E-84FA-4FD5-808B-D817D3DD3863}" dt="2019-11-06T17:38:04.150" v="17"/>
        <pc:sldMkLst>
          <pc:docMk/>
          <pc:sldMk cId="1200443056" sldId="263"/>
        </pc:sldMkLst>
        <pc:spChg chg="mod">
          <ac:chgData name="Tara McClure" userId="e5439c73-25d8-48a5-8dcb-87907cf33aad" providerId="ADAL" clId="{BD02BC7E-84FA-4FD5-808B-D817D3DD3863}" dt="2019-11-06T13:48:57.875" v="5" actId="5793"/>
          <ac:spMkLst>
            <pc:docMk/>
            <pc:sldMk cId="1200443056" sldId="263"/>
            <ac:spMk id="9" creationId="{CCF87936-3A25-46D7-AED5-32888910018E}"/>
          </ac:spMkLst>
        </pc:spChg>
        <pc:spChg chg="mod">
          <ac:chgData name="Tara McClure" userId="e5439c73-25d8-48a5-8dcb-87907cf33aad" providerId="ADAL" clId="{BD02BC7E-84FA-4FD5-808B-D817D3DD3863}" dt="2019-11-06T13:49:00.240" v="6" actId="20577"/>
          <ac:spMkLst>
            <pc:docMk/>
            <pc:sldMk cId="1200443056" sldId="263"/>
            <ac:spMk id="10" creationId="{BC970357-DC67-4FC1-9B29-0AA8C8D7C93E}"/>
          </ac:spMkLst>
        </pc:spChg>
        <pc:spChg chg="mod">
          <ac:chgData name="Tara McClure" userId="e5439c73-25d8-48a5-8dcb-87907cf33aad" providerId="ADAL" clId="{BD02BC7E-84FA-4FD5-808B-D817D3DD3863}" dt="2019-11-06T13:49:04.881" v="7" actId="20577"/>
          <ac:spMkLst>
            <pc:docMk/>
            <pc:sldMk cId="1200443056" sldId="263"/>
            <ac:spMk id="12" creationId="{162A2243-8403-401B-9146-6041C350BAB9}"/>
          </ac:spMkLst>
        </pc:spChg>
        <pc:spChg chg="mod">
          <ac:chgData name="Tara McClure" userId="e5439c73-25d8-48a5-8dcb-87907cf33aad" providerId="ADAL" clId="{BD02BC7E-84FA-4FD5-808B-D817D3DD3863}" dt="2019-11-06T13:49:27.239" v="10" actId="14100"/>
          <ac:spMkLst>
            <pc:docMk/>
            <pc:sldMk cId="1200443056" sldId="263"/>
            <ac:spMk id="13" creationId="{266B1F1C-B0F2-429D-BA75-F71E0DB669E3}"/>
          </ac:spMkLst>
        </pc:spChg>
        <pc:spChg chg="mod">
          <ac:chgData name="Tara McClure" userId="e5439c73-25d8-48a5-8dcb-87907cf33aad" providerId="ADAL" clId="{BD02BC7E-84FA-4FD5-808B-D817D3DD3863}" dt="2019-11-06T13:49:59.200" v="12" actId="20577"/>
          <ac:spMkLst>
            <pc:docMk/>
            <pc:sldMk cId="1200443056" sldId="263"/>
            <ac:spMk id="20" creationId="{B94A2183-25D9-48C3-BA28-546A5E2F8EAA}"/>
          </ac:spMkLst>
        </pc:spChg>
      </pc:sldChg>
    </pc:docChg>
  </pc:docChgLst>
  <pc:docChgLst>
    <pc:chgData name="Rachel Scheckter" userId="ebb552fb-4565-48a0-aee3-fe0df859954d" providerId="ADAL" clId="{6D9EF4B7-EE06-4FB7-BE6D-6D8BF7FC7763}"/>
    <pc:docChg chg="undo custSel addSld modSld">
      <pc:chgData name="Rachel Scheckter" userId="ebb552fb-4565-48a0-aee3-fe0df859954d" providerId="ADAL" clId="{6D9EF4B7-EE06-4FB7-BE6D-6D8BF7FC7763}" dt="2019-11-05T14:07:00.166" v="3342" actId="1076"/>
      <pc:docMkLst>
        <pc:docMk/>
      </pc:docMkLst>
      <pc:sldChg chg="addSp delSp modSp add">
        <pc:chgData name="Rachel Scheckter" userId="ebb552fb-4565-48a0-aee3-fe0df859954d" providerId="ADAL" clId="{6D9EF4B7-EE06-4FB7-BE6D-6D8BF7FC7763}" dt="2019-11-05T14:07:00.166" v="3342" actId="1076"/>
        <pc:sldMkLst>
          <pc:docMk/>
          <pc:sldMk cId="1200443056" sldId="263"/>
        </pc:sldMkLst>
        <pc:spChg chg="add mod">
          <ac:chgData name="Rachel Scheckter" userId="ebb552fb-4565-48a0-aee3-fe0df859954d" providerId="ADAL" clId="{6D9EF4B7-EE06-4FB7-BE6D-6D8BF7FC7763}" dt="2019-11-05T13:44:45.828" v="3144" actId="2711"/>
          <ac:spMkLst>
            <pc:docMk/>
            <pc:sldMk cId="1200443056" sldId="263"/>
            <ac:spMk id="2" creationId="{30E11BF3-C8A1-4F09-A2F2-65BA6CC4A146}"/>
          </ac:spMkLst>
        </pc:spChg>
        <pc:spChg chg="add mod ord">
          <ac:chgData name="Rachel Scheckter" userId="ebb552fb-4565-48a0-aee3-fe0df859954d" providerId="ADAL" clId="{6D9EF4B7-EE06-4FB7-BE6D-6D8BF7FC7763}" dt="2019-11-05T13:56:10.076" v="3336" actId="1076"/>
          <ac:spMkLst>
            <pc:docMk/>
            <pc:sldMk cId="1200443056" sldId="263"/>
            <ac:spMk id="4" creationId="{1241E5E6-88F9-4455-9C4D-48DB6467908C}"/>
          </ac:spMkLst>
        </pc:spChg>
        <pc:spChg chg="add mod ord">
          <ac:chgData name="Rachel Scheckter" userId="ebb552fb-4565-48a0-aee3-fe0df859954d" providerId="ADAL" clId="{6D9EF4B7-EE06-4FB7-BE6D-6D8BF7FC7763}" dt="2019-11-05T13:37:36.902" v="2307" actId="207"/>
          <ac:spMkLst>
            <pc:docMk/>
            <pc:sldMk cId="1200443056" sldId="263"/>
            <ac:spMk id="5" creationId="{183B286C-BAAA-4911-8C95-0DD0411EE423}"/>
          </ac:spMkLst>
        </pc:spChg>
        <pc:spChg chg="add mod">
          <ac:chgData name="Rachel Scheckter" userId="ebb552fb-4565-48a0-aee3-fe0df859954d" providerId="ADAL" clId="{6D9EF4B7-EE06-4FB7-BE6D-6D8BF7FC7763}" dt="2019-11-05T13:48:35.102" v="3161" actId="1035"/>
          <ac:spMkLst>
            <pc:docMk/>
            <pc:sldMk cId="1200443056" sldId="263"/>
            <ac:spMk id="7" creationId="{7DB8835A-39A9-46A1-A3EB-427F6D9434E7}"/>
          </ac:spMkLst>
        </pc:spChg>
        <pc:spChg chg="add del mod">
          <ac:chgData name="Rachel Scheckter" userId="ebb552fb-4565-48a0-aee3-fe0df859954d" providerId="ADAL" clId="{6D9EF4B7-EE06-4FB7-BE6D-6D8BF7FC7763}" dt="2019-11-05T14:06:50.272" v="3341" actId="478"/>
          <ac:spMkLst>
            <pc:docMk/>
            <pc:sldMk cId="1200443056" sldId="263"/>
            <ac:spMk id="8" creationId="{05B8D55D-0951-42A0-9CC2-E224BB7824E4}"/>
          </ac:spMkLst>
        </pc:spChg>
        <pc:spChg chg="add mod">
          <ac:chgData name="Rachel Scheckter" userId="ebb552fb-4565-48a0-aee3-fe0df859954d" providerId="ADAL" clId="{6D9EF4B7-EE06-4FB7-BE6D-6D8BF7FC7763}" dt="2019-11-05T13:51:56.006" v="3254" actId="1076"/>
          <ac:spMkLst>
            <pc:docMk/>
            <pc:sldMk cId="1200443056" sldId="263"/>
            <ac:spMk id="9" creationId="{CCF87936-3A25-46D7-AED5-32888910018E}"/>
          </ac:spMkLst>
        </pc:spChg>
        <pc:spChg chg="add mod">
          <ac:chgData name="Rachel Scheckter" userId="ebb552fb-4565-48a0-aee3-fe0df859954d" providerId="ADAL" clId="{6D9EF4B7-EE06-4FB7-BE6D-6D8BF7FC7763}" dt="2019-11-05T13:50:34.381" v="3238" actId="1076"/>
          <ac:spMkLst>
            <pc:docMk/>
            <pc:sldMk cId="1200443056" sldId="263"/>
            <ac:spMk id="10" creationId="{BC970357-DC67-4FC1-9B29-0AA8C8D7C93E}"/>
          </ac:spMkLst>
        </pc:spChg>
        <pc:spChg chg="add mod">
          <ac:chgData name="Rachel Scheckter" userId="ebb552fb-4565-48a0-aee3-fe0df859954d" providerId="ADAL" clId="{6D9EF4B7-EE06-4FB7-BE6D-6D8BF7FC7763}" dt="2019-11-05T13:55:01.175" v="3284" actId="1076"/>
          <ac:spMkLst>
            <pc:docMk/>
            <pc:sldMk cId="1200443056" sldId="263"/>
            <ac:spMk id="11" creationId="{98939FF1-2AF1-40DB-B386-36F3962E00EB}"/>
          </ac:spMkLst>
        </pc:spChg>
        <pc:spChg chg="add mod">
          <ac:chgData name="Rachel Scheckter" userId="ebb552fb-4565-48a0-aee3-fe0df859954d" providerId="ADAL" clId="{6D9EF4B7-EE06-4FB7-BE6D-6D8BF7FC7763}" dt="2019-11-05T13:56:26.141" v="3339" actId="1036"/>
          <ac:spMkLst>
            <pc:docMk/>
            <pc:sldMk cId="1200443056" sldId="263"/>
            <ac:spMk id="12" creationId="{162A2243-8403-401B-9146-6041C350BAB9}"/>
          </ac:spMkLst>
        </pc:spChg>
        <pc:spChg chg="add mod">
          <ac:chgData name="Rachel Scheckter" userId="ebb552fb-4565-48a0-aee3-fe0df859954d" providerId="ADAL" clId="{6D9EF4B7-EE06-4FB7-BE6D-6D8BF7FC7763}" dt="2019-11-05T13:56:23.103" v="3338" actId="1076"/>
          <ac:spMkLst>
            <pc:docMk/>
            <pc:sldMk cId="1200443056" sldId="263"/>
            <ac:spMk id="13" creationId="{266B1F1C-B0F2-429D-BA75-F71E0DB669E3}"/>
          </ac:spMkLst>
        </pc:spChg>
        <pc:spChg chg="add mod">
          <ac:chgData name="Rachel Scheckter" userId="ebb552fb-4565-48a0-aee3-fe0df859954d" providerId="ADAL" clId="{6D9EF4B7-EE06-4FB7-BE6D-6D8BF7FC7763}" dt="2019-11-05T14:07:00.166" v="3342" actId="1076"/>
          <ac:spMkLst>
            <pc:docMk/>
            <pc:sldMk cId="1200443056" sldId="263"/>
            <ac:spMk id="14" creationId="{D27C42BA-D3BE-481E-A68A-576BD96D6B89}"/>
          </ac:spMkLst>
        </pc:spChg>
        <pc:picChg chg="add">
          <ac:chgData name="Rachel Scheckter" userId="ebb552fb-4565-48a0-aee3-fe0df859954d" providerId="ADAL" clId="{6D9EF4B7-EE06-4FB7-BE6D-6D8BF7FC7763}" dt="2019-11-05T13:27:13.257" v="2181"/>
          <ac:picMkLst>
            <pc:docMk/>
            <pc:sldMk cId="1200443056" sldId="263"/>
            <ac:picMk id="3" creationId="{B01E3128-5EAB-4122-988F-5D5000AD066A}"/>
          </ac:picMkLst>
        </pc:picChg>
        <pc:picChg chg="add mod">
          <ac:chgData name="Rachel Scheckter" userId="ebb552fb-4565-48a0-aee3-fe0df859954d" providerId="ADAL" clId="{6D9EF4B7-EE06-4FB7-BE6D-6D8BF7FC7763}" dt="2019-11-05T13:53:08.673" v="3266" actId="1076"/>
          <ac:picMkLst>
            <pc:docMk/>
            <pc:sldMk cId="1200443056" sldId="263"/>
            <ac:picMk id="6" creationId="{7471E7A1-5975-4C3F-9417-4389024DDC1E}"/>
          </ac:picMkLst>
        </pc:picChg>
      </pc:sldChg>
    </pc:docChg>
  </pc:docChgLst>
  <pc:docChgLst>
    <pc:chgData name="Ashley Mayo" userId="7b0347e3-e893-48f6-af4a-3fd1d59def47" providerId="ADAL" clId="{1FD71913-925D-41EE-8213-5043BF9A3BF2}"/>
    <pc:docChg chg="modSld">
      <pc:chgData name="Ashley Mayo" userId="7b0347e3-e893-48f6-af4a-3fd1d59def47" providerId="ADAL" clId="{1FD71913-925D-41EE-8213-5043BF9A3BF2}" dt="2019-11-06T20:37:03.824" v="13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7B3FF3-24BE-4DC9-8E88-A1C9AEB47B0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696913"/>
            <a:ext cx="24130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148AC7-7981-4E5F-AC5E-F405E3D2E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7" y="3077290"/>
            <a:ext cx="5829301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8" y="5613406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7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7402" y="437974"/>
            <a:ext cx="1804987" cy="93556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243" y="437974"/>
            <a:ext cx="5301852" cy="9355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5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41" y="6365524"/>
            <a:ext cx="5829301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41" y="4198598"/>
            <a:ext cx="5829301" cy="2166937"/>
          </a:xfrm>
        </p:spPr>
        <p:txBody>
          <a:bodyPr anchor="b"/>
          <a:lstStyle>
            <a:lvl1pPr marL="0" indent="0">
              <a:buNone/>
              <a:defRPr sz="2102">
                <a:solidFill>
                  <a:schemeClr val="tx1">
                    <a:tint val="75000"/>
                  </a:schemeClr>
                </a:solidFill>
              </a:defRPr>
            </a:lvl1pPr>
            <a:lvl2pPr marL="478852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2pPr>
            <a:lvl3pPr marL="9577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91541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39426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873115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35196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83082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243" y="2559059"/>
            <a:ext cx="3552825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8367" y="2559059"/>
            <a:ext cx="3554016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4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217391"/>
            <a:ext cx="3030141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91"/>
            <a:ext cx="3031332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4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1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4" cy="1678517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15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99"/>
            </a:lvl3pPr>
            <a:lvl4pPr>
              <a:defRPr sz="2102"/>
            </a:lvl4pPr>
            <a:lvl5pPr>
              <a:defRPr sz="2102"/>
            </a:lvl5pPr>
            <a:lvl6pPr>
              <a:defRPr sz="2102"/>
            </a:lvl6pPr>
            <a:lvl7pPr>
              <a:defRPr sz="2102"/>
            </a:lvl7pPr>
            <a:lvl8pPr>
              <a:defRPr sz="2102"/>
            </a:lvl8pPr>
            <a:lvl9pPr>
              <a:defRPr sz="21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4" cy="6775980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52" indent="0">
              <a:buNone/>
              <a:defRPr sz="2900"/>
            </a:lvl2pPr>
            <a:lvl3pPr marL="957705" indent="0">
              <a:buNone/>
              <a:defRPr sz="2499"/>
            </a:lvl3pPr>
            <a:lvl4pPr marL="1436558" indent="0">
              <a:buNone/>
              <a:defRPr sz="2102"/>
            </a:lvl4pPr>
            <a:lvl5pPr marL="1915412" indent="0">
              <a:buNone/>
              <a:defRPr sz="2102"/>
            </a:lvl5pPr>
            <a:lvl6pPr marL="2394263" indent="0">
              <a:buNone/>
              <a:defRPr sz="2102"/>
            </a:lvl6pPr>
            <a:lvl7pPr marL="2873115" indent="0">
              <a:buNone/>
              <a:defRPr sz="2102"/>
            </a:lvl7pPr>
            <a:lvl8pPr marL="3351967" indent="0">
              <a:buNone/>
              <a:defRPr sz="2102"/>
            </a:lvl8pPr>
            <a:lvl9pPr marL="3830822" indent="0">
              <a:buNone/>
              <a:defRPr sz="210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6"/>
            <a:ext cx="4114800" cy="1162578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  <a:prstGeom prst="rect">
            <a:avLst/>
          </a:prstGeom>
        </p:spPr>
        <p:txBody>
          <a:bodyPr vert="horz" lIns="95783" tIns="47891" rIns="95783" bIns="4789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6" y="2311402"/>
            <a:ext cx="6172199" cy="6537502"/>
          </a:xfrm>
          <a:prstGeom prst="rect">
            <a:avLst/>
          </a:prstGeom>
        </p:spPr>
        <p:txBody>
          <a:bodyPr vert="horz" lIns="95783" tIns="47891" rIns="95783" bIns="4789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CDA7B-33D4-4D8E-8288-520FE10EB71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9181408"/>
            <a:ext cx="21717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4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0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9" indent="-359139" algn="l" defTabSz="95770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37" indent="-299281" algn="l" defTabSz="95770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3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3pPr>
      <a:lvl4pPr marL="1675985" indent="-239425" algn="l" defTabSz="957705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4pPr>
      <a:lvl5pPr marL="2154837" indent="-239425" algn="l" defTabSz="957705" rtl="0" eaLnBrk="1" latinLnBrk="0" hangingPunct="1">
        <a:spcBef>
          <a:spcPct val="20000"/>
        </a:spcBef>
        <a:buFont typeface="Arial" pitchFamily="34" charset="0"/>
        <a:buChar char="»"/>
        <a:defRPr sz="2102" kern="1200">
          <a:solidFill>
            <a:schemeClr val="tx1"/>
          </a:solidFill>
          <a:latin typeface="+mn-lt"/>
          <a:ea typeface="+mn-ea"/>
          <a:cs typeface="+mn-cs"/>
        </a:defRPr>
      </a:lvl5pPr>
      <a:lvl6pPr marL="263369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6pPr>
      <a:lvl7pPr marL="3112542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7pPr>
      <a:lvl8pPr marL="3591394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8pPr>
      <a:lvl9pPr marL="4070246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7885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5770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8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1541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394263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7311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51967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3082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41E5E6-88F9-4455-9C4D-48DB6467908C}"/>
              </a:ext>
            </a:extLst>
          </p:cNvPr>
          <p:cNvSpPr/>
          <p:nvPr/>
        </p:nvSpPr>
        <p:spPr>
          <a:xfrm>
            <a:off x="0" y="533400"/>
            <a:ext cx="3429000" cy="9372600"/>
          </a:xfrm>
          <a:prstGeom prst="rect">
            <a:avLst/>
          </a:prstGeom>
          <a:gradFill flip="none" rotWithShape="1">
            <a:gsLst>
              <a:gs pos="0">
                <a:srgbClr val="01B0AB">
                  <a:tint val="66000"/>
                  <a:satMod val="160000"/>
                </a:srgbClr>
              </a:gs>
              <a:gs pos="50000">
                <a:srgbClr val="01B0AB">
                  <a:tint val="44500"/>
                  <a:satMod val="160000"/>
                </a:srgbClr>
              </a:gs>
              <a:gs pos="100000">
                <a:srgbClr val="01B0A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3B286C-BAAA-4911-8C95-0DD0411EE423}"/>
              </a:ext>
            </a:extLst>
          </p:cNvPr>
          <p:cNvSpPr/>
          <p:nvPr/>
        </p:nvSpPr>
        <p:spPr>
          <a:xfrm>
            <a:off x="3426823" y="533400"/>
            <a:ext cx="3429000" cy="9372600"/>
          </a:xfrm>
          <a:prstGeom prst="rect">
            <a:avLst/>
          </a:prstGeom>
          <a:gradFill flip="none" rotWithShape="1">
            <a:gsLst>
              <a:gs pos="0">
                <a:srgbClr val="01B0AB">
                  <a:tint val="66000"/>
                  <a:satMod val="160000"/>
                </a:srgbClr>
              </a:gs>
              <a:gs pos="50000">
                <a:srgbClr val="01B0AB">
                  <a:tint val="44500"/>
                  <a:satMod val="160000"/>
                </a:srgbClr>
              </a:gs>
              <a:gs pos="100000">
                <a:srgbClr val="01B0AB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E11BF3-C8A1-4F09-A2F2-65BA6CC4A146}"/>
              </a:ext>
            </a:extLst>
          </p:cNvPr>
          <p:cNvSpPr txBox="1">
            <a:spLocks/>
          </p:cNvSpPr>
          <p:nvPr/>
        </p:nvSpPr>
        <p:spPr>
          <a:xfrm>
            <a:off x="0" y="-33656"/>
            <a:ext cx="6883388" cy="669408"/>
          </a:xfrm>
          <a:prstGeom prst="rect">
            <a:avLst/>
          </a:prstGeom>
          <a:solidFill>
            <a:srgbClr val="01B0AB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Practice Exclusive Breastfeeding 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B-PROTECTED</a:t>
            </a:r>
            <a:endParaRPr lang="en-US" sz="19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01E3128-5EAB-4122-988F-5D5000AD0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94" y="-25079"/>
            <a:ext cx="523961" cy="6548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71E7A1-5975-4C3F-9417-4389024DDC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1250" y1="33975" x2="51250" y2="33975"/>
                        <a14:foregroundMark x1="52575" y1="28625" x2="44875" y2="35350"/>
                        <a14:foregroundMark x1="44875" y1="35350" x2="48375" y2="35675"/>
                        <a14:foregroundMark x1="62675" y1="50725" x2="63625" y2="51500"/>
                        <a14:foregroundMark x1="55625" y1="51300" x2="59000" y2="58150"/>
                        <a14:foregroundMark x1="59000" y1="58150" x2="66050" y2="58925"/>
                        <a14:foregroundMark x1="66050" y1="58925" x2="70850" y2="5415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5523" y="1227299"/>
            <a:ext cx="5562600" cy="6400800"/>
          </a:xfrm>
          <a:prstGeom prst="rect">
            <a:avLst/>
          </a:prstGeom>
        </p:spPr>
      </p:pic>
      <p:sp>
        <p:nvSpPr>
          <p:cNvPr id="7" name="Ribbon: Tilted Up 6">
            <a:extLst>
              <a:ext uri="{FF2B5EF4-FFF2-40B4-BE49-F238E27FC236}">
                <a16:creationId xmlns:a16="http://schemas.microsoft.com/office/drawing/2014/main" id="{7DB8835A-39A9-46A1-A3EB-427F6D9434E7}"/>
              </a:ext>
            </a:extLst>
          </p:cNvPr>
          <p:cNvSpPr/>
          <p:nvPr/>
        </p:nvSpPr>
        <p:spPr>
          <a:xfrm>
            <a:off x="384945" y="685801"/>
            <a:ext cx="2815455" cy="525301"/>
          </a:xfrm>
          <a:prstGeom prst="ribbon2">
            <a:avLst>
              <a:gd name="adj1" fmla="val 16667"/>
              <a:gd name="adj2" fmla="val 72271"/>
            </a:avLst>
          </a:prstGeom>
          <a:solidFill>
            <a:srgbClr val="FC6A6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Why it matters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F87936-3A25-46D7-AED5-32888910018E}"/>
              </a:ext>
            </a:extLst>
          </p:cNvPr>
          <p:cNvSpPr txBox="1"/>
          <p:nvPr/>
        </p:nvSpPr>
        <p:spPr>
          <a:xfrm>
            <a:off x="125186" y="2491577"/>
            <a:ext cx="2438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</a:rPr>
              <a:t>Breastfeeding can help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prevent </a:t>
            </a:r>
          </a:p>
          <a:p>
            <a:pPr algn="ctr"/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life-threatening illnesses </a:t>
            </a:r>
            <a:r>
              <a:rPr lang="en-US" sz="1800" dirty="0">
                <a:latin typeface="Rockwell" panose="02060603020205020403" pitchFamily="18" charset="0"/>
              </a:rPr>
              <a:t>like diarrhea and respiratory </a:t>
            </a:r>
          </a:p>
          <a:p>
            <a:pPr algn="ctr"/>
            <a:r>
              <a:rPr lang="en-US" sz="1800" dirty="0">
                <a:latin typeface="Rockwell" panose="02060603020205020403" pitchFamily="18" charset="0"/>
              </a:rPr>
              <a:t>Infections.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970357-DC67-4FC1-9B29-0AA8C8D7C93E}"/>
              </a:ext>
            </a:extLst>
          </p:cNvPr>
          <p:cNvSpPr txBox="1"/>
          <p:nvPr/>
        </p:nvSpPr>
        <p:spPr>
          <a:xfrm>
            <a:off x="-54498" y="1371600"/>
            <a:ext cx="295057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Exclusive breastfeeding provides the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perfect nutrition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 for babies.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39FF1-2AF1-40DB-B386-36F3962E00EB}"/>
              </a:ext>
            </a:extLst>
          </p:cNvPr>
          <p:cNvSpPr txBox="1"/>
          <p:nvPr/>
        </p:nvSpPr>
        <p:spPr>
          <a:xfrm>
            <a:off x="-338915" y="4831140"/>
            <a:ext cx="3366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</a:rPr>
              <a:t>Breastfeeding </a:t>
            </a:r>
          </a:p>
          <a:p>
            <a:pPr algn="ctr"/>
            <a:r>
              <a:rPr lang="en-US" sz="1800" dirty="0">
                <a:latin typeface="Rockwell" panose="02060603020205020403" pitchFamily="18" charset="0"/>
              </a:rPr>
              <a:t>can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protect against </a:t>
            </a:r>
          </a:p>
          <a:p>
            <a:pPr algn="ctr"/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non-communicable diseases </a:t>
            </a:r>
            <a:r>
              <a:rPr lang="en-US" sz="1800" dirty="0">
                <a:latin typeface="Rockwell" panose="02060603020205020403" pitchFamily="18" charset="0"/>
              </a:rPr>
              <a:t>like obesity, allergies, and diabetes.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2A2243-8403-401B-9146-6041C350BAB9}"/>
              </a:ext>
            </a:extLst>
          </p:cNvPr>
          <p:cNvSpPr txBox="1"/>
          <p:nvPr/>
        </p:nvSpPr>
        <p:spPr>
          <a:xfrm>
            <a:off x="161767" y="6477000"/>
            <a:ext cx="306548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</a:rPr>
              <a:t>Breastfed babies have a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lower risk of Sudden Infant Death Syndrome</a:t>
            </a:r>
            <a:r>
              <a:rPr lang="en-US" sz="1800" dirty="0">
                <a:latin typeface="Rockwell" panose="02060603020205020403" pitchFamily="18" charset="0"/>
              </a:rPr>
              <a:t> (SIDS).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1F1C-B0F2-429D-BA75-F71E0DB669E3}"/>
              </a:ext>
            </a:extLst>
          </p:cNvPr>
          <p:cNvSpPr txBox="1"/>
          <p:nvPr/>
        </p:nvSpPr>
        <p:spPr>
          <a:xfrm>
            <a:off x="59380" y="7772400"/>
            <a:ext cx="3167873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</a:rPr>
              <a:t>Mothers who breastfeed have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lower risk of some cancers.  </a:t>
            </a:r>
            <a:r>
              <a:rPr lang="en-US" sz="1800" dirty="0">
                <a:latin typeface="Rockwell" panose="02060603020205020403" pitchFamily="18" charset="0"/>
              </a:rPr>
              <a:t>Breastfeeding can also help </a:t>
            </a:r>
            <a:r>
              <a:rPr lang="en-US" sz="2000" b="1" dirty="0">
                <a:solidFill>
                  <a:srgbClr val="017976"/>
                </a:solidFill>
                <a:latin typeface="Rockwell" panose="02060603020205020403" pitchFamily="18" charset="0"/>
              </a:rPr>
              <a:t>protect against postnatal depression.</a:t>
            </a:r>
            <a:endParaRPr lang="en-US" b="1" dirty="0">
              <a:solidFill>
                <a:srgbClr val="017976"/>
              </a:solidFill>
              <a:latin typeface="Rockwell" panose="02060603020205020403" pitchFamily="18" charset="0"/>
            </a:endParaRPr>
          </a:p>
        </p:txBody>
      </p:sp>
      <p:sp>
        <p:nvSpPr>
          <p:cNvPr id="14" name="Ribbon: Tilted Up 13">
            <a:extLst>
              <a:ext uri="{FF2B5EF4-FFF2-40B4-BE49-F238E27FC236}">
                <a16:creationId xmlns:a16="http://schemas.microsoft.com/office/drawing/2014/main" id="{D27C42BA-D3BE-481E-A68A-576BD96D6B89}"/>
              </a:ext>
            </a:extLst>
          </p:cNvPr>
          <p:cNvSpPr/>
          <p:nvPr/>
        </p:nvSpPr>
        <p:spPr>
          <a:xfrm>
            <a:off x="3668248" y="685800"/>
            <a:ext cx="3185398" cy="525301"/>
          </a:xfrm>
          <a:prstGeom prst="ribbon2">
            <a:avLst>
              <a:gd name="adj1" fmla="val 16667"/>
              <a:gd name="adj2" fmla="val 72271"/>
            </a:avLst>
          </a:prstGeom>
          <a:solidFill>
            <a:srgbClr val="FC6A6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Breastfeeding Tips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91F9B1-E079-46B2-8692-1165586FB865}"/>
              </a:ext>
            </a:extLst>
          </p:cNvPr>
          <p:cNvSpPr txBox="1"/>
          <p:nvPr/>
        </p:nvSpPr>
        <p:spPr>
          <a:xfrm>
            <a:off x="3790697" y="1315016"/>
            <a:ext cx="2950573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Learn baby’s signs and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feed on cue</a:t>
            </a:r>
            <a:endParaRPr lang="en-US" sz="1800" b="1" dirty="0">
              <a:solidFill>
                <a:srgbClr val="9B0303"/>
              </a:solidFill>
              <a:latin typeface="Rockwell" panose="02060603020205020403" pitchFamily="18" charset="0"/>
              <a:cs typeface="Mangal" panose="020B0502040204020203" pitchFamily="18" charset="0"/>
            </a:endParaRPr>
          </a:p>
          <a:p>
            <a:pPr algn="ctr"/>
            <a:endParaRPr lang="en-US" sz="1100" dirty="0">
              <a:latin typeface="Rockwell" panose="02060603020205020403" pitchFamily="18" charset="0"/>
              <a:cs typeface="Mangal" panose="020B0502040204020203" pitchFamily="18" charset="0"/>
            </a:endParaRPr>
          </a:p>
          <a:p>
            <a:pPr algn="ctr"/>
            <a:endParaRPr lang="en-US" sz="1800" dirty="0">
              <a:latin typeface="Rockwell" panose="02060603020205020403" pitchFamily="18" charset="0"/>
              <a:cs typeface="Mangal" panose="020B0502040204020203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4D0B4B-5206-4572-A3A4-9A38B3D868DA}"/>
              </a:ext>
            </a:extLst>
          </p:cNvPr>
          <p:cNvSpPr txBox="1"/>
          <p:nvPr/>
        </p:nvSpPr>
        <p:spPr>
          <a:xfrm>
            <a:off x="3635591" y="2084963"/>
            <a:ext cx="337098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Feed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 directly at the breast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whenever </a:t>
            </a:r>
          </a:p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possible and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avoid pacifiers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unless breastfeeding is well established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6FB3C5-F6B2-4BCA-B7EC-73A3F4F4D42D}"/>
              </a:ext>
            </a:extLst>
          </p:cNvPr>
          <p:cNvSpPr txBox="1"/>
          <p:nvPr/>
        </p:nvSpPr>
        <p:spPr>
          <a:xfrm>
            <a:off x="3809254" y="6934200"/>
            <a:ext cx="2970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Be confident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in yourself and proud of giving your baby a great start in life!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2192F3-4F2E-4B2F-90D7-3551C170AED2}"/>
              </a:ext>
            </a:extLst>
          </p:cNvPr>
          <p:cNvSpPr/>
          <p:nvPr/>
        </p:nvSpPr>
        <p:spPr>
          <a:xfrm>
            <a:off x="4321589" y="5715000"/>
            <a:ext cx="2332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Stay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hydrated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, eat a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healthy diet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,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get plenty of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rest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230EE4-05AB-4BA5-AA1C-DDD2D11882E4}"/>
              </a:ext>
            </a:extLst>
          </p:cNvPr>
          <p:cNvSpPr txBox="1"/>
          <p:nvPr/>
        </p:nvSpPr>
        <p:spPr>
          <a:xfrm>
            <a:off x="3692197" y="8001000"/>
            <a:ext cx="308326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Find support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and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ask for help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 when you need it.  Clinic staff are always available.  Contact </a:t>
            </a:r>
            <a:r>
              <a:rPr lang="en-US" sz="1800" dirty="0">
                <a:solidFill>
                  <a:srgbClr val="FF0000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[INSERT SITE SPECIFIC  CONTACT INFO]</a:t>
            </a:r>
          </a:p>
          <a:p>
            <a:pPr algn="ctr"/>
            <a:endParaRPr lang="en-US" sz="1800" dirty="0">
              <a:latin typeface="Rockwell" panose="02060603020205020403" pitchFamily="18" charset="0"/>
              <a:cs typeface="Mangal" panose="020B0502040204020203" pitchFamily="18" charset="0"/>
            </a:endParaRPr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id="{B94A2183-25D9-48C3-BA28-546A5E2F8EAA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-76200" y="9667368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2E7EAA"/>
                </a:solidFill>
              </a:rPr>
              <a:t>MTN-043 Breastfeeding Support, English, Version 0.1, 18NOV2019	    	 	Page 1 of 1</a:t>
            </a:r>
            <a:r>
              <a:rPr lang="en-US" altLang="en-US" sz="1000" b="1" dirty="0">
                <a:solidFill>
                  <a:srgbClr val="2E7EAA"/>
                </a:solidFill>
              </a:rPr>
              <a:t>	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8D9F31-F413-470D-BE9C-5A5686EF49BC}"/>
              </a:ext>
            </a:extLst>
          </p:cNvPr>
          <p:cNvSpPr/>
          <p:nvPr/>
        </p:nvSpPr>
        <p:spPr>
          <a:xfrm>
            <a:off x="4758289" y="3931384"/>
            <a:ext cx="21356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Find a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comfortable position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 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and ensure a</a:t>
            </a:r>
            <a:r>
              <a:rPr lang="en-US" sz="2000" dirty="0">
                <a:latin typeface="Rockwell" panose="02060603020205020403" pitchFamily="18" charset="0"/>
                <a:cs typeface="Mangal" panose="020B0502040204020203" pitchFamily="18" charset="0"/>
              </a:rPr>
              <a:t> </a:t>
            </a:r>
            <a:r>
              <a:rPr lang="en-US" sz="2000" b="1" dirty="0">
                <a:solidFill>
                  <a:srgbClr val="9B0303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good latch</a:t>
            </a:r>
          </a:p>
        </p:txBody>
      </p:sp>
    </p:spTree>
    <p:extLst>
      <p:ext uri="{BB962C8B-B14F-4D97-AF65-F5344CB8AC3E}">
        <p14:creationId xmlns:p14="http://schemas.microsoft.com/office/powerpoint/2010/main" val="120044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6D87872C22B041BBBB59D517025235" ma:contentTypeVersion="" ma:contentTypeDescription="Create a new document." ma:contentTypeScope="" ma:versionID="72f78e11f934824d88723da46f4f9561">
  <xsd:schema xmlns:xsd="http://www.w3.org/2001/XMLSchema" xmlns:xs="http://www.w3.org/2001/XMLSchema" xmlns:p="http://schemas.microsoft.com/office/2006/metadata/properties" xmlns:ns2="d3db2da0-a4eb-4e8b-818d-b13e70e50971" xmlns:ns3="0cdb9d7b-3bdb-4b1c-be50-7737cb6ee7a2" targetNamespace="http://schemas.microsoft.com/office/2006/metadata/properties" ma:root="true" ma:fieldsID="f2277ba50ffbaab84b7d39ff683f5b8c" ns2:_="" ns3:_="">
    <xsd:import namespace="d3db2da0-a4eb-4e8b-818d-b13e70e50971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b2da0-a4eb-4e8b-818d-b13e70e50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EDA714-2C11-46FF-B56E-D9CCB966B31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cdb9d7b-3bdb-4b1c-be50-7737cb6ee7a2"/>
    <ds:schemaRef ds:uri="d3db2da0-a4eb-4e8b-818d-b13e70e5097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E4733F-D50C-46E5-A7BC-E64C34B892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723E22-8CEB-413C-8862-256F740CB1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b2da0-a4eb-4e8b-818d-b13e70e50971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5406</TotalTime>
  <Words>165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Garcia</dc:creator>
  <cp:lastModifiedBy>Rachel Scheckter</cp:lastModifiedBy>
  <cp:revision>136</cp:revision>
  <cp:lastPrinted>2011-11-15T15:35:11Z</cp:lastPrinted>
  <dcterms:created xsi:type="dcterms:W3CDTF">2011-11-07T17:26:05Z</dcterms:created>
  <dcterms:modified xsi:type="dcterms:W3CDTF">2019-11-18T15:27:50Z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0x010100966D87872C22B041BBBB59D517025235</vt:lpwstr>
  </property>
  <property fmtid="{D5CDD505-2E9C-101B-9397-08002B2CF9AE}" pid="3" name="AuthorIds_UIVersion_512">
    <vt:lpwstr>19</vt:lpwstr>
  </property>
</Properties>
</file>