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2" r:id="rId5"/>
  </p:sldIdLst>
  <p:sldSz cx="6858000" cy="9906000" type="A4"/>
  <p:notesSz cx="7010400" cy="9296400"/>
  <p:defaultTextStyle>
    <a:defPPr>
      <a:defRPr lang="en-US"/>
    </a:defPPr>
    <a:lvl1pPr marL="0" algn="l" defTabSz="957825" rtl="0" eaLnBrk="1" latinLnBrk="0" hangingPunct="1">
      <a:defRPr sz="1900" kern="1200">
        <a:solidFill>
          <a:schemeClr val="tx1"/>
        </a:solidFill>
        <a:latin typeface="+mn-lt"/>
        <a:ea typeface="+mn-ea"/>
        <a:cs typeface="+mn-cs"/>
      </a:defRPr>
    </a:lvl1pPr>
    <a:lvl2pPr marL="478913" algn="l" defTabSz="957825" rtl="0" eaLnBrk="1" latinLnBrk="0" hangingPunct="1">
      <a:defRPr sz="1900" kern="1200">
        <a:solidFill>
          <a:schemeClr val="tx1"/>
        </a:solidFill>
        <a:latin typeface="+mn-lt"/>
        <a:ea typeface="+mn-ea"/>
        <a:cs typeface="+mn-cs"/>
      </a:defRPr>
    </a:lvl2pPr>
    <a:lvl3pPr marL="957825" algn="l" defTabSz="957825" rtl="0" eaLnBrk="1" latinLnBrk="0" hangingPunct="1">
      <a:defRPr sz="1900" kern="1200">
        <a:solidFill>
          <a:schemeClr val="tx1"/>
        </a:solidFill>
        <a:latin typeface="+mn-lt"/>
        <a:ea typeface="+mn-ea"/>
        <a:cs typeface="+mn-cs"/>
      </a:defRPr>
    </a:lvl3pPr>
    <a:lvl4pPr marL="1436738" algn="l" defTabSz="957825" rtl="0" eaLnBrk="1" latinLnBrk="0" hangingPunct="1">
      <a:defRPr sz="1900" kern="1200">
        <a:solidFill>
          <a:schemeClr val="tx1"/>
        </a:solidFill>
        <a:latin typeface="+mn-lt"/>
        <a:ea typeface="+mn-ea"/>
        <a:cs typeface="+mn-cs"/>
      </a:defRPr>
    </a:lvl4pPr>
    <a:lvl5pPr marL="1915651" algn="l" defTabSz="957825" rtl="0" eaLnBrk="1" latinLnBrk="0" hangingPunct="1">
      <a:defRPr sz="1900" kern="1200">
        <a:solidFill>
          <a:schemeClr val="tx1"/>
        </a:solidFill>
        <a:latin typeface="+mn-lt"/>
        <a:ea typeface="+mn-ea"/>
        <a:cs typeface="+mn-cs"/>
      </a:defRPr>
    </a:lvl5pPr>
    <a:lvl6pPr marL="2394563" algn="l" defTabSz="957825" rtl="0" eaLnBrk="1" latinLnBrk="0" hangingPunct="1">
      <a:defRPr sz="1900" kern="1200">
        <a:solidFill>
          <a:schemeClr val="tx1"/>
        </a:solidFill>
        <a:latin typeface="+mn-lt"/>
        <a:ea typeface="+mn-ea"/>
        <a:cs typeface="+mn-cs"/>
      </a:defRPr>
    </a:lvl6pPr>
    <a:lvl7pPr marL="2873476" algn="l" defTabSz="957825" rtl="0" eaLnBrk="1" latinLnBrk="0" hangingPunct="1">
      <a:defRPr sz="1900" kern="1200">
        <a:solidFill>
          <a:schemeClr val="tx1"/>
        </a:solidFill>
        <a:latin typeface="+mn-lt"/>
        <a:ea typeface="+mn-ea"/>
        <a:cs typeface="+mn-cs"/>
      </a:defRPr>
    </a:lvl7pPr>
    <a:lvl8pPr marL="3352388" algn="l" defTabSz="957825" rtl="0" eaLnBrk="1" latinLnBrk="0" hangingPunct="1">
      <a:defRPr sz="1900" kern="1200">
        <a:solidFill>
          <a:schemeClr val="tx1"/>
        </a:solidFill>
        <a:latin typeface="+mn-lt"/>
        <a:ea typeface="+mn-ea"/>
        <a:cs typeface="+mn-cs"/>
      </a:defRPr>
    </a:lvl8pPr>
    <a:lvl9pPr marL="3831301" algn="l" defTabSz="957825" rtl="0" eaLnBrk="1" latinLnBrk="0" hangingPunct="1">
      <a:defRPr sz="19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71B17E8-1102-45DF-BB2C-EF437456F62E}">
          <p14:sldIdLst>
            <p14:sldId id="262"/>
          </p14:sldIdLst>
        </p14:section>
      </p14:sectionLst>
    </p:ex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Nicole Macagna" initials="NM" lastIdx="2" clrIdx="6">
    <p:extLst>
      <p:ext uri="{19B8F6BF-5375-455C-9EA6-DF929625EA0E}">
        <p15:presenceInfo xmlns:p15="http://schemas.microsoft.com/office/powerpoint/2012/main" userId="S-1-5-21-3003367119-45151493-406046460-47741" providerId="AD"/>
      </p:ext>
    </p:extLst>
  </p:cmAuthor>
  <p:cmAuthor id="1" name="Tara McClure" initials="TM" lastIdx="22" clrIdx="0">
    <p:extLst/>
  </p:cmAuthor>
  <p:cmAuthor id="8" name="Jacobson, Cindy E" initials="JCE" lastIdx="1" clrIdx="7">
    <p:extLst>
      <p:ext uri="{19B8F6BF-5375-455C-9EA6-DF929625EA0E}">
        <p15:presenceInfo xmlns:p15="http://schemas.microsoft.com/office/powerpoint/2012/main" userId="S-1-5-21-2100575077-1586313154-91453608-144100" providerId="AD"/>
      </p:ext>
    </p:extLst>
  </p:cmAuthor>
  <p:cmAuthor id="2" name="Morgan Garcia" initials="MG" lastIdx="3" clrIdx="1">
    <p:extLst/>
  </p:cmAuthor>
  <p:cmAuthor id="9" name="Rachel Scheckter" initials="RS" lastIdx="5" clrIdx="8">
    <p:extLst>
      <p:ext uri="{19B8F6BF-5375-455C-9EA6-DF929625EA0E}">
        <p15:presenceInfo xmlns:p15="http://schemas.microsoft.com/office/powerpoint/2012/main" userId="Rachel Scheckter" providerId="None"/>
      </p:ext>
    </p:extLst>
  </p:cmAuthor>
  <p:cmAuthor id="3" name="FHI 360" initials="FHI 360" lastIdx="4" clrIdx="2">
    <p:extLst/>
  </p:cmAuthor>
  <p:cmAuthor id="10" name="Ashley Mayo" initials="AM [2]" lastIdx="5" clrIdx="9">
    <p:extLst>
      <p:ext uri="{19B8F6BF-5375-455C-9EA6-DF929625EA0E}">
        <p15:presenceInfo xmlns:p15="http://schemas.microsoft.com/office/powerpoint/2012/main" userId="S::AMayo@fhi360.org::7b0347e3-e893-48f6-af4a-3fd1d59def47" providerId="AD"/>
      </p:ext>
    </p:extLst>
  </p:cmAuthor>
  <p:cmAuthor id="4" name="Lisa Levy" initials="LL" lastIdx="6" clrIdx="3">
    <p:extLst/>
  </p:cmAuthor>
  <p:cmAuthor id="5" name="Jacobson, Cindy E" initials="CEJ" lastIdx="1" clrIdx="4"/>
  <p:cmAuthor id="6" name="Ashley Mayo" initials="AM" lastIdx="8" clrIdx="5">
    <p:extLst>
      <p:ext uri="{19B8F6BF-5375-455C-9EA6-DF929625EA0E}">
        <p15:presenceInfo xmlns:p15="http://schemas.microsoft.com/office/powerpoint/2012/main" userId="S-1-5-21-3003367119-45151493-406046460-410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7976"/>
    <a:srgbClr val="01B0AB"/>
    <a:srgbClr val="D9F3F1"/>
    <a:srgbClr val="9B0303"/>
    <a:srgbClr val="FC6A6B"/>
    <a:srgbClr val="D59D8C"/>
    <a:srgbClr val="BE2690"/>
    <a:srgbClr val="BF2590"/>
    <a:srgbClr val="774FA0"/>
    <a:srgbClr val="5E35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E53292-235B-4036-AA16-DFCA1FEA3AF1}" v="2" dt="2019-11-18T17:42:08.5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09" autoAdjust="0"/>
    <p:restoredTop sz="94667" autoAdjust="0"/>
  </p:normalViewPr>
  <p:slideViewPr>
    <p:cSldViewPr>
      <p:cViewPr varScale="1">
        <p:scale>
          <a:sx n="75" d="100"/>
          <a:sy n="75" d="100"/>
        </p:scale>
        <p:origin x="3384" y="84"/>
      </p:cViewPr>
      <p:guideLst>
        <p:guide orient="horz" pos="31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Scheckter" userId="ebb552fb-4565-48a0-aee3-fe0df859954d" providerId="ADAL" clId="{613937DD-554C-46D2-86C0-A64E5E35E476}"/>
    <pc:docChg chg="modSld">
      <pc:chgData name="Rachel Scheckter" userId="ebb552fb-4565-48a0-aee3-fe0df859954d" providerId="ADAL" clId="{613937DD-554C-46D2-86C0-A64E5E35E476}" dt="2019-11-18T15:29:01.853" v="7" actId="20577"/>
      <pc:docMkLst>
        <pc:docMk/>
      </pc:docMkLst>
      <pc:sldChg chg="modSp">
        <pc:chgData name="Rachel Scheckter" userId="ebb552fb-4565-48a0-aee3-fe0df859954d" providerId="ADAL" clId="{613937DD-554C-46D2-86C0-A64E5E35E476}" dt="2019-11-18T15:29:01.853" v="7" actId="20577"/>
        <pc:sldMkLst>
          <pc:docMk/>
          <pc:sldMk cId="591787135" sldId="262"/>
        </pc:sldMkLst>
        <pc:spChg chg="mod">
          <ac:chgData name="Rachel Scheckter" userId="ebb552fb-4565-48a0-aee3-fe0df859954d" providerId="ADAL" clId="{613937DD-554C-46D2-86C0-A64E5E35E476}" dt="2019-11-18T15:29:01.853" v="7" actId="20577"/>
          <ac:spMkLst>
            <pc:docMk/>
            <pc:sldMk cId="591787135" sldId="262"/>
            <ac:spMk id="47" creationId="{4D746B35-4487-4126-AE49-CB43D816A181}"/>
          </ac:spMkLst>
        </pc:spChg>
      </pc:sldChg>
    </pc:docChg>
  </pc:docChgLst>
  <pc:docChgLst>
    <pc:chgData name="Mila Long" userId="76697ee7-ca25-4ba2-94a3-02f757de587f" providerId="ADAL" clId="{FDE53292-235B-4036-AA16-DFCA1FEA3AF1}"/>
    <pc:docChg chg="modSld">
      <pc:chgData name="Mila Long" userId="76697ee7-ca25-4ba2-94a3-02f757de587f" providerId="ADAL" clId="{FDE53292-235B-4036-AA16-DFCA1FEA3AF1}" dt="2019-11-18T17:45:54.546" v="4" actId="1076"/>
      <pc:docMkLst>
        <pc:docMk/>
      </pc:docMkLst>
      <pc:sldChg chg="modSp">
        <pc:chgData name="Mila Long" userId="76697ee7-ca25-4ba2-94a3-02f757de587f" providerId="ADAL" clId="{FDE53292-235B-4036-AA16-DFCA1FEA3AF1}" dt="2019-11-18T17:45:54.546" v="4" actId="1076"/>
        <pc:sldMkLst>
          <pc:docMk/>
          <pc:sldMk cId="591787135" sldId="262"/>
        </pc:sldMkLst>
        <pc:spChg chg="mod">
          <ac:chgData name="Mila Long" userId="76697ee7-ca25-4ba2-94a3-02f757de587f" providerId="ADAL" clId="{FDE53292-235B-4036-AA16-DFCA1FEA3AF1}" dt="2019-11-18T17:45:54.546" v="4" actId="1076"/>
          <ac:spMkLst>
            <pc:docMk/>
            <pc:sldMk cId="591787135" sldId="262"/>
            <ac:spMk id="7" creationId="{9762B49D-DE5B-48DA-BE98-0D8F2B832483}"/>
          </ac:spMkLst>
        </pc:spChg>
        <pc:spChg chg="mod">
          <ac:chgData name="Mila Long" userId="76697ee7-ca25-4ba2-94a3-02f757de587f" providerId="ADAL" clId="{FDE53292-235B-4036-AA16-DFCA1FEA3AF1}" dt="2019-11-18T17:42:08.518" v="2"/>
          <ac:spMkLst>
            <pc:docMk/>
            <pc:sldMk cId="591787135" sldId="262"/>
            <ac:spMk id="10" creationId="{EEE3737E-5A50-4750-B6FC-4F9436BCD521}"/>
          </ac:spMkLst>
        </pc:spChg>
        <pc:spChg chg="mod">
          <ac:chgData name="Mila Long" userId="76697ee7-ca25-4ba2-94a3-02f757de587f" providerId="ADAL" clId="{FDE53292-235B-4036-AA16-DFCA1FEA3AF1}" dt="2019-11-18T17:45:43.026" v="3" actId="1076"/>
          <ac:spMkLst>
            <pc:docMk/>
            <pc:sldMk cId="591787135" sldId="262"/>
            <ac:spMk id="41" creationId="{8F5085D7-AB46-47FD-8AB9-70D324313866}"/>
          </ac:spMkLst>
        </pc:spChg>
        <pc:grpChg chg="mod">
          <ac:chgData name="Mila Long" userId="76697ee7-ca25-4ba2-94a3-02f757de587f" providerId="ADAL" clId="{FDE53292-235B-4036-AA16-DFCA1FEA3AF1}" dt="2019-11-18T17:42:08.518" v="2"/>
          <ac:grpSpMkLst>
            <pc:docMk/>
            <pc:sldMk cId="591787135" sldId="262"/>
            <ac:grpSpMk id="13" creationId="{E2F90E4D-22CD-4252-A385-41D0055A6DC2}"/>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97B3FF3-24BE-4DC9-8E88-A1C9AEB47B08}" type="datetimeFigureOut">
              <a:rPr lang="en-US" smtClean="0"/>
              <a:t>11/18/2019</a:t>
            </a:fld>
            <a:endParaRPr lang="en-US"/>
          </a:p>
        </p:txBody>
      </p:sp>
      <p:sp>
        <p:nvSpPr>
          <p:cNvPr id="4" name="Slide Image Placeholder 3"/>
          <p:cNvSpPr>
            <a:spLocks noGrp="1" noRot="1" noChangeAspect="1"/>
          </p:cNvSpPr>
          <p:nvPr>
            <p:ph type="sldImg" idx="2"/>
          </p:nvPr>
        </p:nvSpPr>
        <p:spPr>
          <a:xfrm>
            <a:off x="2298700" y="696913"/>
            <a:ext cx="24130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6148AC7-7981-4E5F-AC5E-F405E3D2EE1A}" type="slidenum">
              <a:rPr lang="en-US" smtClean="0"/>
              <a:t>‹#›</a:t>
            </a:fld>
            <a:endParaRPr lang="en-US"/>
          </a:p>
        </p:txBody>
      </p:sp>
    </p:spTree>
    <p:extLst>
      <p:ext uri="{BB962C8B-B14F-4D97-AF65-F5344CB8AC3E}">
        <p14:creationId xmlns:p14="http://schemas.microsoft.com/office/powerpoint/2010/main" val="293234649"/>
      </p:ext>
    </p:extLst>
  </p:cSld>
  <p:clrMap bg1="lt1" tx1="dk1" bg2="lt2" tx2="dk2" accent1="accent1" accent2="accent2" accent3="accent3" accent4="accent4" accent5="accent5" accent6="accent6" hlink="hlink" folHlink="folHlink"/>
  <p:notesStyle>
    <a:lvl1pPr marL="0" algn="l" defTabSz="957825" rtl="0" eaLnBrk="1" latinLnBrk="0" hangingPunct="1">
      <a:defRPr sz="1300" kern="1200">
        <a:solidFill>
          <a:schemeClr val="tx1"/>
        </a:solidFill>
        <a:latin typeface="+mn-lt"/>
        <a:ea typeface="+mn-ea"/>
        <a:cs typeface="+mn-cs"/>
      </a:defRPr>
    </a:lvl1pPr>
    <a:lvl2pPr marL="478913" algn="l" defTabSz="957825" rtl="0" eaLnBrk="1" latinLnBrk="0" hangingPunct="1">
      <a:defRPr sz="1300" kern="1200">
        <a:solidFill>
          <a:schemeClr val="tx1"/>
        </a:solidFill>
        <a:latin typeface="+mn-lt"/>
        <a:ea typeface="+mn-ea"/>
        <a:cs typeface="+mn-cs"/>
      </a:defRPr>
    </a:lvl2pPr>
    <a:lvl3pPr marL="957825" algn="l" defTabSz="957825" rtl="0" eaLnBrk="1" latinLnBrk="0" hangingPunct="1">
      <a:defRPr sz="1300" kern="1200">
        <a:solidFill>
          <a:schemeClr val="tx1"/>
        </a:solidFill>
        <a:latin typeface="+mn-lt"/>
        <a:ea typeface="+mn-ea"/>
        <a:cs typeface="+mn-cs"/>
      </a:defRPr>
    </a:lvl3pPr>
    <a:lvl4pPr marL="1436738" algn="l" defTabSz="957825" rtl="0" eaLnBrk="1" latinLnBrk="0" hangingPunct="1">
      <a:defRPr sz="1300" kern="1200">
        <a:solidFill>
          <a:schemeClr val="tx1"/>
        </a:solidFill>
        <a:latin typeface="+mn-lt"/>
        <a:ea typeface="+mn-ea"/>
        <a:cs typeface="+mn-cs"/>
      </a:defRPr>
    </a:lvl4pPr>
    <a:lvl5pPr marL="1915651" algn="l" defTabSz="957825" rtl="0" eaLnBrk="1" latinLnBrk="0" hangingPunct="1">
      <a:defRPr sz="1300" kern="1200">
        <a:solidFill>
          <a:schemeClr val="tx1"/>
        </a:solidFill>
        <a:latin typeface="+mn-lt"/>
        <a:ea typeface="+mn-ea"/>
        <a:cs typeface="+mn-cs"/>
      </a:defRPr>
    </a:lvl5pPr>
    <a:lvl6pPr marL="2394563" algn="l" defTabSz="957825" rtl="0" eaLnBrk="1" latinLnBrk="0" hangingPunct="1">
      <a:defRPr sz="1300" kern="1200">
        <a:solidFill>
          <a:schemeClr val="tx1"/>
        </a:solidFill>
        <a:latin typeface="+mn-lt"/>
        <a:ea typeface="+mn-ea"/>
        <a:cs typeface="+mn-cs"/>
      </a:defRPr>
    </a:lvl6pPr>
    <a:lvl7pPr marL="2873476" algn="l" defTabSz="957825" rtl="0" eaLnBrk="1" latinLnBrk="0" hangingPunct="1">
      <a:defRPr sz="1300" kern="1200">
        <a:solidFill>
          <a:schemeClr val="tx1"/>
        </a:solidFill>
        <a:latin typeface="+mn-lt"/>
        <a:ea typeface="+mn-ea"/>
        <a:cs typeface="+mn-cs"/>
      </a:defRPr>
    </a:lvl7pPr>
    <a:lvl8pPr marL="3352388" algn="l" defTabSz="957825" rtl="0" eaLnBrk="1" latinLnBrk="0" hangingPunct="1">
      <a:defRPr sz="1300" kern="1200">
        <a:solidFill>
          <a:schemeClr val="tx1"/>
        </a:solidFill>
        <a:latin typeface="+mn-lt"/>
        <a:ea typeface="+mn-ea"/>
        <a:cs typeface="+mn-cs"/>
      </a:defRPr>
    </a:lvl8pPr>
    <a:lvl9pPr marL="3831301" algn="l" defTabSz="95782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148AC7-7981-4E5F-AC5E-F405E3D2EE1A}" type="slidenum">
              <a:rPr lang="en-US" smtClean="0"/>
              <a:t>1</a:t>
            </a:fld>
            <a:endParaRPr lang="en-US"/>
          </a:p>
        </p:txBody>
      </p:sp>
    </p:spTree>
    <p:extLst>
      <p:ext uri="{BB962C8B-B14F-4D97-AF65-F5344CB8AC3E}">
        <p14:creationId xmlns:p14="http://schemas.microsoft.com/office/powerpoint/2010/main" val="746513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7" y="3077290"/>
            <a:ext cx="5829301" cy="2123369"/>
          </a:xfrm>
        </p:spPr>
        <p:txBody>
          <a:bodyPr/>
          <a:lstStyle/>
          <a:p>
            <a:r>
              <a:rPr lang="en-US"/>
              <a:t>Click to edit Master title style</a:t>
            </a:r>
          </a:p>
        </p:txBody>
      </p:sp>
      <p:sp>
        <p:nvSpPr>
          <p:cNvPr id="3" name="Subtitle 2"/>
          <p:cNvSpPr>
            <a:spLocks noGrp="1"/>
          </p:cNvSpPr>
          <p:nvPr>
            <p:ph type="subTitle" idx="1"/>
          </p:nvPr>
        </p:nvSpPr>
        <p:spPr>
          <a:xfrm>
            <a:off x="1028708" y="5613406"/>
            <a:ext cx="4800601" cy="2531533"/>
          </a:xfrm>
        </p:spPr>
        <p:txBody>
          <a:bodyPr/>
          <a:lstStyle>
            <a:lvl1pPr marL="0" indent="0" algn="ctr">
              <a:buNone/>
              <a:defRPr>
                <a:solidFill>
                  <a:schemeClr val="tx1">
                    <a:tint val="75000"/>
                  </a:schemeClr>
                </a:solidFill>
              </a:defRPr>
            </a:lvl1pPr>
            <a:lvl2pPr marL="478852" indent="0" algn="ctr">
              <a:buNone/>
              <a:defRPr>
                <a:solidFill>
                  <a:schemeClr val="tx1">
                    <a:tint val="75000"/>
                  </a:schemeClr>
                </a:solidFill>
              </a:defRPr>
            </a:lvl2pPr>
            <a:lvl3pPr marL="957705" indent="0" algn="ctr">
              <a:buNone/>
              <a:defRPr>
                <a:solidFill>
                  <a:schemeClr val="tx1">
                    <a:tint val="75000"/>
                  </a:schemeClr>
                </a:solidFill>
              </a:defRPr>
            </a:lvl3pPr>
            <a:lvl4pPr marL="1436558" indent="0" algn="ctr">
              <a:buNone/>
              <a:defRPr>
                <a:solidFill>
                  <a:schemeClr val="tx1">
                    <a:tint val="75000"/>
                  </a:schemeClr>
                </a:solidFill>
              </a:defRPr>
            </a:lvl4pPr>
            <a:lvl5pPr marL="1915412" indent="0" algn="ctr">
              <a:buNone/>
              <a:defRPr>
                <a:solidFill>
                  <a:schemeClr val="tx1">
                    <a:tint val="75000"/>
                  </a:schemeClr>
                </a:solidFill>
              </a:defRPr>
            </a:lvl5pPr>
            <a:lvl6pPr marL="2394263" indent="0" algn="ctr">
              <a:buNone/>
              <a:defRPr>
                <a:solidFill>
                  <a:schemeClr val="tx1">
                    <a:tint val="75000"/>
                  </a:schemeClr>
                </a:solidFill>
              </a:defRPr>
            </a:lvl6pPr>
            <a:lvl7pPr marL="2873115" indent="0" algn="ctr">
              <a:buNone/>
              <a:defRPr>
                <a:solidFill>
                  <a:schemeClr val="tx1">
                    <a:tint val="75000"/>
                  </a:schemeClr>
                </a:solidFill>
              </a:defRPr>
            </a:lvl7pPr>
            <a:lvl8pPr marL="3351967" indent="0" algn="ctr">
              <a:buNone/>
              <a:defRPr>
                <a:solidFill>
                  <a:schemeClr val="tx1">
                    <a:tint val="75000"/>
                  </a:schemeClr>
                </a:solidFill>
              </a:defRPr>
            </a:lvl8pPr>
            <a:lvl9pPr marL="38308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31CDA7B-33D4-4D8E-8288-520FE10EB718}"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4124796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1CDA7B-33D4-4D8E-8288-520FE10EB718}"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3329975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17402" y="437974"/>
            <a:ext cx="1804987" cy="93556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01243" y="437974"/>
            <a:ext cx="5301852" cy="93556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1CDA7B-33D4-4D8E-8288-520FE10EB718}"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2650308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1CDA7B-33D4-4D8E-8288-520FE10EB718}"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3295756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41" y="6365524"/>
            <a:ext cx="5829301" cy="1967442"/>
          </a:xfrm>
        </p:spPr>
        <p:txBody>
          <a:bodyPr anchor="t"/>
          <a:lstStyle>
            <a:lvl1pPr algn="l">
              <a:defRPr sz="4200" b="1" cap="all"/>
            </a:lvl1pPr>
          </a:lstStyle>
          <a:p>
            <a:r>
              <a:rPr lang="en-US"/>
              <a:t>Click to edit Master title style</a:t>
            </a:r>
          </a:p>
        </p:txBody>
      </p:sp>
      <p:sp>
        <p:nvSpPr>
          <p:cNvPr id="3" name="Text Placeholder 2"/>
          <p:cNvSpPr>
            <a:spLocks noGrp="1"/>
          </p:cNvSpPr>
          <p:nvPr>
            <p:ph type="body" idx="1"/>
          </p:nvPr>
        </p:nvSpPr>
        <p:spPr>
          <a:xfrm>
            <a:off x="541741" y="4198598"/>
            <a:ext cx="5829301" cy="2166937"/>
          </a:xfrm>
        </p:spPr>
        <p:txBody>
          <a:bodyPr anchor="b"/>
          <a:lstStyle>
            <a:lvl1pPr marL="0" indent="0">
              <a:buNone/>
              <a:defRPr sz="2102">
                <a:solidFill>
                  <a:schemeClr val="tx1">
                    <a:tint val="75000"/>
                  </a:schemeClr>
                </a:solidFill>
              </a:defRPr>
            </a:lvl1pPr>
            <a:lvl2pPr marL="478852" indent="0">
              <a:buNone/>
              <a:defRPr sz="1898">
                <a:solidFill>
                  <a:schemeClr val="tx1">
                    <a:tint val="75000"/>
                  </a:schemeClr>
                </a:solidFill>
              </a:defRPr>
            </a:lvl2pPr>
            <a:lvl3pPr marL="957705" indent="0">
              <a:buNone/>
              <a:defRPr sz="1600">
                <a:solidFill>
                  <a:schemeClr val="tx1">
                    <a:tint val="75000"/>
                  </a:schemeClr>
                </a:solidFill>
              </a:defRPr>
            </a:lvl3pPr>
            <a:lvl4pPr marL="1436558" indent="0">
              <a:buNone/>
              <a:defRPr sz="1501">
                <a:solidFill>
                  <a:schemeClr val="tx1">
                    <a:tint val="75000"/>
                  </a:schemeClr>
                </a:solidFill>
              </a:defRPr>
            </a:lvl4pPr>
            <a:lvl5pPr marL="1915412" indent="0">
              <a:buNone/>
              <a:defRPr sz="1501">
                <a:solidFill>
                  <a:schemeClr val="tx1">
                    <a:tint val="75000"/>
                  </a:schemeClr>
                </a:solidFill>
              </a:defRPr>
            </a:lvl5pPr>
            <a:lvl6pPr marL="2394263" indent="0">
              <a:buNone/>
              <a:defRPr sz="1501">
                <a:solidFill>
                  <a:schemeClr val="tx1">
                    <a:tint val="75000"/>
                  </a:schemeClr>
                </a:solidFill>
              </a:defRPr>
            </a:lvl6pPr>
            <a:lvl7pPr marL="2873115" indent="0">
              <a:buNone/>
              <a:defRPr sz="1501">
                <a:solidFill>
                  <a:schemeClr val="tx1">
                    <a:tint val="75000"/>
                  </a:schemeClr>
                </a:solidFill>
              </a:defRPr>
            </a:lvl7pPr>
            <a:lvl8pPr marL="3351967" indent="0">
              <a:buNone/>
              <a:defRPr sz="1501">
                <a:solidFill>
                  <a:schemeClr val="tx1">
                    <a:tint val="75000"/>
                  </a:schemeClr>
                </a:solidFill>
              </a:defRPr>
            </a:lvl8pPr>
            <a:lvl9pPr marL="3830822" indent="0">
              <a:buNone/>
              <a:defRPr sz="150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1CDA7B-33D4-4D8E-8288-520FE10EB718}"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1673174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01243" y="2559059"/>
            <a:ext cx="3552825" cy="7234591"/>
          </a:xfrm>
        </p:spPr>
        <p:txBody>
          <a:bodyPr/>
          <a:lstStyle>
            <a:lvl1pPr>
              <a:defRPr sz="2900"/>
            </a:lvl1pPr>
            <a:lvl2pPr>
              <a:defRPr sz="2499"/>
            </a:lvl2pPr>
            <a:lvl3pPr>
              <a:defRPr sz="2102"/>
            </a:lvl3pPr>
            <a:lvl4pPr>
              <a:defRPr sz="1898"/>
            </a:lvl4pPr>
            <a:lvl5pPr>
              <a:defRPr sz="1898"/>
            </a:lvl5pPr>
            <a:lvl6pPr>
              <a:defRPr sz="1898"/>
            </a:lvl6pPr>
            <a:lvl7pPr>
              <a:defRPr sz="1898"/>
            </a:lvl7pPr>
            <a:lvl8pPr>
              <a:defRPr sz="1898"/>
            </a:lvl8pPr>
            <a:lvl9pPr>
              <a:defRPr sz="18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068367" y="2559059"/>
            <a:ext cx="3554016" cy="7234591"/>
          </a:xfrm>
        </p:spPr>
        <p:txBody>
          <a:bodyPr/>
          <a:lstStyle>
            <a:lvl1pPr>
              <a:defRPr sz="2900"/>
            </a:lvl1pPr>
            <a:lvl2pPr>
              <a:defRPr sz="2499"/>
            </a:lvl2pPr>
            <a:lvl3pPr>
              <a:defRPr sz="2102"/>
            </a:lvl3pPr>
            <a:lvl4pPr>
              <a:defRPr sz="1898"/>
            </a:lvl4pPr>
            <a:lvl5pPr>
              <a:defRPr sz="1898"/>
            </a:lvl5pPr>
            <a:lvl6pPr>
              <a:defRPr sz="1898"/>
            </a:lvl6pPr>
            <a:lvl7pPr>
              <a:defRPr sz="1898"/>
            </a:lvl7pPr>
            <a:lvl8pPr>
              <a:defRPr sz="1898"/>
            </a:lvl8pPr>
            <a:lvl9pPr>
              <a:defRPr sz="18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1CDA7B-33D4-4D8E-8288-520FE10EB718}"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479842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6" y="396704"/>
            <a:ext cx="6172199" cy="1651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3" y="2217391"/>
            <a:ext cx="3030141" cy="924101"/>
          </a:xfrm>
        </p:spPr>
        <p:txBody>
          <a:bodyPr anchor="b"/>
          <a:lstStyle>
            <a:lvl1pPr marL="0" indent="0">
              <a:buNone/>
              <a:defRPr sz="2499" b="1"/>
            </a:lvl1pPr>
            <a:lvl2pPr marL="478852" indent="0">
              <a:buNone/>
              <a:defRPr sz="2102" b="1"/>
            </a:lvl2pPr>
            <a:lvl3pPr marL="957705" indent="0">
              <a:buNone/>
              <a:defRPr sz="1898" b="1"/>
            </a:lvl3pPr>
            <a:lvl4pPr marL="1436558" indent="0">
              <a:buNone/>
              <a:defRPr sz="1600" b="1"/>
            </a:lvl4pPr>
            <a:lvl5pPr marL="1915412" indent="0">
              <a:buNone/>
              <a:defRPr sz="1600" b="1"/>
            </a:lvl5pPr>
            <a:lvl6pPr marL="2394263" indent="0">
              <a:buNone/>
              <a:defRPr sz="1600" b="1"/>
            </a:lvl6pPr>
            <a:lvl7pPr marL="2873115" indent="0">
              <a:buNone/>
              <a:defRPr sz="1600" b="1"/>
            </a:lvl7pPr>
            <a:lvl8pPr marL="3351967" indent="0">
              <a:buNone/>
              <a:defRPr sz="1600" b="1"/>
            </a:lvl8pPr>
            <a:lvl9pPr marL="3830822"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3" y="3141486"/>
            <a:ext cx="3030141" cy="5707416"/>
          </a:xfrm>
        </p:spPr>
        <p:txBody>
          <a:bodyPr/>
          <a:lstStyle>
            <a:lvl1pPr>
              <a:defRPr sz="2499"/>
            </a:lvl1pPr>
            <a:lvl2pPr>
              <a:defRPr sz="2102"/>
            </a:lvl2pPr>
            <a:lvl3pPr>
              <a:defRPr sz="189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0" y="2217391"/>
            <a:ext cx="3031332" cy="924101"/>
          </a:xfrm>
        </p:spPr>
        <p:txBody>
          <a:bodyPr anchor="b"/>
          <a:lstStyle>
            <a:lvl1pPr marL="0" indent="0">
              <a:buNone/>
              <a:defRPr sz="2499" b="1"/>
            </a:lvl1pPr>
            <a:lvl2pPr marL="478852" indent="0">
              <a:buNone/>
              <a:defRPr sz="2102" b="1"/>
            </a:lvl2pPr>
            <a:lvl3pPr marL="957705" indent="0">
              <a:buNone/>
              <a:defRPr sz="1898" b="1"/>
            </a:lvl3pPr>
            <a:lvl4pPr marL="1436558" indent="0">
              <a:buNone/>
              <a:defRPr sz="1600" b="1"/>
            </a:lvl4pPr>
            <a:lvl5pPr marL="1915412" indent="0">
              <a:buNone/>
              <a:defRPr sz="1600" b="1"/>
            </a:lvl5pPr>
            <a:lvl6pPr marL="2394263" indent="0">
              <a:buNone/>
              <a:defRPr sz="1600" b="1"/>
            </a:lvl6pPr>
            <a:lvl7pPr marL="2873115" indent="0">
              <a:buNone/>
              <a:defRPr sz="1600" b="1"/>
            </a:lvl7pPr>
            <a:lvl8pPr marL="3351967" indent="0">
              <a:buNone/>
              <a:defRPr sz="1600" b="1"/>
            </a:lvl8pPr>
            <a:lvl9pPr marL="383082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0" y="3141486"/>
            <a:ext cx="3031332" cy="5707416"/>
          </a:xfrm>
        </p:spPr>
        <p:txBody>
          <a:bodyPr/>
          <a:lstStyle>
            <a:lvl1pPr>
              <a:defRPr sz="2499"/>
            </a:lvl1pPr>
            <a:lvl2pPr>
              <a:defRPr sz="2102"/>
            </a:lvl2pPr>
            <a:lvl3pPr>
              <a:defRPr sz="189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1CDA7B-33D4-4D8E-8288-520FE10EB718}" type="datetimeFigureOut">
              <a:rPr lang="en-US" smtClean="0"/>
              <a:t>11/18/2019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2360346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1CDA7B-33D4-4D8E-8288-520FE10EB718}" type="datetimeFigureOut">
              <a:rPr lang="en-US" smtClean="0"/>
              <a:t>11/18/2019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1736636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DA7B-33D4-4D8E-8288-520FE10EB718}" type="datetimeFigureOut">
              <a:rPr lang="en-US" smtClean="0"/>
              <a:t>11/18/2019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623714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4" cy="1678517"/>
          </a:xfrm>
        </p:spPr>
        <p:txBody>
          <a:bodyPr anchor="b"/>
          <a:lstStyle>
            <a:lvl1pPr algn="l">
              <a:defRPr sz="2102" b="1"/>
            </a:lvl1pPr>
          </a:lstStyle>
          <a:p>
            <a:r>
              <a:rPr lang="en-US"/>
              <a:t>Click to edit Master title style</a:t>
            </a:r>
          </a:p>
        </p:txBody>
      </p:sp>
      <p:sp>
        <p:nvSpPr>
          <p:cNvPr id="3" name="Content Placeholder 2"/>
          <p:cNvSpPr>
            <a:spLocks noGrp="1"/>
          </p:cNvSpPr>
          <p:nvPr>
            <p:ph idx="1"/>
          </p:nvPr>
        </p:nvSpPr>
        <p:spPr>
          <a:xfrm>
            <a:off x="2681288" y="394415"/>
            <a:ext cx="3833812" cy="8454497"/>
          </a:xfrm>
        </p:spPr>
        <p:txBody>
          <a:bodyPr/>
          <a:lstStyle>
            <a:lvl1pPr>
              <a:defRPr sz="3400"/>
            </a:lvl1pPr>
            <a:lvl2pPr>
              <a:defRPr sz="2900"/>
            </a:lvl2pPr>
            <a:lvl3pPr>
              <a:defRPr sz="2499"/>
            </a:lvl3pPr>
            <a:lvl4pPr>
              <a:defRPr sz="2102"/>
            </a:lvl4pPr>
            <a:lvl5pPr>
              <a:defRPr sz="2102"/>
            </a:lvl5pPr>
            <a:lvl6pPr>
              <a:defRPr sz="2102"/>
            </a:lvl6pPr>
            <a:lvl7pPr>
              <a:defRPr sz="2102"/>
            </a:lvl7pPr>
            <a:lvl8pPr>
              <a:defRPr sz="2102"/>
            </a:lvl8pPr>
            <a:lvl9pPr>
              <a:defRPr sz="210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3" y="2072927"/>
            <a:ext cx="2256234" cy="6775980"/>
          </a:xfrm>
        </p:spPr>
        <p:txBody>
          <a:bodyPr/>
          <a:lstStyle>
            <a:lvl1pPr marL="0" indent="0">
              <a:buNone/>
              <a:defRPr sz="1501"/>
            </a:lvl1pPr>
            <a:lvl2pPr marL="478852" indent="0">
              <a:buNone/>
              <a:defRPr sz="1300"/>
            </a:lvl2pPr>
            <a:lvl3pPr marL="957705" indent="0">
              <a:buNone/>
              <a:defRPr sz="1000"/>
            </a:lvl3pPr>
            <a:lvl4pPr marL="1436558" indent="0">
              <a:buNone/>
              <a:defRPr sz="900"/>
            </a:lvl4pPr>
            <a:lvl5pPr marL="1915412" indent="0">
              <a:buNone/>
              <a:defRPr sz="900"/>
            </a:lvl5pPr>
            <a:lvl6pPr marL="2394263" indent="0">
              <a:buNone/>
              <a:defRPr sz="900"/>
            </a:lvl6pPr>
            <a:lvl7pPr marL="2873115" indent="0">
              <a:buNone/>
              <a:defRPr sz="900"/>
            </a:lvl7pPr>
            <a:lvl8pPr marL="3351967" indent="0">
              <a:buNone/>
              <a:defRPr sz="900"/>
            </a:lvl8pPr>
            <a:lvl9pPr marL="3830822"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1CDA7B-33D4-4D8E-8288-520FE10EB718}"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3236534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102" b="1"/>
            </a:lvl1pPr>
          </a:lstStyle>
          <a:p>
            <a:r>
              <a:rPr lang="en-US"/>
              <a:t>Click to edit Master title style</a:t>
            </a:r>
          </a:p>
        </p:txBody>
      </p:sp>
      <p:sp>
        <p:nvSpPr>
          <p:cNvPr id="3" name="Picture Placeholder 2"/>
          <p:cNvSpPr>
            <a:spLocks noGrp="1"/>
          </p:cNvSpPr>
          <p:nvPr>
            <p:ph type="pic" idx="1"/>
          </p:nvPr>
        </p:nvSpPr>
        <p:spPr>
          <a:xfrm>
            <a:off x="1344216" y="885119"/>
            <a:ext cx="4114800" cy="5943600"/>
          </a:xfrm>
        </p:spPr>
        <p:txBody>
          <a:bodyPr/>
          <a:lstStyle>
            <a:lvl1pPr marL="0" indent="0">
              <a:buNone/>
              <a:defRPr sz="3400"/>
            </a:lvl1pPr>
            <a:lvl2pPr marL="478852" indent="0">
              <a:buNone/>
              <a:defRPr sz="2900"/>
            </a:lvl2pPr>
            <a:lvl3pPr marL="957705" indent="0">
              <a:buNone/>
              <a:defRPr sz="2499"/>
            </a:lvl3pPr>
            <a:lvl4pPr marL="1436558" indent="0">
              <a:buNone/>
              <a:defRPr sz="2102"/>
            </a:lvl4pPr>
            <a:lvl5pPr marL="1915412" indent="0">
              <a:buNone/>
              <a:defRPr sz="2102"/>
            </a:lvl5pPr>
            <a:lvl6pPr marL="2394263" indent="0">
              <a:buNone/>
              <a:defRPr sz="2102"/>
            </a:lvl6pPr>
            <a:lvl7pPr marL="2873115" indent="0">
              <a:buNone/>
              <a:defRPr sz="2102"/>
            </a:lvl7pPr>
            <a:lvl8pPr marL="3351967" indent="0">
              <a:buNone/>
              <a:defRPr sz="2102"/>
            </a:lvl8pPr>
            <a:lvl9pPr marL="3830822" indent="0">
              <a:buNone/>
              <a:defRPr sz="2102"/>
            </a:lvl9pPr>
          </a:lstStyle>
          <a:p>
            <a:endParaRPr lang="en-US"/>
          </a:p>
        </p:txBody>
      </p:sp>
      <p:sp>
        <p:nvSpPr>
          <p:cNvPr id="4" name="Text Placeholder 3"/>
          <p:cNvSpPr>
            <a:spLocks noGrp="1"/>
          </p:cNvSpPr>
          <p:nvPr>
            <p:ph type="body" sz="half" idx="2"/>
          </p:nvPr>
        </p:nvSpPr>
        <p:spPr>
          <a:xfrm>
            <a:off x="1344216" y="7752826"/>
            <a:ext cx="4114800" cy="1162578"/>
          </a:xfrm>
        </p:spPr>
        <p:txBody>
          <a:bodyPr/>
          <a:lstStyle>
            <a:lvl1pPr marL="0" indent="0">
              <a:buNone/>
              <a:defRPr sz="1501"/>
            </a:lvl1pPr>
            <a:lvl2pPr marL="478852" indent="0">
              <a:buNone/>
              <a:defRPr sz="1300"/>
            </a:lvl2pPr>
            <a:lvl3pPr marL="957705" indent="0">
              <a:buNone/>
              <a:defRPr sz="1000"/>
            </a:lvl3pPr>
            <a:lvl4pPr marL="1436558" indent="0">
              <a:buNone/>
              <a:defRPr sz="900"/>
            </a:lvl4pPr>
            <a:lvl5pPr marL="1915412" indent="0">
              <a:buNone/>
              <a:defRPr sz="900"/>
            </a:lvl5pPr>
            <a:lvl6pPr marL="2394263" indent="0">
              <a:buNone/>
              <a:defRPr sz="900"/>
            </a:lvl6pPr>
            <a:lvl7pPr marL="2873115" indent="0">
              <a:buNone/>
              <a:defRPr sz="900"/>
            </a:lvl7pPr>
            <a:lvl8pPr marL="3351967" indent="0">
              <a:buNone/>
              <a:defRPr sz="900"/>
            </a:lvl8pPr>
            <a:lvl9pPr marL="3830822"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1CDA7B-33D4-4D8E-8288-520FE10EB718}"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150527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6" y="396704"/>
            <a:ext cx="6172199" cy="1651000"/>
          </a:xfrm>
          <a:prstGeom prst="rect">
            <a:avLst/>
          </a:prstGeom>
        </p:spPr>
        <p:txBody>
          <a:bodyPr vert="horz" lIns="95783" tIns="47891" rIns="95783" bIns="47891" rtlCol="0" anchor="ctr">
            <a:normAutofit/>
          </a:bodyPr>
          <a:lstStyle/>
          <a:p>
            <a:r>
              <a:rPr lang="en-US"/>
              <a:t>Click to edit Master title style</a:t>
            </a:r>
          </a:p>
        </p:txBody>
      </p:sp>
      <p:sp>
        <p:nvSpPr>
          <p:cNvPr id="3" name="Text Placeholder 2"/>
          <p:cNvSpPr>
            <a:spLocks noGrp="1"/>
          </p:cNvSpPr>
          <p:nvPr>
            <p:ph type="body" idx="1"/>
          </p:nvPr>
        </p:nvSpPr>
        <p:spPr>
          <a:xfrm>
            <a:off x="342906" y="2311402"/>
            <a:ext cx="6172199" cy="6537502"/>
          </a:xfrm>
          <a:prstGeom prst="rect">
            <a:avLst/>
          </a:prstGeom>
        </p:spPr>
        <p:txBody>
          <a:bodyPr vert="horz" lIns="95783" tIns="47891" rIns="95783" bIns="4789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9181408"/>
            <a:ext cx="1600200" cy="527403"/>
          </a:xfrm>
          <a:prstGeom prst="rect">
            <a:avLst/>
          </a:prstGeom>
        </p:spPr>
        <p:txBody>
          <a:bodyPr vert="horz" lIns="95783" tIns="47891" rIns="95783" bIns="47891" rtlCol="0" anchor="ctr"/>
          <a:lstStyle>
            <a:lvl1pPr algn="l">
              <a:defRPr sz="1300">
                <a:solidFill>
                  <a:schemeClr val="tx1">
                    <a:tint val="75000"/>
                  </a:schemeClr>
                </a:solidFill>
              </a:defRPr>
            </a:lvl1pPr>
          </a:lstStyle>
          <a:p>
            <a:fld id="{731CDA7B-33D4-4D8E-8288-520FE10EB718}" type="datetimeFigureOut">
              <a:rPr lang="en-US" smtClean="0"/>
              <a:t>11/18/2019</a:t>
            </a:fld>
            <a:endParaRPr lang="en-US"/>
          </a:p>
        </p:txBody>
      </p:sp>
      <p:sp>
        <p:nvSpPr>
          <p:cNvPr id="5" name="Footer Placeholder 4"/>
          <p:cNvSpPr>
            <a:spLocks noGrp="1"/>
          </p:cNvSpPr>
          <p:nvPr>
            <p:ph type="ftr" sz="quarter" idx="3"/>
          </p:nvPr>
        </p:nvSpPr>
        <p:spPr>
          <a:xfrm>
            <a:off x="2343151" y="9181408"/>
            <a:ext cx="2171700" cy="527403"/>
          </a:xfrm>
          <a:prstGeom prst="rect">
            <a:avLst/>
          </a:prstGeom>
        </p:spPr>
        <p:txBody>
          <a:bodyPr vert="horz" lIns="95783" tIns="47891" rIns="95783" bIns="47891"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408"/>
            <a:ext cx="1600200" cy="527403"/>
          </a:xfrm>
          <a:prstGeom prst="rect">
            <a:avLst/>
          </a:prstGeom>
        </p:spPr>
        <p:txBody>
          <a:bodyPr vert="horz" lIns="95783" tIns="47891" rIns="95783" bIns="47891" rtlCol="0" anchor="ctr"/>
          <a:lstStyle>
            <a:lvl1pPr algn="r">
              <a:defRPr sz="1300">
                <a:solidFill>
                  <a:schemeClr val="tx1">
                    <a:tint val="75000"/>
                  </a:schemeClr>
                </a:solidFill>
              </a:defRPr>
            </a:lvl1pPr>
          </a:lstStyle>
          <a:p>
            <a:fld id="{D84909C2-2CBC-4B0B-B416-4B2035F11247}" type="slidenum">
              <a:rPr lang="en-US" smtClean="0"/>
              <a:t>‹#›</a:t>
            </a:fld>
            <a:endParaRPr lang="en-US"/>
          </a:p>
        </p:txBody>
      </p:sp>
    </p:spTree>
    <p:extLst>
      <p:ext uri="{BB962C8B-B14F-4D97-AF65-F5344CB8AC3E}">
        <p14:creationId xmlns:p14="http://schemas.microsoft.com/office/powerpoint/2010/main" val="3984547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705" rtl="0" eaLnBrk="1" latinLnBrk="0" hangingPunct="1">
        <a:spcBef>
          <a:spcPct val="0"/>
        </a:spcBef>
        <a:buNone/>
        <a:defRPr sz="4600" kern="1200">
          <a:solidFill>
            <a:schemeClr val="tx1"/>
          </a:solidFill>
          <a:latin typeface="+mj-lt"/>
          <a:ea typeface="+mj-ea"/>
          <a:cs typeface="+mj-cs"/>
        </a:defRPr>
      </a:lvl1pPr>
    </p:titleStyle>
    <p:bodyStyle>
      <a:lvl1pPr marL="359139" indent="-359139" algn="l" defTabSz="957705" rtl="0" eaLnBrk="1" latinLnBrk="0" hangingPunct="1">
        <a:spcBef>
          <a:spcPct val="20000"/>
        </a:spcBef>
        <a:buFont typeface="Arial" pitchFamily="34" charset="0"/>
        <a:buChar char="•"/>
        <a:defRPr sz="3400" kern="1200">
          <a:solidFill>
            <a:schemeClr val="tx1"/>
          </a:solidFill>
          <a:latin typeface="+mn-lt"/>
          <a:ea typeface="+mn-ea"/>
          <a:cs typeface="+mn-cs"/>
        </a:defRPr>
      </a:lvl1pPr>
      <a:lvl2pPr marL="778137" indent="-299281" algn="l" defTabSz="957705" rtl="0" eaLnBrk="1" latinLnBrk="0" hangingPunct="1">
        <a:spcBef>
          <a:spcPct val="20000"/>
        </a:spcBef>
        <a:buFont typeface="Arial" pitchFamily="34" charset="0"/>
        <a:buChar char="–"/>
        <a:defRPr sz="2900" kern="1200">
          <a:solidFill>
            <a:schemeClr val="tx1"/>
          </a:solidFill>
          <a:latin typeface="+mn-lt"/>
          <a:ea typeface="+mn-ea"/>
          <a:cs typeface="+mn-cs"/>
        </a:defRPr>
      </a:lvl2pPr>
      <a:lvl3pPr marL="1197130" indent="-239425" algn="l" defTabSz="957705" rtl="0" eaLnBrk="1" latinLnBrk="0" hangingPunct="1">
        <a:spcBef>
          <a:spcPct val="20000"/>
        </a:spcBef>
        <a:buFont typeface="Arial" pitchFamily="34" charset="0"/>
        <a:buChar char="•"/>
        <a:defRPr sz="2499" kern="1200">
          <a:solidFill>
            <a:schemeClr val="tx1"/>
          </a:solidFill>
          <a:latin typeface="+mn-lt"/>
          <a:ea typeface="+mn-ea"/>
          <a:cs typeface="+mn-cs"/>
        </a:defRPr>
      </a:lvl3pPr>
      <a:lvl4pPr marL="1675985" indent="-239425" algn="l" defTabSz="957705" rtl="0" eaLnBrk="1" latinLnBrk="0" hangingPunct="1">
        <a:spcBef>
          <a:spcPct val="20000"/>
        </a:spcBef>
        <a:buFont typeface="Arial" pitchFamily="34" charset="0"/>
        <a:buChar char="–"/>
        <a:defRPr sz="2102" kern="1200">
          <a:solidFill>
            <a:schemeClr val="tx1"/>
          </a:solidFill>
          <a:latin typeface="+mn-lt"/>
          <a:ea typeface="+mn-ea"/>
          <a:cs typeface="+mn-cs"/>
        </a:defRPr>
      </a:lvl4pPr>
      <a:lvl5pPr marL="2154837" indent="-239425" algn="l" defTabSz="957705" rtl="0" eaLnBrk="1" latinLnBrk="0" hangingPunct="1">
        <a:spcBef>
          <a:spcPct val="20000"/>
        </a:spcBef>
        <a:buFont typeface="Arial" pitchFamily="34" charset="0"/>
        <a:buChar char="»"/>
        <a:defRPr sz="2102" kern="1200">
          <a:solidFill>
            <a:schemeClr val="tx1"/>
          </a:solidFill>
          <a:latin typeface="+mn-lt"/>
          <a:ea typeface="+mn-ea"/>
          <a:cs typeface="+mn-cs"/>
        </a:defRPr>
      </a:lvl5pPr>
      <a:lvl6pPr marL="2633690" indent="-239425" algn="l" defTabSz="957705" rtl="0" eaLnBrk="1" latinLnBrk="0" hangingPunct="1">
        <a:spcBef>
          <a:spcPct val="20000"/>
        </a:spcBef>
        <a:buFont typeface="Arial" pitchFamily="34" charset="0"/>
        <a:buChar char="•"/>
        <a:defRPr sz="2102" kern="1200">
          <a:solidFill>
            <a:schemeClr val="tx1"/>
          </a:solidFill>
          <a:latin typeface="+mn-lt"/>
          <a:ea typeface="+mn-ea"/>
          <a:cs typeface="+mn-cs"/>
        </a:defRPr>
      </a:lvl6pPr>
      <a:lvl7pPr marL="3112542" indent="-239425" algn="l" defTabSz="957705" rtl="0" eaLnBrk="1" latinLnBrk="0" hangingPunct="1">
        <a:spcBef>
          <a:spcPct val="20000"/>
        </a:spcBef>
        <a:buFont typeface="Arial" pitchFamily="34" charset="0"/>
        <a:buChar char="•"/>
        <a:defRPr sz="2102" kern="1200">
          <a:solidFill>
            <a:schemeClr val="tx1"/>
          </a:solidFill>
          <a:latin typeface="+mn-lt"/>
          <a:ea typeface="+mn-ea"/>
          <a:cs typeface="+mn-cs"/>
        </a:defRPr>
      </a:lvl7pPr>
      <a:lvl8pPr marL="3591394" indent="-239425" algn="l" defTabSz="957705" rtl="0" eaLnBrk="1" latinLnBrk="0" hangingPunct="1">
        <a:spcBef>
          <a:spcPct val="20000"/>
        </a:spcBef>
        <a:buFont typeface="Arial" pitchFamily="34" charset="0"/>
        <a:buChar char="•"/>
        <a:defRPr sz="2102" kern="1200">
          <a:solidFill>
            <a:schemeClr val="tx1"/>
          </a:solidFill>
          <a:latin typeface="+mn-lt"/>
          <a:ea typeface="+mn-ea"/>
          <a:cs typeface="+mn-cs"/>
        </a:defRPr>
      </a:lvl8pPr>
      <a:lvl9pPr marL="4070246" indent="-239425" algn="l" defTabSz="957705" rtl="0" eaLnBrk="1" latinLnBrk="0" hangingPunct="1">
        <a:spcBef>
          <a:spcPct val="20000"/>
        </a:spcBef>
        <a:buFont typeface="Arial" pitchFamily="34" charset="0"/>
        <a:buChar char="•"/>
        <a:defRPr sz="2102" kern="1200">
          <a:solidFill>
            <a:schemeClr val="tx1"/>
          </a:solidFill>
          <a:latin typeface="+mn-lt"/>
          <a:ea typeface="+mn-ea"/>
          <a:cs typeface="+mn-cs"/>
        </a:defRPr>
      </a:lvl9pPr>
    </p:bodyStyle>
    <p:otherStyle>
      <a:defPPr>
        <a:defRPr lang="en-US"/>
      </a:defPPr>
      <a:lvl1pPr marL="0" algn="l" defTabSz="957705" rtl="0" eaLnBrk="1" latinLnBrk="0" hangingPunct="1">
        <a:defRPr sz="1898" kern="1200">
          <a:solidFill>
            <a:schemeClr val="tx1"/>
          </a:solidFill>
          <a:latin typeface="+mn-lt"/>
          <a:ea typeface="+mn-ea"/>
          <a:cs typeface="+mn-cs"/>
        </a:defRPr>
      </a:lvl1pPr>
      <a:lvl2pPr marL="478852" algn="l" defTabSz="957705" rtl="0" eaLnBrk="1" latinLnBrk="0" hangingPunct="1">
        <a:defRPr sz="1898" kern="1200">
          <a:solidFill>
            <a:schemeClr val="tx1"/>
          </a:solidFill>
          <a:latin typeface="+mn-lt"/>
          <a:ea typeface="+mn-ea"/>
          <a:cs typeface="+mn-cs"/>
        </a:defRPr>
      </a:lvl2pPr>
      <a:lvl3pPr marL="957705" algn="l" defTabSz="957705" rtl="0" eaLnBrk="1" latinLnBrk="0" hangingPunct="1">
        <a:defRPr sz="1898" kern="1200">
          <a:solidFill>
            <a:schemeClr val="tx1"/>
          </a:solidFill>
          <a:latin typeface="+mn-lt"/>
          <a:ea typeface="+mn-ea"/>
          <a:cs typeface="+mn-cs"/>
        </a:defRPr>
      </a:lvl3pPr>
      <a:lvl4pPr marL="1436558" algn="l" defTabSz="957705" rtl="0" eaLnBrk="1" latinLnBrk="0" hangingPunct="1">
        <a:defRPr sz="1898" kern="1200">
          <a:solidFill>
            <a:schemeClr val="tx1"/>
          </a:solidFill>
          <a:latin typeface="+mn-lt"/>
          <a:ea typeface="+mn-ea"/>
          <a:cs typeface="+mn-cs"/>
        </a:defRPr>
      </a:lvl4pPr>
      <a:lvl5pPr marL="1915412" algn="l" defTabSz="957705" rtl="0" eaLnBrk="1" latinLnBrk="0" hangingPunct="1">
        <a:defRPr sz="1898" kern="1200">
          <a:solidFill>
            <a:schemeClr val="tx1"/>
          </a:solidFill>
          <a:latin typeface="+mn-lt"/>
          <a:ea typeface="+mn-ea"/>
          <a:cs typeface="+mn-cs"/>
        </a:defRPr>
      </a:lvl5pPr>
      <a:lvl6pPr marL="2394263" algn="l" defTabSz="957705" rtl="0" eaLnBrk="1" latinLnBrk="0" hangingPunct="1">
        <a:defRPr sz="1898" kern="1200">
          <a:solidFill>
            <a:schemeClr val="tx1"/>
          </a:solidFill>
          <a:latin typeface="+mn-lt"/>
          <a:ea typeface="+mn-ea"/>
          <a:cs typeface="+mn-cs"/>
        </a:defRPr>
      </a:lvl6pPr>
      <a:lvl7pPr marL="2873115" algn="l" defTabSz="957705" rtl="0" eaLnBrk="1" latinLnBrk="0" hangingPunct="1">
        <a:defRPr sz="1898" kern="1200">
          <a:solidFill>
            <a:schemeClr val="tx1"/>
          </a:solidFill>
          <a:latin typeface="+mn-lt"/>
          <a:ea typeface="+mn-ea"/>
          <a:cs typeface="+mn-cs"/>
        </a:defRPr>
      </a:lvl7pPr>
      <a:lvl8pPr marL="3351967" algn="l" defTabSz="957705" rtl="0" eaLnBrk="1" latinLnBrk="0" hangingPunct="1">
        <a:defRPr sz="1898" kern="1200">
          <a:solidFill>
            <a:schemeClr val="tx1"/>
          </a:solidFill>
          <a:latin typeface="+mn-lt"/>
          <a:ea typeface="+mn-ea"/>
          <a:cs typeface="+mn-cs"/>
        </a:defRPr>
      </a:lvl8pPr>
      <a:lvl9pPr marL="3830822" algn="l" defTabSz="957705" rtl="0" eaLnBrk="1" latinLnBrk="0" hangingPunct="1">
        <a:defRPr sz="18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lowchart: Process 39">
            <a:extLst>
              <a:ext uri="{FF2B5EF4-FFF2-40B4-BE49-F238E27FC236}">
                <a16:creationId xmlns:a16="http://schemas.microsoft.com/office/drawing/2014/main" id="{E6814381-BE0F-4F08-BF0B-8F24DF3BFE06}"/>
              </a:ext>
            </a:extLst>
          </p:cNvPr>
          <p:cNvSpPr/>
          <p:nvPr/>
        </p:nvSpPr>
        <p:spPr>
          <a:xfrm>
            <a:off x="173507" y="8607067"/>
            <a:ext cx="6556226" cy="1111329"/>
          </a:xfrm>
          <a:prstGeom prst="flowChartProcess">
            <a:avLst/>
          </a:prstGeom>
          <a:noFill/>
          <a:ln>
            <a:solidFill>
              <a:srgbClr val="0179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lowchart: Process 34">
            <a:extLst>
              <a:ext uri="{FF2B5EF4-FFF2-40B4-BE49-F238E27FC236}">
                <a16:creationId xmlns:a16="http://schemas.microsoft.com/office/drawing/2014/main" id="{C43E2B91-C852-4ADA-A445-6D044D83A7FA}"/>
              </a:ext>
            </a:extLst>
          </p:cNvPr>
          <p:cNvSpPr/>
          <p:nvPr/>
        </p:nvSpPr>
        <p:spPr>
          <a:xfrm>
            <a:off x="173507" y="4170445"/>
            <a:ext cx="6556226" cy="4354762"/>
          </a:xfrm>
          <a:prstGeom prst="flowChartProcess">
            <a:avLst/>
          </a:prstGeom>
          <a:noFill/>
          <a:ln>
            <a:solidFill>
              <a:srgbClr val="0179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lowchart: Process 30">
            <a:extLst>
              <a:ext uri="{FF2B5EF4-FFF2-40B4-BE49-F238E27FC236}">
                <a16:creationId xmlns:a16="http://schemas.microsoft.com/office/drawing/2014/main" id="{5EAA9A36-66FF-4069-8459-037E2F4FB780}"/>
              </a:ext>
            </a:extLst>
          </p:cNvPr>
          <p:cNvSpPr/>
          <p:nvPr/>
        </p:nvSpPr>
        <p:spPr>
          <a:xfrm>
            <a:off x="173507" y="1893885"/>
            <a:ext cx="6556226" cy="2192472"/>
          </a:xfrm>
          <a:prstGeom prst="flowChartProcess">
            <a:avLst/>
          </a:prstGeom>
          <a:noFill/>
          <a:ln>
            <a:solidFill>
              <a:srgbClr val="0179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lowchart: Process 2">
            <a:extLst>
              <a:ext uri="{FF2B5EF4-FFF2-40B4-BE49-F238E27FC236}">
                <a16:creationId xmlns:a16="http://schemas.microsoft.com/office/drawing/2014/main" id="{46897C28-C4DF-4B4F-BF99-5D009AF1953A}"/>
              </a:ext>
            </a:extLst>
          </p:cNvPr>
          <p:cNvSpPr/>
          <p:nvPr/>
        </p:nvSpPr>
        <p:spPr>
          <a:xfrm>
            <a:off x="173507" y="685800"/>
            <a:ext cx="6556226" cy="1111329"/>
          </a:xfrm>
          <a:prstGeom prst="flowChartProcess">
            <a:avLst/>
          </a:prstGeom>
          <a:noFill/>
          <a:ln>
            <a:solidFill>
              <a:srgbClr val="0179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22814" y="780872"/>
            <a:ext cx="6379507" cy="1015663"/>
          </a:xfrm>
          <a:prstGeom prst="rect">
            <a:avLst/>
          </a:prstGeom>
          <a:ln>
            <a:noFill/>
          </a:ln>
        </p:spPr>
        <p:txBody>
          <a:bodyPr wrap="square">
            <a:spAutoFit/>
          </a:bodyPr>
          <a:lstStyle/>
          <a:p>
            <a:r>
              <a:rPr lang="en-US" sz="1200" dirty="0">
                <a:latin typeface="Georgia" panose="02040502050405020303" pitchFamily="18" charset="0"/>
              </a:rPr>
              <a:t>When you express breast milk for the B-PROTECTED study, you may have milk left over that can either be discarded (poured down the drain) or returned to you for feeding to your baby.  If you choose to have the milk returned to you, follow the instructions below for the safe storage and feeding of expressed milk.</a:t>
            </a:r>
          </a:p>
          <a:p>
            <a:endParaRPr lang="en-US" sz="1200" dirty="0">
              <a:latin typeface="Georgia" panose="02040502050405020303" pitchFamily="18" charset="0"/>
            </a:endParaRPr>
          </a:p>
        </p:txBody>
      </p:sp>
      <p:sp>
        <p:nvSpPr>
          <p:cNvPr id="57" name="Rectangle 56"/>
          <p:cNvSpPr/>
          <p:nvPr/>
        </p:nvSpPr>
        <p:spPr>
          <a:xfrm>
            <a:off x="2590800" y="4587019"/>
            <a:ext cx="4062727" cy="2123658"/>
          </a:xfrm>
          <a:prstGeom prst="rect">
            <a:avLst/>
          </a:prstGeom>
          <a:ln>
            <a:noFill/>
          </a:ln>
        </p:spPr>
        <p:txBody>
          <a:bodyPr wrap="square">
            <a:spAutoFit/>
          </a:bodyPr>
          <a:lstStyle/>
          <a:p>
            <a:pPr marL="342900" indent="-342900">
              <a:buFont typeface="+mj-lt"/>
              <a:buAutoNum type="arabicPeriod"/>
            </a:pPr>
            <a:r>
              <a:rPr lang="en-US" sz="1200" dirty="0">
                <a:latin typeface="Georgia" panose="02040502050405020303" pitchFamily="18" charset="0"/>
              </a:rPr>
              <a:t>Place a small amount of milk in a clean cup or spoon</a:t>
            </a:r>
          </a:p>
          <a:p>
            <a:pPr marL="342900" indent="-342900">
              <a:buFont typeface="+mj-lt"/>
              <a:buAutoNum type="arabicPeriod"/>
            </a:pPr>
            <a:r>
              <a:rPr lang="en-US" sz="1200" dirty="0">
                <a:latin typeface="Georgia" panose="02040502050405020303" pitchFamily="18" charset="0"/>
              </a:rPr>
              <a:t>Position baby semi-upright.</a:t>
            </a:r>
          </a:p>
          <a:p>
            <a:pPr marL="342900" indent="-342900">
              <a:buFont typeface="+mj-lt"/>
              <a:buAutoNum type="arabicPeriod"/>
            </a:pPr>
            <a:r>
              <a:rPr lang="en-US" sz="1200" dirty="0">
                <a:latin typeface="Georgia" panose="02040502050405020303" pitchFamily="18" charset="0"/>
              </a:rPr>
              <a:t>Rest cup lightly on baby’s lower lip, touching the outer, upper lip.</a:t>
            </a:r>
          </a:p>
          <a:p>
            <a:pPr marL="342900" indent="-342900">
              <a:buFont typeface="+mj-lt"/>
              <a:buAutoNum type="arabicPeriod"/>
            </a:pPr>
            <a:r>
              <a:rPr lang="en-US" sz="1200" dirty="0">
                <a:latin typeface="Georgia" panose="02040502050405020303" pitchFamily="18" charset="0"/>
              </a:rPr>
              <a:t>Tip the cup so milk reaches the baby’s lips.</a:t>
            </a:r>
          </a:p>
          <a:p>
            <a:pPr marL="342900" indent="-342900">
              <a:buFont typeface="+mj-lt"/>
              <a:buAutoNum type="arabicPeriod"/>
            </a:pPr>
            <a:r>
              <a:rPr lang="en-US" sz="1200" dirty="0">
                <a:latin typeface="Georgia" panose="02040502050405020303" pitchFamily="18" charset="0"/>
              </a:rPr>
              <a:t>Allow the baby to lick the milk (do not pour milk into the mouth).</a:t>
            </a:r>
          </a:p>
          <a:p>
            <a:pPr marL="342900" indent="-342900">
              <a:buFont typeface="+mj-lt"/>
              <a:buAutoNum type="arabicPeriod"/>
            </a:pPr>
            <a:r>
              <a:rPr lang="en-US" sz="1200" dirty="0">
                <a:latin typeface="Georgia" panose="02040502050405020303" pitchFamily="18" charset="0"/>
              </a:rPr>
              <a:t>Allow the baby to take small amounts until the baby closes mouth and no longer appears interested.  This may take up to 30 minutes.</a:t>
            </a:r>
          </a:p>
          <a:p>
            <a:pPr marL="342900" indent="-342900">
              <a:buFont typeface="+mj-lt"/>
              <a:buAutoNum type="arabicPeriod"/>
            </a:pPr>
            <a:r>
              <a:rPr lang="en-US" sz="1200" dirty="0">
                <a:latin typeface="Georgia" panose="02040502050405020303" pitchFamily="18" charset="0"/>
              </a:rPr>
              <a:t>Burp the baby after feeding.</a:t>
            </a:r>
            <a:endParaRPr lang="en-US" sz="1400" dirty="0">
              <a:latin typeface="Georgia" panose="02040502050405020303" pitchFamily="18" charset="0"/>
            </a:endParaRPr>
          </a:p>
        </p:txBody>
      </p:sp>
      <p:sp>
        <p:nvSpPr>
          <p:cNvPr id="107" name="Rectangle 106"/>
          <p:cNvSpPr/>
          <p:nvPr/>
        </p:nvSpPr>
        <p:spPr>
          <a:xfrm>
            <a:off x="265151" y="9079492"/>
            <a:ext cx="6144734" cy="461665"/>
          </a:xfrm>
          <a:prstGeom prst="rect">
            <a:avLst/>
          </a:prstGeom>
          <a:ln>
            <a:noFill/>
          </a:ln>
        </p:spPr>
        <p:txBody>
          <a:bodyPr wrap="square">
            <a:spAutoFit/>
          </a:bodyPr>
          <a:lstStyle/>
          <a:p>
            <a:pPr marL="57143">
              <a:spcAft>
                <a:spcPts val="599"/>
              </a:spcAft>
            </a:pPr>
            <a:r>
              <a:rPr lang="en-US" sz="1200" dirty="0">
                <a:latin typeface="Georgia" panose="02040502050405020303" pitchFamily="18" charset="0"/>
                <a:ea typeface="Times New Roman"/>
              </a:rPr>
              <a:t>The study staff is here to help and support you. If you have any questions about storing or feeding expressed breast milk, contact </a:t>
            </a:r>
            <a:r>
              <a:rPr lang="en-US" sz="1200" dirty="0">
                <a:solidFill>
                  <a:srgbClr val="FF0000"/>
                </a:solidFill>
                <a:latin typeface="Georgia" panose="02040502050405020303" pitchFamily="18" charset="0"/>
                <a:ea typeface="Times New Roman"/>
              </a:rPr>
              <a:t>[INSERT SITE SPECIFIC  CONTACT INFO]</a:t>
            </a:r>
          </a:p>
        </p:txBody>
      </p:sp>
      <p:sp>
        <p:nvSpPr>
          <p:cNvPr id="112" name="TextBox 111"/>
          <p:cNvSpPr txBox="1">
            <a:spLocks/>
          </p:cNvSpPr>
          <p:nvPr/>
        </p:nvSpPr>
        <p:spPr>
          <a:xfrm>
            <a:off x="0" y="-33656"/>
            <a:ext cx="6883388" cy="669408"/>
          </a:xfrm>
          <a:prstGeom prst="rect">
            <a:avLst/>
          </a:prstGeom>
          <a:solidFill>
            <a:srgbClr val="01B0AB"/>
          </a:solidFill>
          <a:ln>
            <a:noFill/>
          </a:ln>
        </p:spPr>
        <p:style>
          <a:lnRef idx="2">
            <a:schemeClr val="accent4"/>
          </a:lnRef>
          <a:fillRef idx="1">
            <a:schemeClr val="lt1"/>
          </a:fillRef>
          <a:effectRef idx="0">
            <a:schemeClr val="accent4"/>
          </a:effectRef>
          <a:fontRef idx="minor">
            <a:schemeClr val="dk1"/>
          </a:fontRef>
        </p:style>
        <p:txBody>
          <a:bodyPr wrap="square" lIns="83814" tIns="41907" rIns="83814" bIns="41907">
            <a:spAutoFit/>
          </a:bodyPr>
          <a:lstStyle/>
          <a:p>
            <a:pPr algn="ctr" defTabSz="957825" eaLnBrk="1" fontAlgn="auto" hangingPunct="1">
              <a:spcBef>
                <a:spcPts val="0"/>
              </a:spcBef>
              <a:spcAft>
                <a:spcPts val="0"/>
              </a:spcAft>
              <a:defRPr/>
            </a:pPr>
            <a:r>
              <a:rPr lang="en-US" sz="1900" b="1" dirty="0">
                <a:solidFill>
                  <a:schemeClr val="bg1"/>
                </a:solidFill>
                <a:latin typeface="Georgia" panose="02040502050405020303" pitchFamily="18" charset="0"/>
              </a:rPr>
              <a:t>Feeding Expressed Breast Milk </a:t>
            </a:r>
          </a:p>
          <a:p>
            <a:pPr algn="ctr" defTabSz="957825" eaLnBrk="1" fontAlgn="auto" hangingPunct="1">
              <a:spcBef>
                <a:spcPts val="0"/>
              </a:spcBef>
              <a:spcAft>
                <a:spcPts val="0"/>
              </a:spcAft>
              <a:defRPr/>
            </a:pPr>
            <a:r>
              <a:rPr lang="en-US" sz="1900" b="1" dirty="0">
                <a:solidFill>
                  <a:schemeClr val="bg1"/>
                </a:solidFill>
                <a:latin typeface="Georgia" panose="02040502050405020303" pitchFamily="18" charset="0"/>
              </a:rPr>
              <a:t>in MTN-043/B-PROTECTED</a:t>
            </a:r>
          </a:p>
        </p:txBody>
      </p:sp>
      <p:pic>
        <p:nvPicPr>
          <p:cNvPr id="48" name="Picture 47" descr="A close up of a logo&#10;&#10;Description generated with very high confidence">
            <a:extLst>
              <a:ext uri="{FF2B5EF4-FFF2-40B4-BE49-F238E27FC236}">
                <a16:creationId xmlns:a16="http://schemas.microsoft.com/office/drawing/2014/main" id="{4E5398FA-DEAB-418F-9EBA-6B83797459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49094" y="-25079"/>
            <a:ext cx="523961" cy="654842"/>
          </a:xfrm>
          <a:prstGeom prst="rect">
            <a:avLst/>
          </a:prstGeom>
        </p:spPr>
      </p:pic>
      <p:sp>
        <p:nvSpPr>
          <p:cNvPr id="47" name="TextBox 3">
            <a:extLst>
              <a:ext uri="{FF2B5EF4-FFF2-40B4-BE49-F238E27FC236}">
                <a16:creationId xmlns:a16="http://schemas.microsoft.com/office/drawing/2014/main" id="{4D746B35-4487-4126-AE49-CB43D816A181}"/>
              </a:ext>
            </a:extLst>
          </p:cNvPr>
          <p:cNvSpPr txBox="1">
            <a:spLocks noChangeArrowheads="1"/>
          </p:cNvSpPr>
          <p:nvPr/>
        </p:nvSpPr>
        <p:spPr bwMode="auto">
          <a:xfrm rot="10800000" flipV="1">
            <a:off x="0" y="9667368"/>
            <a:ext cx="6993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57263">
              <a:spcBef>
                <a:spcPct val="20000"/>
              </a:spcBef>
              <a:buFont typeface="Arial" panose="020B0604020202020204" pitchFamily="34" charset="0"/>
              <a:buChar char="•"/>
              <a:defRPr sz="3400">
                <a:solidFill>
                  <a:schemeClr val="tx1"/>
                </a:solidFill>
                <a:latin typeface="Calibri" panose="020F0502020204030204" pitchFamily="34" charset="0"/>
              </a:defRPr>
            </a:lvl1pPr>
            <a:lvl2pPr marL="742950" indent="-285750" defTabSz="957263">
              <a:spcBef>
                <a:spcPct val="20000"/>
              </a:spcBef>
              <a:buFont typeface="Arial" panose="020B0604020202020204" pitchFamily="34" charset="0"/>
              <a:buChar char="–"/>
              <a:defRPr sz="2900">
                <a:solidFill>
                  <a:schemeClr val="tx1"/>
                </a:solidFill>
                <a:latin typeface="Calibri" panose="020F0502020204030204" pitchFamily="34" charset="0"/>
              </a:defRPr>
            </a:lvl2pPr>
            <a:lvl3pPr marL="1143000" indent="-228600" defTabSz="957263">
              <a:spcBef>
                <a:spcPct val="20000"/>
              </a:spcBef>
              <a:buFont typeface="Arial" panose="020B0604020202020204" pitchFamily="34" charset="0"/>
              <a:buChar char="•"/>
              <a:defRPr sz="2500">
                <a:solidFill>
                  <a:schemeClr val="tx1"/>
                </a:solidFill>
                <a:latin typeface="Calibri" panose="020F0502020204030204" pitchFamily="34" charset="0"/>
              </a:defRPr>
            </a:lvl3pPr>
            <a:lvl4pPr marL="16002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4pPr>
            <a:lvl5pPr marL="20574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5pPr>
            <a:lvl6pPr marL="25146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29718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290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8862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spcBef>
                <a:spcPct val="0"/>
              </a:spcBef>
              <a:buNone/>
            </a:pPr>
            <a:r>
              <a:rPr lang="en-US" altLang="en-US" sz="1000" dirty="0">
                <a:solidFill>
                  <a:srgbClr val="2E7EAA"/>
                </a:solidFill>
              </a:rPr>
              <a:t>MTN-043 Feeding Expressed Breast Milk, English, </a:t>
            </a:r>
            <a:r>
              <a:rPr lang="en-US" altLang="en-US" sz="1000">
                <a:solidFill>
                  <a:srgbClr val="2E7EAA"/>
                </a:solidFill>
              </a:rPr>
              <a:t>Version 1.0, 18NOV2019</a:t>
            </a:r>
            <a:r>
              <a:rPr lang="en-US" altLang="en-US" sz="1000" dirty="0">
                <a:solidFill>
                  <a:srgbClr val="2E7EAA"/>
                </a:solidFill>
              </a:rPr>
              <a:t>	    	 Page 1 of 1</a:t>
            </a:r>
            <a:r>
              <a:rPr lang="en-US" altLang="en-US" sz="1000" b="1" dirty="0">
                <a:solidFill>
                  <a:srgbClr val="2E7EAA"/>
                </a:solidFill>
              </a:rPr>
              <a:t>	</a:t>
            </a:r>
          </a:p>
        </p:txBody>
      </p:sp>
      <p:graphicFrame>
        <p:nvGraphicFramePr>
          <p:cNvPr id="2" name="Table 1">
            <a:extLst>
              <a:ext uri="{FF2B5EF4-FFF2-40B4-BE49-F238E27FC236}">
                <a16:creationId xmlns:a16="http://schemas.microsoft.com/office/drawing/2014/main" id="{04EA7C3C-A908-4B05-BDF6-77520031CC23}"/>
              </a:ext>
            </a:extLst>
          </p:cNvPr>
          <p:cNvGraphicFramePr>
            <a:graphicFrameLocks noGrp="1"/>
          </p:cNvGraphicFramePr>
          <p:nvPr>
            <p:extLst/>
          </p:nvPr>
        </p:nvGraphicFramePr>
        <p:xfrm>
          <a:off x="400493" y="2946806"/>
          <a:ext cx="5929430" cy="634594"/>
        </p:xfrm>
        <a:graphic>
          <a:graphicData uri="http://schemas.openxmlformats.org/drawingml/2006/table">
            <a:tbl>
              <a:tblPr firstRow="1" bandRow="1">
                <a:tableStyleId>{16D9F66E-5EB9-4882-86FB-DCBF35E3C3E4}</a:tableStyleId>
              </a:tblPr>
              <a:tblGrid>
                <a:gridCol w="3989393">
                  <a:extLst>
                    <a:ext uri="{9D8B030D-6E8A-4147-A177-3AD203B41FA5}">
                      <a16:colId xmlns:a16="http://schemas.microsoft.com/office/drawing/2014/main" val="151939347"/>
                    </a:ext>
                  </a:extLst>
                </a:gridCol>
                <a:gridCol w="1940037">
                  <a:extLst>
                    <a:ext uri="{9D8B030D-6E8A-4147-A177-3AD203B41FA5}">
                      <a16:colId xmlns:a16="http://schemas.microsoft.com/office/drawing/2014/main" val="493395073"/>
                    </a:ext>
                  </a:extLst>
                </a:gridCol>
              </a:tblGrid>
              <a:tr h="317297">
                <a:tc>
                  <a:txBody>
                    <a:bodyPr/>
                    <a:lstStyle/>
                    <a:p>
                      <a:r>
                        <a:rPr lang="en-US" sz="1400" b="0" dirty="0"/>
                        <a:t>Room temperature (25</a:t>
                      </a:r>
                      <a:r>
                        <a:rPr lang="en-US" sz="1400" b="0" dirty="0">
                          <a:sym typeface="Symbol" panose="05050102010706020507" pitchFamily="18" charset="2"/>
                        </a:rPr>
                        <a:t> or colder)</a:t>
                      </a:r>
                      <a:endParaRPr lang="en-US" sz="1400" b="0" dirty="0">
                        <a:latin typeface="Georgia" panose="02040502050405020303" pitchFamily="18" charset="0"/>
                      </a:endParaRPr>
                    </a:p>
                  </a:txBody>
                  <a:tcPr/>
                </a:tc>
                <a:tc>
                  <a:txBody>
                    <a:bodyPr/>
                    <a:lstStyle/>
                    <a:p>
                      <a:r>
                        <a:rPr lang="en-US" sz="1400" b="0" dirty="0"/>
                        <a:t>Up to 4 hours</a:t>
                      </a:r>
                      <a:endParaRPr lang="en-US" sz="1400" b="0" dirty="0">
                        <a:latin typeface="Georgia" panose="02040502050405020303" pitchFamily="18" charset="0"/>
                      </a:endParaRPr>
                    </a:p>
                  </a:txBody>
                  <a:tcPr/>
                </a:tc>
                <a:extLst>
                  <a:ext uri="{0D108BD9-81ED-4DB2-BD59-A6C34878D82A}">
                    <a16:rowId xmlns:a16="http://schemas.microsoft.com/office/drawing/2014/main" val="3617224567"/>
                  </a:ext>
                </a:extLst>
              </a:tr>
              <a:tr h="317297">
                <a:tc>
                  <a:txBody>
                    <a:bodyPr/>
                    <a:lstStyle/>
                    <a:p>
                      <a:r>
                        <a:rPr lang="en-US" sz="1400" b="0" dirty="0"/>
                        <a:t>Refrigerator (4</a:t>
                      </a:r>
                      <a:r>
                        <a:rPr lang="en-US" sz="1400" b="0" dirty="0">
                          <a:sym typeface="Symbol" panose="05050102010706020507" pitchFamily="18" charset="2"/>
                        </a:rPr>
                        <a:t> or colder)</a:t>
                      </a:r>
                      <a:endParaRPr lang="en-US" sz="1400" b="0" dirty="0">
                        <a:latin typeface="Georgia" panose="02040502050405020303" pitchFamily="18" charset="0"/>
                      </a:endParaRPr>
                    </a:p>
                  </a:txBody>
                  <a:tcPr/>
                </a:tc>
                <a:tc>
                  <a:txBody>
                    <a:bodyPr/>
                    <a:lstStyle/>
                    <a:p>
                      <a:r>
                        <a:rPr lang="en-US" sz="1400" b="0" dirty="0"/>
                        <a:t>Up to 4 days</a:t>
                      </a:r>
                      <a:endParaRPr lang="en-US" sz="1400" b="0" dirty="0">
                        <a:latin typeface="Georgia" panose="02040502050405020303" pitchFamily="18" charset="0"/>
                      </a:endParaRPr>
                    </a:p>
                  </a:txBody>
                  <a:tcPr/>
                </a:tc>
                <a:extLst>
                  <a:ext uri="{0D108BD9-81ED-4DB2-BD59-A6C34878D82A}">
                    <a16:rowId xmlns:a16="http://schemas.microsoft.com/office/drawing/2014/main" val="4279082225"/>
                  </a:ext>
                </a:extLst>
              </a:tr>
            </a:tbl>
          </a:graphicData>
        </a:graphic>
      </p:graphicFrame>
      <p:sp>
        <p:nvSpPr>
          <p:cNvPr id="6" name="Rectangle 5">
            <a:extLst>
              <a:ext uri="{FF2B5EF4-FFF2-40B4-BE49-F238E27FC236}">
                <a16:creationId xmlns:a16="http://schemas.microsoft.com/office/drawing/2014/main" id="{48E2C6F3-74BB-4ABF-ADF9-232DB7B01AE5}"/>
              </a:ext>
            </a:extLst>
          </p:cNvPr>
          <p:cNvSpPr/>
          <p:nvPr/>
        </p:nvSpPr>
        <p:spPr>
          <a:xfrm>
            <a:off x="287448" y="2293203"/>
            <a:ext cx="6185607" cy="646331"/>
          </a:xfrm>
          <a:prstGeom prst="rect">
            <a:avLst/>
          </a:prstGeom>
        </p:spPr>
        <p:txBody>
          <a:bodyPr wrap="square">
            <a:spAutoFit/>
          </a:bodyPr>
          <a:lstStyle/>
          <a:p>
            <a:r>
              <a:rPr lang="en-US" sz="1200" dirty="0">
                <a:solidFill>
                  <a:prstClr val="black"/>
                </a:solidFill>
                <a:latin typeface="Georgia" panose="02040502050405020303" pitchFamily="18" charset="0"/>
              </a:rPr>
              <a:t>Expressed milk should be stored in a clean glass, plastic, or metal container and covered, if not being fed to the baby right away.  Expressed milk should be fed to the baby within the specified time periods or discarded. </a:t>
            </a:r>
            <a:endParaRPr lang="en-US" dirty="0"/>
          </a:p>
        </p:txBody>
      </p:sp>
      <p:grpSp>
        <p:nvGrpSpPr>
          <p:cNvPr id="13" name="Group 12">
            <a:extLst>
              <a:ext uri="{FF2B5EF4-FFF2-40B4-BE49-F238E27FC236}">
                <a16:creationId xmlns:a16="http://schemas.microsoft.com/office/drawing/2014/main" id="{E2F90E4D-22CD-4252-A385-41D0055A6DC2}"/>
              </a:ext>
            </a:extLst>
          </p:cNvPr>
          <p:cNvGrpSpPr/>
          <p:nvPr/>
        </p:nvGrpSpPr>
        <p:grpSpPr>
          <a:xfrm>
            <a:off x="222815" y="4640641"/>
            <a:ext cx="2543273" cy="3785652"/>
            <a:chOff x="8081506" y="695384"/>
            <a:chExt cx="2969791" cy="3451366"/>
          </a:xfrm>
        </p:grpSpPr>
        <p:sp>
          <p:nvSpPr>
            <p:cNvPr id="70" name="Rectangle 69"/>
            <p:cNvSpPr/>
            <p:nvPr/>
          </p:nvSpPr>
          <p:spPr>
            <a:xfrm>
              <a:off x="8201429" y="1486851"/>
              <a:ext cx="2849868" cy="418579"/>
            </a:xfrm>
            <a:prstGeom prst="rect">
              <a:avLst/>
            </a:prstGeom>
            <a:ln>
              <a:noFill/>
            </a:ln>
          </p:spPr>
          <p:txBody>
            <a:bodyPr wrap="square">
              <a:spAutoFit/>
            </a:bodyPr>
            <a:lstStyle/>
            <a:p>
              <a:endParaRPr lang="en-US" sz="1400">
                <a:solidFill>
                  <a:schemeClr val="bg1"/>
                </a:solidFill>
                <a:latin typeface="Georgia" panose="02040502050405020303" pitchFamily="18" charset="0"/>
              </a:endParaRPr>
            </a:p>
          </p:txBody>
        </p:sp>
        <p:sp>
          <p:nvSpPr>
            <p:cNvPr id="10" name="Rectangle 9">
              <a:extLst>
                <a:ext uri="{FF2B5EF4-FFF2-40B4-BE49-F238E27FC236}">
                  <a16:creationId xmlns:a16="http://schemas.microsoft.com/office/drawing/2014/main" id="{EEE3737E-5A50-4750-B6FC-4F9436BCD521}"/>
                </a:ext>
              </a:extLst>
            </p:cNvPr>
            <p:cNvSpPr/>
            <p:nvPr/>
          </p:nvSpPr>
          <p:spPr>
            <a:xfrm>
              <a:off x="8081506" y="695384"/>
              <a:ext cx="2409185" cy="3451366"/>
            </a:xfrm>
            <a:prstGeom prst="rect">
              <a:avLst/>
            </a:prstGeom>
          </p:spPr>
          <p:txBody>
            <a:bodyPr wrap="square">
              <a:spAutoFit/>
            </a:bodyPr>
            <a:lstStyle/>
            <a:p>
              <a:r>
                <a:rPr lang="en-US" sz="1200" dirty="0">
                  <a:solidFill>
                    <a:prstClr val="black"/>
                  </a:solidFill>
                  <a:latin typeface="Georgia" panose="02040502050405020303" pitchFamily="18" charset="0"/>
                </a:rPr>
                <a:t>The easiest way to provide expressed milk to your baby is by cup feeding.  Cup feeding does not require any special equipment and should not impact your </a:t>
              </a:r>
              <a:r>
                <a:rPr lang="en-US" sz="1200" dirty="0">
                  <a:latin typeface="Georgia" panose="02040502050405020303" pitchFamily="18" charset="0"/>
                </a:rPr>
                <a:t>ability to continue breastfeeding.  Direct feeding at the breast should continue whenever possible.</a:t>
              </a:r>
            </a:p>
            <a:p>
              <a:endParaRPr lang="en-US" sz="1200" dirty="0">
                <a:solidFill>
                  <a:prstClr val="black"/>
                </a:solidFill>
                <a:latin typeface="Georgia" panose="02040502050405020303" pitchFamily="18" charset="0"/>
              </a:endParaRPr>
            </a:p>
            <a:p>
              <a:r>
                <a:rPr lang="en-US" sz="1200" dirty="0">
                  <a:solidFill>
                    <a:prstClr val="black"/>
                  </a:solidFill>
                  <a:latin typeface="Georgia" panose="02040502050405020303" pitchFamily="18" charset="0"/>
                </a:rPr>
                <a:t>Feed according to your baby’s cues.  The baby should be awake and alert.  When done properly, the baby should not cough or choke when feeding and should be able to stop when full.</a:t>
              </a:r>
              <a:endParaRPr lang="en-US" dirty="0"/>
            </a:p>
          </p:txBody>
        </p:sp>
      </p:grpSp>
      <p:pic>
        <p:nvPicPr>
          <p:cNvPr id="28" name="Picture 27">
            <a:extLst>
              <a:ext uri="{FF2B5EF4-FFF2-40B4-BE49-F238E27FC236}">
                <a16:creationId xmlns:a16="http://schemas.microsoft.com/office/drawing/2014/main" id="{3E6FBE8D-E9AB-4316-AC4C-BF5C69D56922}"/>
              </a:ext>
            </a:extLst>
          </p:cNvPr>
          <p:cNvPicPr>
            <a:picLocks noChangeAspect="1"/>
          </p:cNvPicPr>
          <p:nvPr/>
        </p:nvPicPr>
        <p:blipFill rotWithShape="1">
          <a:blip r:embed="rId4">
            <a:extLst>
              <a:ext uri="{BEBA8EAE-BF5A-486C-A8C5-ECC9F3942E4B}">
                <a14:imgProps xmlns:a14="http://schemas.microsoft.com/office/drawing/2010/main">
                  <a14:imgLayer r:embed="rId5">
                    <a14:imgEffect>
                      <a14:colorTemperature colorTemp="7200"/>
                    </a14:imgEffect>
                  </a14:imgLayer>
                </a14:imgProps>
              </a:ext>
            </a:extLst>
          </a:blip>
          <a:srcRect t="4104" b="7877"/>
          <a:stretch/>
        </p:blipFill>
        <p:spPr>
          <a:xfrm>
            <a:off x="3602657" y="6701919"/>
            <a:ext cx="2327387" cy="171453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Arrow: Pentagon 6">
            <a:extLst>
              <a:ext uri="{FF2B5EF4-FFF2-40B4-BE49-F238E27FC236}">
                <a16:creationId xmlns:a16="http://schemas.microsoft.com/office/drawing/2014/main" id="{9762B49D-DE5B-48DA-BE98-0D8F2B832483}"/>
              </a:ext>
            </a:extLst>
          </p:cNvPr>
          <p:cNvSpPr/>
          <p:nvPr/>
        </p:nvSpPr>
        <p:spPr>
          <a:xfrm>
            <a:off x="196126" y="1905305"/>
            <a:ext cx="2405871" cy="348839"/>
          </a:xfrm>
          <a:prstGeom prst="homePlate">
            <a:avLst/>
          </a:prstGeom>
          <a:solidFill>
            <a:srgbClr val="01B0AB"/>
          </a:solidFill>
          <a:ln>
            <a:solidFill>
              <a:srgbClr val="017976"/>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latin typeface="Georgia" panose="02040502050405020303" pitchFamily="18" charset="0"/>
              </a:rPr>
              <a:t>Storing Expressed Milk</a:t>
            </a:r>
          </a:p>
        </p:txBody>
      </p:sp>
      <p:sp>
        <p:nvSpPr>
          <p:cNvPr id="36" name="Arrow: Pentagon 35">
            <a:extLst>
              <a:ext uri="{FF2B5EF4-FFF2-40B4-BE49-F238E27FC236}">
                <a16:creationId xmlns:a16="http://schemas.microsoft.com/office/drawing/2014/main" id="{905226B4-CF80-48D4-BC92-F60CE692D0E0}"/>
              </a:ext>
            </a:extLst>
          </p:cNvPr>
          <p:cNvSpPr/>
          <p:nvPr/>
        </p:nvSpPr>
        <p:spPr>
          <a:xfrm>
            <a:off x="196127" y="4191000"/>
            <a:ext cx="2166072" cy="348839"/>
          </a:xfrm>
          <a:prstGeom prst="homePlate">
            <a:avLst/>
          </a:prstGeom>
          <a:solidFill>
            <a:srgbClr val="01B0AB"/>
          </a:solidFill>
          <a:ln>
            <a:solidFill>
              <a:srgbClr val="017976"/>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latin typeface="Georgia" panose="02040502050405020303" pitchFamily="18" charset="0"/>
              </a:rPr>
              <a:t>Feeding Expressed Milk</a:t>
            </a:r>
          </a:p>
        </p:txBody>
      </p:sp>
      <p:sp>
        <p:nvSpPr>
          <p:cNvPr id="37" name="Arrow: Pentagon 36">
            <a:extLst>
              <a:ext uri="{FF2B5EF4-FFF2-40B4-BE49-F238E27FC236}">
                <a16:creationId xmlns:a16="http://schemas.microsoft.com/office/drawing/2014/main" id="{5DA4C09C-9558-4FBA-B5B3-7CBD2A41D47D}"/>
              </a:ext>
            </a:extLst>
          </p:cNvPr>
          <p:cNvSpPr/>
          <p:nvPr/>
        </p:nvSpPr>
        <p:spPr>
          <a:xfrm>
            <a:off x="2659419" y="4204827"/>
            <a:ext cx="2405871" cy="348839"/>
          </a:xfrm>
          <a:prstGeom prst="homePlate">
            <a:avLst/>
          </a:prstGeom>
          <a:solidFill>
            <a:srgbClr val="01B0AB"/>
          </a:solidFill>
          <a:ln>
            <a:solidFill>
              <a:srgbClr val="017976"/>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latin typeface="Georgia" panose="02040502050405020303" pitchFamily="18" charset="0"/>
              </a:rPr>
              <a:t>Cup Feeding Technique</a:t>
            </a:r>
          </a:p>
        </p:txBody>
      </p:sp>
      <p:cxnSp>
        <p:nvCxnSpPr>
          <p:cNvPr id="9" name="Straight Connector 8">
            <a:extLst>
              <a:ext uri="{FF2B5EF4-FFF2-40B4-BE49-F238E27FC236}">
                <a16:creationId xmlns:a16="http://schemas.microsoft.com/office/drawing/2014/main" id="{02D3F41C-800E-4B7E-89F9-D630555F75CC}"/>
              </a:ext>
            </a:extLst>
          </p:cNvPr>
          <p:cNvCxnSpPr/>
          <p:nvPr/>
        </p:nvCxnSpPr>
        <p:spPr>
          <a:xfrm>
            <a:off x="2514600" y="4419600"/>
            <a:ext cx="0" cy="3858623"/>
          </a:xfrm>
          <a:prstGeom prst="line">
            <a:avLst/>
          </a:prstGeom>
          <a:ln w="38100">
            <a:solidFill>
              <a:srgbClr val="017976"/>
            </a:solidFill>
          </a:ln>
        </p:spPr>
        <p:style>
          <a:lnRef idx="1">
            <a:schemeClr val="accent5"/>
          </a:lnRef>
          <a:fillRef idx="0">
            <a:schemeClr val="accent5"/>
          </a:fillRef>
          <a:effectRef idx="0">
            <a:schemeClr val="accent5"/>
          </a:effectRef>
          <a:fontRef idx="minor">
            <a:schemeClr val="tx1"/>
          </a:fontRef>
        </p:style>
      </p:cxnSp>
      <p:sp>
        <p:nvSpPr>
          <p:cNvPr id="41" name="Arrow: Pentagon 40">
            <a:extLst>
              <a:ext uri="{FF2B5EF4-FFF2-40B4-BE49-F238E27FC236}">
                <a16:creationId xmlns:a16="http://schemas.microsoft.com/office/drawing/2014/main" id="{8F5085D7-AB46-47FD-8AB9-70D324313866}"/>
              </a:ext>
            </a:extLst>
          </p:cNvPr>
          <p:cNvSpPr/>
          <p:nvPr/>
        </p:nvSpPr>
        <p:spPr>
          <a:xfrm>
            <a:off x="196127" y="8625346"/>
            <a:ext cx="2405871" cy="348839"/>
          </a:xfrm>
          <a:prstGeom prst="homePlate">
            <a:avLst/>
          </a:prstGeom>
          <a:solidFill>
            <a:srgbClr val="01B0AB"/>
          </a:solidFill>
          <a:ln>
            <a:solidFill>
              <a:srgbClr val="017976"/>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latin typeface="Georgia" panose="02040502050405020303" pitchFamily="18" charset="0"/>
              </a:rPr>
              <a:t>Questions or Concerns</a:t>
            </a:r>
          </a:p>
        </p:txBody>
      </p:sp>
      <p:sp>
        <p:nvSpPr>
          <p:cNvPr id="23" name="Rectangle 22">
            <a:extLst>
              <a:ext uri="{FF2B5EF4-FFF2-40B4-BE49-F238E27FC236}">
                <a16:creationId xmlns:a16="http://schemas.microsoft.com/office/drawing/2014/main" id="{BF27511A-3716-4AA1-B4DB-763A8AC8D502}"/>
              </a:ext>
            </a:extLst>
          </p:cNvPr>
          <p:cNvSpPr/>
          <p:nvPr/>
        </p:nvSpPr>
        <p:spPr>
          <a:xfrm>
            <a:off x="265151" y="3653135"/>
            <a:ext cx="6185607" cy="461665"/>
          </a:xfrm>
          <a:prstGeom prst="rect">
            <a:avLst/>
          </a:prstGeom>
        </p:spPr>
        <p:txBody>
          <a:bodyPr wrap="square">
            <a:spAutoFit/>
          </a:bodyPr>
          <a:lstStyle/>
          <a:p>
            <a:r>
              <a:rPr lang="en-US" sz="1200" dirty="0">
                <a:solidFill>
                  <a:prstClr val="black"/>
                </a:solidFill>
                <a:latin typeface="Georgia" panose="02040502050405020303" pitchFamily="18" charset="0"/>
              </a:rPr>
              <a:t>If milk is leftover after a feeding, it can be offered again to the baby any time </a:t>
            </a:r>
            <a:r>
              <a:rPr lang="en-US" sz="1200" u="sng">
                <a:solidFill>
                  <a:prstClr val="black"/>
                </a:solidFill>
                <a:latin typeface="Georgia" panose="02040502050405020303" pitchFamily="18" charset="0"/>
              </a:rPr>
              <a:t>within the next two hours.</a:t>
            </a:r>
            <a:endParaRPr lang="en-US" u="sng"/>
          </a:p>
        </p:txBody>
      </p:sp>
    </p:spTree>
    <p:extLst>
      <p:ext uri="{BB962C8B-B14F-4D97-AF65-F5344CB8AC3E}">
        <p14:creationId xmlns:p14="http://schemas.microsoft.com/office/powerpoint/2010/main" val="591787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66D87872C22B041BBBB59D517025235" ma:contentTypeVersion="" ma:contentTypeDescription="Create a new document." ma:contentTypeScope="" ma:versionID="72f78e11f934824d88723da46f4f9561">
  <xsd:schema xmlns:xsd="http://www.w3.org/2001/XMLSchema" xmlns:xs="http://www.w3.org/2001/XMLSchema" xmlns:p="http://schemas.microsoft.com/office/2006/metadata/properties" xmlns:ns2="d3db2da0-a4eb-4e8b-818d-b13e70e50971" xmlns:ns3="0cdb9d7b-3bdb-4b1c-be50-7737cb6ee7a2" targetNamespace="http://schemas.microsoft.com/office/2006/metadata/properties" ma:root="true" ma:fieldsID="f2277ba50ffbaab84b7d39ff683f5b8c" ns2:_="" ns3:_="">
    <xsd:import namespace="d3db2da0-a4eb-4e8b-818d-b13e70e50971"/>
    <xsd:import namespace="0cdb9d7b-3bdb-4b1c-be50-7737cb6ee7a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db2da0-a4eb-4e8b-818d-b13e70e509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cdb9d7b-3bdb-4b1c-be50-7737cb6ee7a2"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EDA714-2C11-46FF-B56E-D9CCB966B31A}">
  <ds:schemaRefs>
    <ds:schemaRef ds:uri="http://schemas.microsoft.com/office/2006/metadata/properties"/>
    <ds:schemaRef ds:uri="http://schemas.microsoft.com/office/2006/documentManagement/types"/>
    <ds:schemaRef ds:uri="http://purl.org/dc/elements/1.1/"/>
    <ds:schemaRef ds:uri="0cdb9d7b-3bdb-4b1c-be50-7737cb6ee7a2"/>
    <ds:schemaRef ds:uri="http://schemas.microsoft.com/office/infopath/2007/PartnerControls"/>
    <ds:schemaRef ds:uri="d3db2da0-a4eb-4e8b-818d-b13e70e50971"/>
    <ds:schemaRef ds:uri="http://schemas.openxmlformats.org/package/2006/metadata/core-properties"/>
    <ds:schemaRef ds:uri="http://www.w3.org/XML/1998/namespace"/>
    <ds:schemaRef ds:uri="http://purl.org/dc/dcmitype/"/>
    <ds:schemaRef ds:uri="http://purl.org/dc/terms/"/>
  </ds:schemaRefs>
</ds:datastoreItem>
</file>

<file path=customXml/itemProps2.xml><?xml version="1.0" encoding="utf-8"?>
<ds:datastoreItem xmlns:ds="http://schemas.openxmlformats.org/officeDocument/2006/customXml" ds:itemID="{37E4733F-D50C-46E5-A7BC-E64C34B892AC}">
  <ds:schemaRefs>
    <ds:schemaRef ds:uri="http://schemas.microsoft.com/sharepoint/v3/contenttype/forms"/>
  </ds:schemaRefs>
</ds:datastoreItem>
</file>

<file path=customXml/itemProps3.xml><?xml version="1.0" encoding="utf-8"?>
<ds:datastoreItem xmlns:ds="http://schemas.openxmlformats.org/officeDocument/2006/customXml" ds:itemID="{1B723E22-8CEB-413C-8862-256F740CB1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db2da0-a4eb-4e8b-818d-b13e70e50971"/>
    <ds:schemaRef ds:uri="0cdb9d7b-3bdb-4b1c-be50-7737cb6ee7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5596</TotalTime>
  <Words>380</Words>
  <Application>Microsoft Office PowerPoint</Application>
  <PresentationFormat>A4 Paper (210x297 mm)</PresentationFormat>
  <Paragraphs>26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Georgia</vt:lpstr>
      <vt:lpstr>Symbol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Morgan Garcia</dc:creator>
  <cp:lastModifiedBy>Mila Long</cp:lastModifiedBy>
  <cp:revision>139</cp:revision>
  <cp:lastPrinted>2011-11-15T15:35:11Z</cp:lastPrinted>
  <dcterms:created xsi:type="dcterms:W3CDTF">2011-11-07T17:26:05Z</dcterms:created>
  <dcterms:modified xsi:type="dcterms:W3CDTF">2019-11-18T17:46:03Z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0x010100966D87872C22B041BBBB59D517025235</vt:lpwstr>
  </property>
  <property fmtid="{D5CDD505-2E9C-101B-9397-08002B2CF9AE}" pid="3" name="AuthorIds_UIVersion_512">
    <vt:lpwstr>19</vt:lpwstr>
  </property>
</Properties>
</file>