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8" r:id="rId4"/>
  </p:sldMasterIdLst>
  <p:notesMasterIdLst>
    <p:notesMasterId r:id="rId8"/>
  </p:notesMasterIdLst>
  <p:sldIdLst>
    <p:sldId id="258" r:id="rId5"/>
    <p:sldId id="257" r:id="rId6"/>
    <p:sldId id="259"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leen Matimbira" initials="MM" lastIdx="4" clrIdx="0">
    <p:extLst>
      <p:ext uri="{19B8F6BF-5375-455C-9EA6-DF929625EA0E}">
        <p15:presenceInfo xmlns:p15="http://schemas.microsoft.com/office/powerpoint/2012/main" userId="S-1-5-21-1896406099-4112962713-2213461301-1364" providerId="AD"/>
      </p:ext>
    </p:extLst>
  </p:cmAuthor>
  <p:cmAuthor id="2" name="Ashley Mayo" initials="AM" lastIdx="19" clrIdx="1">
    <p:extLst>
      <p:ext uri="{19B8F6BF-5375-455C-9EA6-DF929625EA0E}">
        <p15:presenceInfo xmlns:p15="http://schemas.microsoft.com/office/powerpoint/2012/main" userId="S-1-5-21-3003367119-45151493-406046460-41099" providerId="AD"/>
      </p:ext>
    </p:extLst>
  </p:cmAuthor>
  <p:cmAuthor id="3" name="Tara McClure" initials="TM" lastIdx="4" clrIdx="2">
    <p:extLst>
      <p:ext uri="{19B8F6BF-5375-455C-9EA6-DF929625EA0E}">
        <p15:presenceInfo xmlns:p15="http://schemas.microsoft.com/office/powerpoint/2012/main" userId="S::tmcclure@fhi360.org::e5439c73-25d8-48a5-8dcb-87907cf33aad" providerId="AD"/>
      </p:ext>
    </p:extLst>
  </p:cmAuthor>
  <p:cmAuthor id="4" name="Rachel Scheckter" initials="RS" lastIdx="1" clrIdx="2">
    <p:extLst>
      <p:ext uri="{19B8F6BF-5375-455C-9EA6-DF929625EA0E}">
        <p15:presenceInfo xmlns:p15="http://schemas.microsoft.com/office/powerpoint/2012/main" userId="Rachel Scheckter" providerId="None"/>
      </p:ext>
    </p:extLst>
  </p:cmAuthor>
  <p:cmAuthor id="5" name="Nicole Macagna" initials="NM" lastIdx="1" clrIdx="3">
    <p:extLst>
      <p:ext uri="{19B8F6BF-5375-455C-9EA6-DF929625EA0E}">
        <p15:presenceInfo xmlns:p15="http://schemas.microsoft.com/office/powerpoint/2012/main" userId="S-1-5-21-3003367119-45151493-406046460-4774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3578"/>
    <a:srgbClr val="C42990"/>
    <a:srgbClr val="415665"/>
    <a:srgbClr val="6A7A86"/>
    <a:srgbClr val="556875"/>
    <a:srgbClr val="666666"/>
    <a:srgbClr val="8B81D2"/>
    <a:srgbClr val="9F97DA"/>
    <a:srgbClr val="919EA6"/>
    <a:srgbClr val="7575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DF17199-9100-4471-9656-4A03836040C0}">
  <a:tblStyle styleId="{0DF17199-9100-4471-9656-4A03836040C0}"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8" d="100"/>
          <a:sy n="138" d="100"/>
        </p:scale>
        <p:origin x="756"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ra McClure" userId="e5439c73-25d8-48a5-8dcb-87907cf33aad" providerId="ADAL" clId="{C9565172-FEAF-4DD9-AC99-E59C2B19D058}"/>
    <pc:docChg chg="undo custSel addSld delSld modSld">
      <pc:chgData name="Tara McClure" userId="e5439c73-25d8-48a5-8dcb-87907cf33aad" providerId="ADAL" clId="{C9565172-FEAF-4DD9-AC99-E59C2B19D058}" dt="2019-10-17T18:45:12.390" v="719" actId="14100"/>
      <pc:docMkLst>
        <pc:docMk/>
      </pc:docMkLst>
      <pc:sldChg chg="addSp delSp modSp">
        <pc:chgData name="Tara McClure" userId="e5439c73-25d8-48a5-8dcb-87907cf33aad" providerId="ADAL" clId="{C9565172-FEAF-4DD9-AC99-E59C2B19D058}" dt="2019-10-17T18:44:59.145" v="717" actId="14100"/>
        <pc:sldMkLst>
          <pc:docMk/>
          <pc:sldMk cId="0" sldId="257"/>
        </pc:sldMkLst>
        <pc:spChg chg="add del">
          <ac:chgData name="Tara McClure" userId="e5439c73-25d8-48a5-8dcb-87907cf33aad" providerId="ADAL" clId="{C9565172-FEAF-4DD9-AC99-E59C2B19D058}" dt="2019-10-17T18:21:56.430" v="466" actId="478"/>
          <ac:spMkLst>
            <pc:docMk/>
            <pc:sldMk cId="0" sldId="257"/>
            <ac:spMk id="2" creationId="{0C310534-DB48-4E88-B964-E2586BF4AFA1}"/>
          </ac:spMkLst>
        </pc:spChg>
        <pc:spChg chg="add del">
          <ac:chgData name="Tara McClure" userId="e5439c73-25d8-48a5-8dcb-87907cf33aad" providerId="ADAL" clId="{C9565172-FEAF-4DD9-AC99-E59C2B19D058}" dt="2019-10-17T18:20:47.767" v="451" actId="478"/>
          <ac:spMkLst>
            <pc:docMk/>
            <pc:sldMk cId="0" sldId="257"/>
            <ac:spMk id="3" creationId="{D0AC57FE-FC14-458C-8AD8-C80C72F0B632}"/>
          </ac:spMkLst>
        </pc:spChg>
        <pc:spChg chg="add del">
          <ac:chgData name="Tara McClure" userId="e5439c73-25d8-48a5-8dcb-87907cf33aad" providerId="ADAL" clId="{C9565172-FEAF-4DD9-AC99-E59C2B19D058}" dt="2019-10-17T18:21:52.137" v="465" actId="478"/>
          <ac:spMkLst>
            <pc:docMk/>
            <pc:sldMk cId="0" sldId="257"/>
            <ac:spMk id="4" creationId="{1B4CBB55-944E-4952-9B80-6E0C7B8610B3}"/>
          </ac:spMkLst>
        </pc:spChg>
        <pc:spChg chg="mod">
          <ac:chgData name="Tara McClure" userId="e5439c73-25d8-48a5-8dcb-87907cf33aad" providerId="ADAL" clId="{C9565172-FEAF-4DD9-AC99-E59C2B19D058}" dt="2019-10-17T18:41:32.530" v="714" actId="1076"/>
          <ac:spMkLst>
            <pc:docMk/>
            <pc:sldMk cId="0" sldId="257"/>
            <ac:spMk id="5" creationId="{A1905805-4AEB-40F2-9EE7-E9F689ABEB8D}"/>
          </ac:spMkLst>
        </pc:spChg>
        <pc:spChg chg="del mod">
          <ac:chgData name="Tara McClure" userId="e5439c73-25d8-48a5-8dcb-87907cf33aad" providerId="ADAL" clId="{C9565172-FEAF-4DD9-AC99-E59C2B19D058}" dt="2019-10-17T18:28:28.544" v="539"/>
          <ac:spMkLst>
            <pc:docMk/>
            <pc:sldMk cId="0" sldId="257"/>
            <ac:spMk id="7" creationId="{60713D99-BB5D-4A79-8302-D0B29076447B}"/>
          </ac:spMkLst>
        </pc:spChg>
        <pc:spChg chg="del mod">
          <ac:chgData name="Tara McClure" userId="e5439c73-25d8-48a5-8dcb-87907cf33aad" providerId="ADAL" clId="{C9565172-FEAF-4DD9-AC99-E59C2B19D058}" dt="2019-10-17T18:30:52.964" v="611" actId="478"/>
          <ac:spMkLst>
            <pc:docMk/>
            <pc:sldMk cId="0" sldId="257"/>
            <ac:spMk id="13" creationId="{E2C83698-2947-4782-869D-7DC069D84856}"/>
          </ac:spMkLst>
        </pc:spChg>
        <pc:spChg chg="mod">
          <ac:chgData name="Tara McClure" userId="e5439c73-25d8-48a5-8dcb-87907cf33aad" providerId="ADAL" clId="{C9565172-FEAF-4DD9-AC99-E59C2B19D058}" dt="2019-10-17T18:38:50.450" v="688" actId="14100"/>
          <ac:spMkLst>
            <pc:docMk/>
            <pc:sldMk cId="0" sldId="257"/>
            <ac:spMk id="14" creationId="{AD52C175-66DA-455A-B7D5-95D78D7FCFAF}"/>
          </ac:spMkLst>
        </pc:spChg>
        <pc:spChg chg="add">
          <ac:chgData name="Tara McClure" userId="e5439c73-25d8-48a5-8dcb-87907cf33aad" providerId="ADAL" clId="{C9565172-FEAF-4DD9-AC99-E59C2B19D058}" dt="2019-10-17T18:30:53.687" v="612"/>
          <ac:spMkLst>
            <pc:docMk/>
            <pc:sldMk cId="0" sldId="257"/>
            <ac:spMk id="18" creationId="{86848244-FC21-42CC-A5F7-A95F96AE7E16}"/>
          </ac:spMkLst>
        </pc:spChg>
        <pc:spChg chg="mod">
          <ac:chgData name="Tara McClure" userId="e5439c73-25d8-48a5-8dcb-87907cf33aad" providerId="ADAL" clId="{C9565172-FEAF-4DD9-AC99-E59C2B19D058}" dt="2019-10-17T18:27:20.934" v="526" actId="1076"/>
          <ac:spMkLst>
            <pc:docMk/>
            <pc:sldMk cId="0" sldId="257"/>
            <ac:spMk id="81" creationId="{00000000-0000-0000-0000-000000000000}"/>
          </ac:spMkLst>
        </pc:spChg>
        <pc:spChg chg="mod">
          <ac:chgData name="Tara McClure" userId="e5439c73-25d8-48a5-8dcb-87907cf33aad" providerId="ADAL" clId="{C9565172-FEAF-4DD9-AC99-E59C2B19D058}" dt="2019-10-17T18:41:25.626" v="713" actId="20577"/>
          <ac:spMkLst>
            <pc:docMk/>
            <pc:sldMk cId="0" sldId="257"/>
            <ac:spMk id="82" creationId="{00000000-0000-0000-0000-000000000000}"/>
          </ac:spMkLst>
        </pc:spChg>
        <pc:spChg chg="mod">
          <ac:chgData name="Tara McClure" userId="e5439c73-25d8-48a5-8dcb-87907cf33aad" providerId="ADAL" clId="{C9565172-FEAF-4DD9-AC99-E59C2B19D058}" dt="2019-10-17T18:39:23.451" v="692"/>
          <ac:spMkLst>
            <pc:docMk/>
            <pc:sldMk cId="0" sldId="257"/>
            <ac:spMk id="83" creationId="{00000000-0000-0000-0000-000000000000}"/>
          </ac:spMkLst>
        </pc:spChg>
        <pc:spChg chg="mod">
          <ac:chgData name="Tara McClure" userId="e5439c73-25d8-48a5-8dcb-87907cf33aad" providerId="ADAL" clId="{C9565172-FEAF-4DD9-AC99-E59C2B19D058}" dt="2019-10-17T18:44:59.145" v="717" actId="14100"/>
          <ac:spMkLst>
            <pc:docMk/>
            <pc:sldMk cId="0" sldId="257"/>
            <ac:spMk id="84" creationId="{00000000-0000-0000-0000-000000000000}"/>
          </ac:spMkLst>
        </pc:spChg>
        <pc:picChg chg="mod">
          <ac:chgData name="Tara McClure" userId="e5439c73-25d8-48a5-8dcb-87907cf33aad" providerId="ADAL" clId="{C9565172-FEAF-4DD9-AC99-E59C2B19D058}" dt="2019-10-17T18:41:32.530" v="714" actId="1076"/>
          <ac:picMkLst>
            <pc:docMk/>
            <pc:sldMk cId="0" sldId="257"/>
            <ac:picMk id="15" creationId="{B717BE41-0864-406B-A938-6F6791A6E7A3}"/>
          </ac:picMkLst>
        </pc:picChg>
        <pc:picChg chg="add mod">
          <ac:chgData name="Tara McClure" userId="e5439c73-25d8-48a5-8dcb-87907cf33aad" providerId="ADAL" clId="{C9565172-FEAF-4DD9-AC99-E59C2B19D058}" dt="2019-10-17T18:39:27.469" v="693" actId="1076"/>
          <ac:picMkLst>
            <pc:docMk/>
            <pc:sldMk cId="0" sldId="257"/>
            <ac:picMk id="16" creationId="{E5EFE54D-758B-4EC9-BE78-EE903442C9DE}"/>
          </ac:picMkLst>
        </pc:picChg>
        <pc:picChg chg="del">
          <ac:chgData name="Tara McClure" userId="e5439c73-25d8-48a5-8dcb-87907cf33aad" providerId="ADAL" clId="{C9565172-FEAF-4DD9-AC99-E59C2B19D058}" dt="2019-10-17T18:20:14.763" v="446" actId="478"/>
          <ac:picMkLst>
            <pc:docMk/>
            <pc:sldMk cId="0" sldId="257"/>
            <ac:picMk id="17" creationId="{D7274FAC-E66F-42A3-AD7D-7A44D6ED05D5}"/>
          </ac:picMkLst>
        </pc:picChg>
      </pc:sldChg>
      <pc:sldChg chg="addSp delSp modSp">
        <pc:chgData name="Tara McClure" userId="e5439c73-25d8-48a5-8dcb-87907cf33aad" providerId="ADAL" clId="{C9565172-FEAF-4DD9-AC99-E59C2B19D058}" dt="2019-10-17T18:38:38.040" v="686" actId="1036"/>
        <pc:sldMkLst>
          <pc:docMk/>
          <pc:sldMk cId="3301446908" sldId="258"/>
        </pc:sldMkLst>
        <pc:spChg chg="add del mod">
          <ac:chgData name="Tara McClure" userId="e5439c73-25d8-48a5-8dcb-87907cf33aad" providerId="ADAL" clId="{C9565172-FEAF-4DD9-AC99-E59C2B19D058}" dt="2019-10-17T18:30:47.249" v="610"/>
          <ac:spMkLst>
            <pc:docMk/>
            <pc:sldMk cId="3301446908" sldId="258"/>
            <ac:spMk id="3" creationId="{CB9A8B73-15DC-46DC-B2E3-B4EB0CC0CD37}"/>
          </ac:spMkLst>
        </pc:spChg>
        <pc:spChg chg="mod">
          <ac:chgData name="Tara McClure" userId="e5439c73-25d8-48a5-8dcb-87907cf33aad" providerId="ADAL" clId="{C9565172-FEAF-4DD9-AC99-E59C2B19D058}" dt="2019-10-17T18:38:38.040" v="686" actId="1036"/>
          <ac:spMkLst>
            <pc:docMk/>
            <pc:sldMk cId="3301446908" sldId="258"/>
            <ac:spMk id="5" creationId="{A1905805-4AEB-40F2-9EE7-E9F689ABEB8D}"/>
          </ac:spMkLst>
        </pc:spChg>
        <pc:spChg chg="add del mod">
          <ac:chgData name="Tara McClure" userId="e5439c73-25d8-48a5-8dcb-87907cf33aad" providerId="ADAL" clId="{C9565172-FEAF-4DD9-AC99-E59C2B19D058}" dt="2019-10-17T18:07:06.433" v="233" actId="478"/>
          <ac:spMkLst>
            <pc:docMk/>
            <pc:sldMk cId="3301446908" sldId="258"/>
            <ac:spMk id="6" creationId="{485271CF-8E86-41E0-BB89-74BECB942927}"/>
          </ac:spMkLst>
        </pc:spChg>
        <pc:spChg chg="add del">
          <ac:chgData name="Tara McClure" userId="e5439c73-25d8-48a5-8dcb-87907cf33aad" providerId="ADAL" clId="{C9565172-FEAF-4DD9-AC99-E59C2B19D058}" dt="2019-10-17T18:16:14.004" v="404"/>
          <ac:spMkLst>
            <pc:docMk/>
            <pc:sldMk cId="3301446908" sldId="258"/>
            <ac:spMk id="7" creationId="{064AA6E7-5F18-48BC-9E53-342D382746C0}"/>
          </ac:spMkLst>
        </pc:spChg>
        <pc:spChg chg="add del">
          <ac:chgData name="Tara McClure" userId="e5439c73-25d8-48a5-8dcb-87907cf33aad" providerId="ADAL" clId="{C9565172-FEAF-4DD9-AC99-E59C2B19D058}" dt="2019-10-17T18:16:14.004" v="404"/>
          <ac:spMkLst>
            <pc:docMk/>
            <pc:sldMk cId="3301446908" sldId="258"/>
            <ac:spMk id="8" creationId="{823DB741-BE23-4521-B561-736F7F861A7F}"/>
          </ac:spMkLst>
        </pc:spChg>
        <pc:spChg chg="add del">
          <ac:chgData name="Tara McClure" userId="e5439c73-25d8-48a5-8dcb-87907cf33aad" providerId="ADAL" clId="{C9565172-FEAF-4DD9-AC99-E59C2B19D058}" dt="2019-10-17T18:16:14.004" v="404"/>
          <ac:spMkLst>
            <pc:docMk/>
            <pc:sldMk cId="3301446908" sldId="258"/>
            <ac:spMk id="9" creationId="{8B023E61-3283-4FE7-AAA3-BEB915E8F766}"/>
          </ac:spMkLst>
        </pc:spChg>
        <pc:spChg chg="mod">
          <ac:chgData name="Tara McClure" userId="e5439c73-25d8-48a5-8dcb-87907cf33aad" providerId="ADAL" clId="{C9565172-FEAF-4DD9-AC99-E59C2B19D058}" dt="2019-10-17T18:38:26.717" v="682" actId="1076"/>
          <ac:spMkLst>
            <pc:docMk/>
            <pc:sldMk cId="3301446908" sldId="258"/>
            <ac:spMk id="14" creationId="{AD52C175-66DA-455A-B7D5-95D78D7FCFAF}"/>
          </ac:spMkLst>
        </pc:spChg>
        <pc:spChg chg="del mod">
          <ac:chgData name="Tara McClure" userId="e5439c73-25d8-48a5-8dcb-87907cf33aad" providerId="ADAL" clId="{C9565172-FEAF-4DD9-AC99-E59C2B19D058}" dt="2019-10-17T17:54:58.936" v="135" actId="478"/>
          <ac:spMkLst>
            <pc:docMk/>
            <pc:sldMk cId="3301446908" sldId="258"/>
            <ac:spMk id="17" creationId="{8796D43C-8FF5-432B-92EB-C3CB113BFFF6}"/>
          </ac:spMkLst>
        </pc:spChg>
        <pc:spChg chg="mod ord">
          <ac:chgData name="Tara McClure" userId="e5439c73-25d8-48a5-8dcb-87907cf33aad" providerId="ADAL" clId="{C9565172-FEAF-4DD9-AC99-E59C2B19D058}" dt="2019-10-17T18:12:47.274" v="372" actId="1038"/>
          <ac:spMkLst>
            <pc:docMk/>
            <pc:sldMk cId="3301446908" sldId="258"/>
            <ac:spMk id="23" creationId="{8514EC72-A1FD-4C55-9077-BFEBB0442226}"/>
          </ac:spMkLst>
        </pc:spChg>
        <pc:spChg chg="mod ord">
          <ac:chgData name="Tara McClure" userId="e5439c73-25d8-48a5-8dcb-87907cf33aad" providerId="ADAL" clId="{C9565172-FEAF-4DD9-AC99-E59C2B19D058}" dt="2019-10-17T18:12:26.688" v="357" actId="404"/>
          <ac:spMkLst>
            <pc:docMk/>
            <pc:sldMk cId="3301446908" sldId="258"/>
            <ac:spMk id="24" creationId="{3E0C26BF-2DC5-4C96-99DB-35089848BF14}"/>
          </ac:spMkLst>
        </pc:spChg>
        <pc:spChg chg="del mod">
          <ac:chgData name="Tara McClure" userId="e5439c73-25d8-48a5-8dcb-87907cf33aad" providerId="ADAL" clId="{C9565172-FEAF-4DD9-AC99-E59C2B19D058}" dt="2019-10-17T18:07:51.521" v="254" actId="478"/>
          <ac:spMkLst>
            <pc:docMk/>
            <pc:sldMk cId="3301446908" sldId="258"/>
            <ac:spMk id="25" creationId="{EC6FFFE6-4C4A-4CF9-9AC6-FA74A57F549B}"/>
          </ac:spMkLst>
        </pc:spChg>
        <pc:spChg chg="del mod">
          <ac:chgData name="Tara McClure" userId="e5439c73-25d8-48a5-8dcb-87907cf33aad" providerId="ADAL" clId="{C9565172-FEAF-4DD9-AC99-E59C2B19D058}" dt="2019-10-17T18:07:00.375" v="231" actId="478"/>
          <ac:spMkLst>
            <pc:docMk/>
            <pc:sldMk cId="3301446908" sldId="258"/>
            <ac:spMk id="26" creationId="{EA93A57B-ACC6-4BD4-8C18-0DA5E1513EBA}"/>
          </ac:spMkLst>
        </pc:spChg>
        <pc:spChg chg="del mod">
          <ac:chgData name="Tara McClure" userId="e5439c73-25d8-48a5-8dcb-87907cf33aad" providerId="ADAL" clId="{C9565172-FEAF-4DD9-AC99-E59C2B19D058}" dt="2019-10-17T18:07:04.389" v="232" actId="478"/>
          <ac:spMkLst>
            <pc:docMk/>
            <pc:sldMk cId="3301446908" sldId="258"/>
            <ac:spMk id="27" creationId="{31483866-B399-4D81-964B-78D1D6255D80}"/>
          </ac:spMkLst>
        </pc:spChg>
        <pc:spChg chg="del mod">
          <ac:chgData name="Tara McClure" userId="e5439c73-25d8-48a5-8dcb-87907cf33aad" providerId="ADAL" clId="{C9565172-FEAF-4DD9-AC99-E59C2B19D058}" dt="2019-10-17T17:57:02.305" v="153" actId="478"/>
          <ac:spMkLst>
            <pc:docMk/>
            <pc:sldMk cId="3301446908" sldId="258"/>
            <ac:spMk id="28" creationId="{7F8F9131-46F4-4A22-AE62-4784943B9CBD}"/>
          </ac:spMkLst>
        </pc:spChg>
        <pc:spChg chg="del">
          <ac:chgData name="Tara McClure" userId="e5439c73-25d8-48a5-8dcb-87907cf33aad" providerId="ADAL" clId="{C9565172-FEAF-4DD9-AC99-E59C2B19D058}" dt="2019-10-17T17:52:41.812" v="108" actId="478"/>
          <ac:spMkLst>
            <pc:docMk/>
            <pc:sldMk cId="3301446908" sldId="258"/>
            <ac:spMk id="29" creationId="{99967994-447A-4AEF-812C-3B7E4B9DC6EC}"/>
          </ac:spMkLst>
        </pc:spChg>
        <pc:spChg chg="del mod">
          <ac:chgData name="Tara McClure" userId="e5439c73-25d8-48a5-8dcb-87907cf33aad" providerId="ADAL" clId="{C9565172-FEAF-4DD9-AC99-E59C2B19D058}" dt="2019-10-17T17:57:04.773" v="154" actId="478"/>
          <ac:spMkLst>
            <pc:docMk/>
            <pc:sldMk cId="3301446908" sldId="258"/>
            <ac:spMk id="30" creationId="{6F2A519E-748A-46C7-B299-A7DB19B1BB59}"/>
          </ac:spMkLst>
        </pc:spChg>
        <pc:spChg chg="mod ord">
          <ac:chgData name="Tara McClure" userId="e5439c73-25d8-48a5-8dcb-87907cf33aad" providerId="ADAL" clId="{C9565172-FEAF-4DD9-AC99-E59C2B19D058}" dt="2019-10-17T18:12:47.274" v="372" actId="1038"/>
          <ac:spMkLst>
            <pc:docMk/>
            <pc:sldMk cId="3301446908" sldId="258"/>
            <ac:spMk id="31" creationId="{7FF7F215-6F9F-45BA-AC4B-C3C4C024777E}"/>
          </ac:spMkLst>
        </pc:spChg>
        <pc:spChg chg="del mod ord">
          <ac:chgData name="Tara McClure" userId="e5439c73-25d8-48a5-8dcb-87907cf33aad" providerId="ADAL" clId="{C9565172-FEAF-4DD9-AC99-E59C2B19D058}" dt="2019-10-17T18:03:04.864" v="180" actId="478"/>
          <ac:spMkLst>
            <pc:docMk/>
            <pc:sldMk cId="3301446908" sldId="258"/>
            <ac:spMk id="32" creationId="{C84A4740-3A5E-4B7F-BCE6-FC7A6BEC5EFC}"/>
          </ac:spMkLst>
        </pc:spChg>
        <pc:spChg chg="del mod">
          <ac:chgData name="Tara McClure" userId="e5439c73-25d8-48a5-8dcb-87907cf33aad" providerId="ADAL" clId="{C9565172-FEAF-4DD9-AC99-E59C2B19D058}" dt="2019-10-17T17:52:37.160" v="107" actId="478"/>
          <ac:spMkLst>
            <pc:docMk/>
            <pc:sldMk cId="3301446908" sldId="258"/>
            <ac:spMk id="33" creationId="{ABC692CE-0954-4F56-816C-0366309CCA00}"/>
          </ac:spMkLst>
        </pc:spChg>
        <pc:spChg chg="del">
          <ac:chgData name="Tara McClure" userId="e5439c73-25d8-48a5-8dcb-87907cf33aad" providerId="ADAL" clId="{C9565172-FEAF-4DD9-AC99-E59C2B19D058}" dt="2019-10-17T17:52:31.876" v="106" actId="478"/>
          <ac:spMkLst>
            <pc:docMk/>
            <pc:sldMk cId="3301446908" sldId="258"/>
            <ac:spMk id="34" creationId="{92AEFBA3-2B1D-4397-94EF-AB6F5E8C583D}"/>
          </ac:spMkLst>
        </pc:spChg>
        <pc:spChg chg="del mod">
          <ac:chgData name="Tara McClure" userId="e5439c73-25d8-48a5-8dcb-87907cf33aad" providerId="ADAL" clId="{C9565172-FEAF-4DD9-AC99-E59C2B19D058}" dt="2019-10-17T17:54:04.137" v="128" actId="478"/>
          <ac:spMkLst>
            <pc:docMk/>
            <pc:sldMk cId="3301446908" sldId="258"/>
            <ac:spMk id="35" creationId="{BA5CF8B9-45C3-4774-B58D-6660798BA636}"/>
          </ac:spMkLst>
        </pc:spChg>
        <pc:spChg chg="add del mod">
          <ac:chgData name="Tara McClure" userId="e5439c73-25d8-48a5-8dcb-87907cf33aad" providerId="ADAL" clId="{C9565172-FEAF-4DD9-AC99-E59C2B19D058}" dt="2019-10-17T17:56:17.946" v="147" actId="478"/>
          <ac:spMkLst>
            <pc:docMk/>
            <pc:sldMk cId="3301446908" sldId="258"/>
            <ac:spMk id="36" creationId="{C4C247E5-E354-4816-B0C4-A85912147F79}"/>
          </ac:spMkLst>
        </pc:spChg>
        <pc:spChg chg="add del mod ord">
          <ac:chgData name="Tara McClure" userId="e5439c73-25d8-48a5-8dcb-87907cf33aad" providerId="ADAL" clId="{C9565172-FEAF-4DD9-AC99-E59C2B19D058}" dt="2019-10-17T18:15:58.182" v="400" actId="478"/>
          <ac:spMkLst>
            <pc:docMk/>
            <pc:sldMk cId="3301446908" sldId="258"/>
            <ac:spMk id="37" creationId="{BB7138C8-1C74-46CF-96C0-E717BEBA3E4B}"/>
          </ac:spMkLst>
        </pc:spChg>
        <pc:spChg chg="add del mod ord">
          <ac:chgData name="Tara McClure" userId="e5439c73-25d8-48a5-8dcb-87907cf33aad" providerId="ADAL" clId="{C9565172-FEAF-4DD9-AC99-E59C2B19D058}" dt="2019-10-17T18:15:58.182" v="400" actId="478"/>
          <ac:spMkLst>
            <pc:docMk/>
            <pc:sldMk cId="3301446908" sldId="258"/>
            <ac:spMk id="38" creationId="{292E74C2-A95B-43B3-8801-86D29C2D9C88}"/>
          </ac:spMkLst>
        </pc:spChg>
        <pc:spChg chg="add del mod">
          <ac:chgData name="Tara McClure" userId="e5439c73-25d8-48a5-8dcb-87907cf33aad" providerId="ADAL" clId="{C9565172-FEAF-4DD9-AC99-E59C2B19D058}" dt="2019-10-17T18:15:58.182" v="400" actId="478"/>
          <ac:spMkLst>
            <pc:docMk/>
            <pc:sldMk cId="3301446908" sldId="258"/>
            <ac:spMk id="39" creationId="{DCAF8B1D-4A71-484B-8DB3-4B714BCC72EB}"/>
          </ac:spMkLst>
        </pc:spChg>
        <pc:spChg chg="add del mod">
          <ac:chgData name="Tara McClure" userId="e5439c73-25d8-48a5-8dcb-87907cf33aad" providerId="ADAL" clId="{C9565172-FEAF-4DD9-AC99-E59C2B19D058}" dt="2019-10-17T18:15:58.182" v="400" actId="478"/>
          <ac:spMkLst>
            <pc:docMk/>
            <pc:sldMk cId="3301446908" sldId="258"/>
            <ac:spMk id="40" creationId="{A411F799-E3C5-4870-9A5B-83554356FCDD}"/>
          </ac:spMkLst>
        </pc:spChg>
        <pc:spChg chg="mod">
          <ac:chgData name="Tara McClure" userId="e5439c73-25d8-48a5-8dcb-87907cf33aad" providerId="ADAL" clId="{C9565172-FEAF-4DD9-AC99-E59C2B19D058}" dt="2019-10-17T18:19:10.689" v="438" actId="207"/>
          <ac:spMkLst>
            <pc:docMk/>
            <pc:sldMk cId="3301446908" sldId="258"/>
            <ac:spMk id="81" creationId="{00000000-0000-0000-0000-000000000000}"/>
          </ac:spMkLst>
        </pc:spChg>
        <pc:spChg chg="mod">
          <ac:chgData name="Tara McClure" userId="e5439c73-25d8-48a5-8dcb-87907cf33aad" providerId="ADAL" clId="{C9565172-FEAF-4DD9-AC99-E59C2B19D058}" dt="2019-10-17T18:38:03.523" v="677" actId="1076"/>
          <ac:spMkLst>
            <pc:docMk/>
            <pc:sldMk cId="3301446908" sldId="258"/>
            <ac:spMk id="82" creationId="{00000000-0000-0000-0000-000000000000}"/>
          </ac:spMkLst>
        </pc:spChg>
        <pc:spChg chg="mod">
          <ac:chgData name="Tara McClure" userId="e5439c73-25d8-48a5-8dcb-87907cf33aad" providerId="ADAL" clId="{C9565172-FEAF-4DD9-AC99-E59C2B19D058}" dt="2019-10-17T18:38:19.858" v="680" actId="14100"/>
          <ac:spMkLst>
            <pc:docMk/>
            <pc:sldMk cId="3301446908" sldId="258"/>
            <ac:spMk id="83" creationId="{00000000-0000-0000-0000-000000000000}"/>
          </ac:spMkLst>
        </pc:spChg>
        <pc:spChg chg="mod">
          <ac:chgData name="Tara McClure" userId="e5439c73-25d8-48a5-8dcb-87907cf33aad" providerId="ADAL" clId="{C9565172-FEAF-4DD9-AC99-E59C2B19D058}" dt="2019-10-17T18:29:44.433" v="601" actId="1076"/>
          <ac:spMkLst>
            <pc:docMk/>
            <pc:sldMk cId="3301446908" sldId="258"/>
            <ac:spMk id="84" creationId="{00000000-0000-0000-0000-000000000000}"/>
          </ac:spMkLst>
        </pc:spChg>
        <pc:spChg chg="mod">
          <ac:chgData name="Tara McClure" userId="e5439c73-25d8-48a5-8dcb-87907cf33aad" providerId="ADAL" clId="{C9565172-FEAF-4DD9-AC99-E59C2B19D058}" dt="2019-10-17T18:19:00.948" v="437" actId="207"/>
          <ac:spMkLst>
            <pc:docMk/>
            <pc:sldMk cId="3301446908" sldId="258"/>
            <ac:spMk id="85" creationId="{00000000-0000-0000-0000-000000000000}"/>
          </ac:spMkLst>
        </pc:spChg>
        <pc:grpChg chg="add del mod">
          <ac:chgData name="Tara McClure" userId="e5439c73-25d8-48a5-8dcb-87907cf33aad" providerId="ADAL" clId="{C9565172-FEAF-4DD9-AC99-E59C2B19D058}" dt="2019-10-17T18:15:58.182" v="400" actId="478"/>
          <ac:grpSpMkLst>
            <pc:docMk/>
            <pc:sldMk cId="3301446908" sldId="258"/>
            <ac:grpSpMk id="16" creationId="{935CDEB7-EE78-4A18-B269-7A7116D7015B}"/>
          </ac:grpSpMkLst>
        </pc:grpChg>
        <pc:grpChg chg="del">
          <ac:chgData name="Tara McClure" userId="e5439c73-25d8-48a5-8dcb-87907cf33aad" providerId="ADAL" clId="{C9565172-FEAF-4DD9-AC99-E59C2B19D058}" dt="2019-10-17T17:54:04.137" v="128" actId="478"/>
          <ac:grpSpMkLst>
            <pc:docMk/>
            <pc:sldMk cId="3301446908" sldId="258"/>
            <ac:grpSpMk id="18" creationId="{15ED5134-B0AF-4D20-92DA-082DDB4D8502}"/>
          </ac:grpSpMkLst>
        </pc:grpChg>
        <pc:picChg chg="del mod">
          <ac:chgData name="Tara McClure" userId="e5439c73-25d8-48a5-8dcb-87907cf33aad" providerId="ADAL" clId="{C9565172-FEAF-4DD9-AC99-E59C2B19D058}" dt="2019-10-17T17:46:57.134" v="58" actId="478"/>
          <ac:picMkLst>
            <pc:docMk/>
            <pc:sldMk cId="3301446908" sldId="258"/>
            <ac:picMk id="2" creationId="{01AAC7BC-A89B-47F7-860F-506DD715C217}"/>
          </ac:picMkLst>
        </pc:picChg>
        <pc:picChg chg="add del mod">
          <ac:chgData name="Tara McClure" userId="e5439c73-25d8-48a5-8dcb-87907cf33aad" providerId="ADAL" clId="{C9565172-FEAF-4DD9-AC99-E59C2B19D058}" dt="2019-10-17T17:49:54.712" v="92" actId="478"/>
          <ac:picMkLst>
            <pc:docMk/>
            <pc:sldMk cId="3301446908" sldId="258"/>
            <ac:picMk id="4" creationId="{EC51EBF4-B457-4176-B9EE-572F6D004B46}"/>
          </ac:picMkLst>
        </pc:picChg>
        <pc:picChg chg="del">
          <ac:chgData name="Tara McClure" userId="e5439c73-25d8-48a5-8dcb-87907cf33aad" providerId="ADAL" clId="{C9565172-FEAF-4DD9-AC99-E59C2B19D058}" dt="2019-10-17T17:48:49.945" v="79" actId="478"/>
          <ac:picMkLst>
            <pc:docMk/>
            <pc:sldMk cId="3301446908" sldId="258"/>
            <ac:picMk id="11" creationId="{9468D0AD-6054-4248-BE97-E4D30F89F604}"/>
          </ac:picMkLst>
        </pc:picChg>
        <pc:picChg chg="add del">
          <ac:chgData name="Tara McClure" userId="e5439c73-25d8-48a5-8dcb-87907cf33aad" providerId="ADAL" clId="{C9565172-FEAF-4DD9-AC99-E59C2B19D058}" dt="2019-10-17T17:48:54.800" v="83"/>
          <ac:picMkLst>
            <pc:docMk/>
            <pc:sldMk cId="3301446908" sldId="258"/>
            <ac:picMk id="12" creationId="{2EC3CB79-D045-4B51-9C8D-690F1A4167AE}"/>
          </ac:picMkLst>
        </pc:picChg>
        <pc:picChg chg="add mod">
          <ac:chgData name="Tara McClure" userId="e5439c73-25d8-48a5-8dcb-87907cf33aad" providerId="ADAL" clId="{C9565172-FEAF-4DD9-AC99-E59C2B19D058}" dt="2019-10-17T18:20:02.467" v="445" actId="1076"/>
          <ac:picMkLst>
            <pc:docMk/>
            <pc:sldMk cId="3301446908" sldId="258"/>
            <ac:picMk id="15" creationId="{2282260E-1FB6-4640-AE39-535C363EF399}"/>
          </ac:picMkLst>
        </pc:picChg>
        <pc:picChg chg="mod ord">
          <ac:chgData name="Tara McClure" userId="e5439c73-25d8-48a5-8dcb-87907cf33aad" providerId="ADAL" clId="{C9565172-FEAF-4DD9-AC99-E59C2B19D058}" dt="2019-10-17T18:12:47.274" v="372" actId="1038"/>
          <ac:picMkLst>
            <pc:docMk/>
            <pc:sldMk cId="3301446908" sldId="258"/>
            <ac:picMk id="19" creationId="{68DB43CA-632E-4E6C-AE60-361F1D9F4552}"/>
          </ac:picMkLst>
        </pc:picChg>
        <pc:picChg chg="del">
          <ac:chgData name="Tara McClure" userId="e5439c73-25d8-48a5-8dcb-87907cf33aad" providerId="ADAL" clId="{C9565172-FEAF-4DD9-AC99-E59C2B19D058}" dt="2019-10-17T17:52:12.953" v="104" actId="478"/>
          <ac:picMkLst>
            <pc:docMk/>
            <pc:sldMk cId="3301446908" sldId="258"/>
            <ac:picMk id="20" creationId="{1C67EE59-A213-4382-AEAB-FCFC08C62A76}"/>
          </ac:picMkLst>
        </pc:picChg>
        <pc:picChg chg="del mod">
          <ac:chgData name="Tara McClure" userId="e5439c73-25d8-48a5-8dcb-87907cf33aad" providerId="ADAL" clId="{C9565172-FEAF-4DD9-AC99-E59C2B19D058}" dt="2019-10-17T18:10:16.176" v="293" actId="478"/>
          <ac:picMkLst>
            <pc:docMk/>
            <pc:sldMk cId="3301446908" sldId="258"/>
            <ac:picMk id="21" creationId="{BFFAD4DA-ACC3-4232-973F-F7D02601EFDB}"/>
          </ac:picMkLst>
        </pc:picChg>
        <pc:picChg chg="del">
          <ac:chgData name="Tara McClure" userId="e5439c73-25d8-48a5-8dcb-87907cf33aad" providerId="ADAL" clId="{C9565172-FEAF-4DD9-AC99-E59C2B19D058}" dt="2019-10-17T17:55:26.034" v="142" actId="478"/>
          <ac:picMkLst>
            <pc:docMk/>
            <pc:sldMk cId="3301446908" sldId="258"/>
            <ac:picMk id="22" creationId="{840B8A53-8E49-4613-8C22-4D2288395F27}"/>
          </ac:picMkLst>
        </pc:picChg>
      </pc:sldChg>
      <pc:sldChg chg="addSp delSp modSp">
        <pc:chgData name="Tara McClure" userId="e5439c73-25d8-48a5-8dcb-87907cf33aad" providerId="ADAL" clId="{C9565172-FEAF-4DD9-AC99-E59C2B19D058}" dt="2019-10-17T18:45:12.390" v="719" actId="14100"/>
        <pc:sldMkLst>
          <pc:docMk/>
          <pc:sldMk cId="3282595426" sldId="259"/>
        </pc:sldMkLst>
        <pc:spChg chg="del">
          <ac:chgData name="Tara McClure" userId="e5439c73-25d8-48a5-8dcb-87907cf33aad" providerId="ADAL" clId="{C9565172-FEAF-4DD9-AC99-E59C2B19D058}" dt="2019-10-17T18:30:58.706" v="613" actId="478"/>
          <ac:spMkLst>
            <pc:docMk/>
            <pc:sldMk cId="3282595426" sldId="259"/>
            <ac:spMk id="13" creationId="{EED3D020-B594-439B-A507-D03833B8E9C6}"/>
          </ac:spMkLst>
        </pc:spChg>
        <pc:spChg chg="mod">
          <ac:chgData name="Tara McClure" userId="e5439c73-25d8-48a5-8dcb-87907cf33aad" providerId="ADAL" clId="{C9565172-FEAF-4DD9-AC99-E59C2B19D058}" dt="2019-10-17T18:40:18.212" v="701" actId="207"/>
          <ac:spMkLst>
            <pc:docMk/>
            <pc:sldMk cId="3282595426" sldId="259"/>
            <ac:spMk id="14" creationId="{AD52C175-66DA-455A-B7D5-95D78D7FCFAF}"/>
          </ac:spMkLst>
        </pc:spChg>
        <pc:spChg chg="add">
          <ac:chgData name="Tara McClure" userId="e5439c73-25d8-48a5-8dcb-87907cf33aad" providerId="ADAL" clId="{C9565172-FEAF-4DD9-AC99-E59C2B19D058}" dt="2019-10-17T18:30:59.081" v="614"/>
          <ac:spMkLst>
            <pc:docMk/>
            <pc:sldMk cId="3282595426" sldId="259"/>
            <ac:spMk id="16" creationId="{08D0927A-DE0A-4AD2-8D2E-F7CE308F32D0}"/>
          </ac:spMkLst>
        </pc:spChg>
        <pc:spChg chg="mod">
          <ac:chgData name="Tara McClure" userId="e5439c73-25d8-48a5-8dcb-87907cf33aad" providerId="ADAL" clId="{C9565172-FEAF-4DD9-AC99-E59C2B19D058}" dt="2019-10-17T18:40:01.877" v="696" actId="20577"/>
          <ac:spMkLst>
            <pc:docMk/>
            <pc:sldMk cId="3282595426" sldId="259"/>
            <ac:spMk id="81" creationId="{00000000-0000-0000-0000-000000000000}"/>
          </ac:spMkLst>
        </pc:spChg>
        <pc:spChg chg="mod">
          <ac:chgData name="Tara McClure" userId="e5439c73-25d8-48a5-8dcb-87907cf33aad" providerId="ADAL" clId="{C9565172-FEAF-4DD9-AC99-E59C2B19D058}" dt="2019-10-17T18:40:06.613" v="698" actId="207"/>
          <ac:spMkLst>
            <pc:docMk/>
            <pc:sldMk cId="3282595426" sldId="259"/>
            <ac:spMk id="82" creationId="{00000000-0000-0000-0000-000000000000}"/>
          </ac:spMkLst>
        </pc:spChg>
        <pc:spChg chg="mod">
          <ac:chgData name="Tara McClure" userId="e5439c73-25d8-48a5-8dcb-87907cf33aad" providerId="ADAL" clId="{C9565172-FEAF-4DD9-AC99-E59C2B19D058}" dt="2019-10-17T18:40:11.169" v="700" actId="207"/>
          <ac:spMkLst>
            <pc:docMk/>
            <pc:sldMk cId="3282595426" sldId="259"/>
            <ac:spMk id="83" creationId="{00000000-0000-0000-0000-000000000000}"/>
          </ac:spMkLst>
        </pc:spChg>
        <pc:spChg chg="mod">
          <ac:chgData name="Tara McClure" userId="e5439c73-25d8-48a5-8dcb-87907cf33aad" providerId="ADAL" clId="{C9565172-FEAF-4DD9-AC99-E59C2B19D058}" dt="2019-10-17T18:45:12.390" v="719" actId="14100"/>
          <ac:spMkLst>
            <pc:docMk/>
            <pc:sldMk cId="3282595426" sldId="259"/>
            <ac:spMk id="84" creationId="{00000000-0000-0000-0000-000000000000}"/>
          </ac:spMkLst>
        </pc:spChg>
        <pc:spChg chg="mod">
          <ac:chgData name="Tara McClure" userId="e5439c73-25d8-48a5-8dcb-87907cf33aad" providerId="ADAL" clId="{C9565172-FEAF-4DD9-AC99-E59C2B19D058}" dt="2019-10-17T18:39:47.045" v="694" actId="207"/>
          <ac:spMkLst>
            <pc:docMk/>
            <pc:sldMk cId="3282595426" sldId="259"/>
            <ac:spMk id="85" creationId="{00000000-0000-0000-0000-000000000000}"/>
          </ac:spMkLst>
        </pc:spChg>
        <pc:picChg chg="add del mod">
          <ac:chgData name="Tara McClure" userId="e5439c73-25d8-48a5-8dcb-87907cf33aad" providerId="ADAL" clId="{C9565172-FEAF-4DD9-AC99-E59C2B19D058}" dt="2019-10-17T18:31:27.036" v="620"/>
          <ac:picMkLst>
            <pc:docMk/>
            <pc:sldMk cId="3282595426" sldId="259"/>
            <ac:picMk id="2" creationId="{F44EEE2F-CA96-4ED5-9188-6E8B576565F9}"/>
          </ac:picMkLst>
        </pc:picChg>
        <pc:picChg chg="add del">
          <ac:chgData name="Tara McClure" userId="e5439c73-25d8-48a5-8dcb-87907cf33aad" providerId="ADAL" clId="{C9565172-FEAF-4DD9-AC99-E59C2B19D058}" dt="2019-10-17T18:31:49.348" v="628"/>
          <ac:picMkLst>
            <pc:docMk/>
            <pc:sldMk cId="3282595426" sldId="259"/>
            <ac:picMk id="3" creationId="{6DFB6261-3BAA-4672-9E02-07D4E13A55F3}"/>
          </ac:picMkLst>
        </pc:picChg>
        <pc:picChg chg="del">
          <ac:chgData name="Tara McClure" userId="e5439c73-25d8-48a5-8dcb-87907cf33aad" providerId="ADAL" clId="{C9565172-FEAF-4DD9-AC99-E59C2B19D058}" dt="2019-10-17T18:20:20.175" v="448" actId="478"/>
          <ac:picMkLst>
            <pc:docMk/>
            <pc:sldMk cId="3282595426" sldId="259"/>
            <ac:picMk id="11" creationId="{51BA35B1-760E-4B4F-9BB1-426924C63372}"/>
          </ac:picMkLst>
        </pc:picChg>
        <pc:picChg chg="mod">
          <ac:chgData name="Tara McClure" userId="e5439c73-25d8-48a5-8dcb-87907cf33aad" providerId="ADAL" clId="{C9565172-FEAF-4DD9-AC99-E59C2B19D058}" dt="2019-10-17T18:34:42.118" v="660" actId="1076"/>
          <ac:picMkLst>
            <pc:docMk/>
            <pc:sldMk cId="3282595426" sldId="259"/>
            <ac:picMk id="12" creationId="{ADF6477A-1602-47AC-9572-B5FA5F763220}"/>
          </ac:picMkLst>
        </pc:picChg>
        <pc:picChg chg="add">
          <ac:chgData name="Tara McClure" userId="e5439c73-25d8-48a5-8dcb-87907cf33aad" providerId="ADAL" clId="{C9565172-FEAF-4DD9-AC99-E59C2B19D058}" dt="2019-10-17T18:20:20.886" v="449"/>
          <ac:picMkLst>
            <pc:docMk/>
            <pc:sldMk cId="3282595426" sldId="259"/>
            <ac:picMk id="15" creationId="{3817AD58-EA1D-430F-A4C3-09B225AD132D}"/>
          </ac:picMkLst>
        </pc:picChg>
      </pc:sldChg>
    </pc:docChg>
  </pc:docChgLst>
  <pc:docChgLst>
    <pc:chgData name="Rachel Scheckter" userId="ebb552fb-4565-48a0-aee3-fe0df859954d" providerId="ADAL" clId="{6AD1ABA1-C939-4F2D-8C81-BFFE8B6DC5DB}"/>
    <pc:docChg chg="modSld">
      <pc:chgData name="Rachel Scheckter" userId="ebb552fb-4565-48a0-aee3-fe0df859954d" providerId="ADAL" clId="{6AD1ABA1-C939-4F2D-8C81-BFFE8B6DC5DB}" dt="2019-10-17T18:52:07.133" v="22" actId="1076"/>
      <pc:docMkLst>
        <pc:docMk/>
      </pc:docMkLst>
      <pc:sldChg chg="modSp">
        <pc:chgData name="Rachel Scheckter" userId="ebb552fb-4565-48a0-aee3-fe0df859954d" providerId="ADAL" clId="{6AD1ABA1-C939-4F2D-8C81-BFFE8B6DC5DB}" dt="2019-10-17T18:52:07.133" v="22" actId="1076"/>
        <pc:sldMkLst>
          <pc:docMk/>
          <pc:sldMk cId="0" sldId="257"/>
        </pc:sldMkLst>
        <pc:spChg chg="mod">
          <ac:chgData name="Rachel Scheckter" userId="ebb552fb-4565-48a0-aee3-fe0df859954d" providerId="ADAL" clId="{6AD1ABA1-C939-4F2D-8C81-BFFE8B6DC5DB}" dt="2019-10-17T18:51:06.201" v="15" actId="1035"/>
          <ac:spMkLst>
            <pc:docMk/>
            <pc:sldMk cId="0" sldId="257"/>
            <ac:spMk id="5" creationId="{A1905805-4AEB-40F2-9EE7-E9F689ABEB8D}"/>
          </ac:spMkLst>
        </pc:spChg>
        <pc:spChg chg="mod">
          <ac:chgData name="Rachel Scheckter" userId="ebb552fb-4565-48a0-aee3-fe0df859954d" providerId="ADAL" clId="{6AD1ABA1-C939-4F2D-8C81-BFFE8B6DC5DB}" dt="2019-10-17T18:52:07.133" v="22" actId="1076"/>
          <ac:spMkLst>
            <pc:docMk/>
            <pc:sldMk cId="0" sldId="257"/>
            <ac:spMk id="82" creationId="{00000000-0000-0000-0000-000000000000}"/>
          </ac:spMkLst>
        </pc:spChg>
        <pc:picChg chg="mod">
          <ac:chgData name="Rachel Scheckter" userId="ebb552fb-4565-48a0-aee3-fe0df859954d" providerId="ADAL" clId="{6AD1ABA1-C939-4F2D-8C81-BFFE8B6DC5DB}" dt="2019-10-17T18:51:06.201" v="15" actId="1035"/>
          <ac:picMkLst>
            <pc:docMk/>
            <pc:sldMk cId="0" sldId="257"/>
            <ac:picMk id="15" creationId="{B717BE41-0864-406B-A938-6F6791A6E7A3}"/>
          </ac:picMkLst>
        </pc:picChg>
      </pc:sldChg>
    </pc:docChg>
  </pc:docChgLst>
  <pc:docChgLst>
    <pc:chgData name="Rachel Scheckter" userId="ebb552fb-4565-48a0-aee3-fe0df859954d" providerId="ADAL" clId="{738A833B-FEFB-4741-A969-84B9A3675A2A}"/>
    <pc:docChg chg="modSld">
      <pc:chgData name="Rachel Scheckter" userId="ebb552fb-4565-48a0-aee3-fe0df859954d" providerId="ADAL" clId="{738A833B-FEFB-4741-A969-84B9A3675A2A}" dt="2019-10-23T15:26:11.620" v="28" actId="20577"/>
      <pc:docMkLst>
        <pc:docMk/>
      </pc:docMkLst>
      <pc:sldChg chg="modSp">
        <pc:chgData name="Rachel Scheckter" userId="ebb552fb-4565-48a0-aee3-fe0df859954d" providerId="ADAL" clId="{738A833B-FEFB-4741-A969-84B9A3675A2A}" dt="2019-10-23T15:26:11.620" v="28" actId="20577"/>
        <pc:sldMkLst>
          <pc:docMk/>
          <pc:sldMk cId="3301446908" sldId="258"/>
        </pc:sldMkLst>
        <pc:spChg chg="mod">
          <ac:chgData name="Rachel Scheckter" userId="ebb552fb-4565-48a0-aee3-fe0df859954d" providerId="ADAL" clId="{738A833B-FEFB-4741-A969-84B9A3675A2A}" dt="2019-10-23T15:26:02.512" v="27" actId="14100"/>
          <ac:spMkLst>
            <pc:docMk/>
            <pc:sldMk cId="3301446908" sldId="258"/>
            <ac:spMk id="14" creationId="{AD52C175-66DA-455A-B7D5-95D78D7FCFAF}"/>
          </ac:spMkLst>
        </pc:spChg>
        <pc:spChg chg="mod">
          <ac:chgData name="Rachel Scheckter" userId="ebb552fb-4565-48a0-aee3-fe0df859954d" providerId="ADAL" clId="{738A833B-FEFB-4741-A969-84B9A3675A2A}" dt="2019-10-23T15:26:11.620" v="28" actId="20577"/>
          <ac:spMkLst>
            <pc:docMk/>
            <pc:sldMk cId="3301446908" sldId="258"/>
            <ac:spMk id="8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623943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55124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 2 columns" type="twoColTx">
  <p:cSld name="TITLE_AND_TWO_COLUMNS">
    <p:spTree>
      <p:nvGrpSpPr>
        <p:cNvPr id="1" name="Shape 31"/>
        <p:cNvGrpSpPr/>
        <p:nvPr/>
      </p:nvGrpSpPr>
      <p:grpSpPr>
        <a:xfrm>
          <a:off x="0" y="0"/>
          <a:ext cx="0" cy="0"/>
          <a:chOff x="0" y="0"/>
          <a:chExt cx="0" cy="0"/>
        </a:xfrm>
      </p:grpSpPr>
      <p:sp>
        <p:nvSpPr>
          <p:cNvPr id="32" name="Google Shape;32;p6"/>
          <p:cNvSpPr/>
          <p:nvPr/>
        </p:nvSpPr>
        <p:spPr>
          <a:xfrm flipH="1">
            <a:off x="-75" y="0"/>
            <a:ext cx="669600" cy="5143500"/>
          </a:xfrm>
          <a:prstGeom prst="rect">
            <a:avLst/>
          </a:prstGeom>
          <a:solidFill>
            <a:srgbClr val="000000">
              <a:alpha val="346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6"/>
          <p:cNvSpPr/>
          <p:nvPr/>
        </p:nvSpPr>
        <p:spPr>
          <a:xfrm flipH="1">
            <a:off x="-75" y="0"/>
            <a:ext cx="669600" cy="1140000"/>
          </a:xfrm>
          <a:prstGeom prst="rect">
            <a:avLst/>
          </a:prstGeom>
          <a:solidFill>
            <a:srgbClr val="0DB7C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6"/>
          <p:cNvSpPr txBox="1">
            <a:spLocks noGrp="1"/>
          </p:cNvSpPr>
          <p:nvPr>
            <p:ph type="title"/>
          </p:nvPr>
        </p:nvSpPr>
        <p:spPr>
          <a:xfrm>
            <a:off x="844425" y="5598"/>
            <a:ext cx="3552600" cy="1140000"/>
          </a:xfrm>
          <a:prstGeom prst="rect">
            <a:avLst/>
          </a:prstGeom>
        </p:spPr>
        <p:txBody>
          <a:bodyPr spcFirstLastPara="1" wrap="square" lIns="91425" tIns="91425" rIns="91425" bIns="91425" anchor="b" anchorCtr="0"/>
          <a:lstStyle>
            <a:lvl1pPr lvl="0">
              <a:spcBef>
                <a:spcPts val="0"/>
              </a:spcBef>
              <a:spcAft>
                <a:spcPts val="0"/>
              </a:spcAft>
              <a:buSzPts val="2400"/>
              <a:buNone/>
              <a:defRPr/>
            </a:lvl1pPr>
            <a:lvl2pPr lvl="1">
              <a:spcBef>
                <a:spcPts val="0"/>
              </a:spcBef>
              <a:spcAft>
                <a:spcPts val="0"/>
              </a:spcAft>
              <a:buSzPts val="2400"/>
              <a:buNone/>
              <a:defRPr/>
            </a:lvl2pPr>
            <a:lvl3pPr lvl="2">
              <a:spcBef>
                <a:spcPts val="0"/>
              </a:spcBef>
              <a:spcAft>
                <a:spcPts val="0"/>
              </a:spcAft>
              <a:buSzPts val="2400"/>
              <a:buNone/>
              <a:defRPr/>
            </a:lvl3pPr>
            <a:lvl4pPr lvl="3">
              <a:spcBef>
                <a:spcPts val="0"/>
              </a:spcBef>
              <a:spcAft>
                <a:spcPts val="0"/>
              </a:spcAft>
              <a:buSzPts val="2400"/>
              <a:buNone/>
              <a:defRPr/>
            </a:lvl4pPr>
            <a:lvl5pPr lvl="4">
              <a:spcBef>
                <a:spcPts val="0"/>
              </a:spcBef>
              <a:spcAft>
                <a:spcPts val="0"/>
              </a:spcAft>
              <a:buSzPts val="2400"/>
              <a:buNone/>
              <a:defRPr/>
            </a:lvl5pPr>
            <a:lvl6pPr lvl="5">
              <a:spcBef>
                <a:spcPts val="0"/>
              </a:spcBef>
              <a:spcAft>
                <a:spcPts val="0"/>
              </a:spcAft>
              <a:buSzPts val="2400"/>
              <a:buNone/>
              <a:defRPr/>
            </a:lvl6pPr>
            <a:lvl7pPr lvl="6">
              <a:spcBef>
                <a:spcPts val="0"/>
              </a:spcBef>
              <a:spcAft>
                <a:spcPts val="0"/>
              </a:spcAft>
              <a:buSzPts val="2400"/>
              <a:buNone/>
              <a:defRPr/>
            </a:lvl7pPr>
            <a:lvl8pPr lvl="7">
              <a:spcBef>
                <a:spcPts val="0"/>
              </a:spcBef>
              <a:spcAft>
                <a:spcPts val="0"/>
              </a:spcAft>
              <a:buSzPts val="2400"/>
              <a:buNone/>
              <a:defRPr/>
            </a:lvl8pPr>
            <a:lvl9pPr lvl="8">
              <a:spcBef>
                <a:spcPts val="0"/>
              </a:spcBef>
              <a:spcAft>
                <a:spcPts val="0"/>
              </a:spcAft>
              <a:buSzPts val="2400"/>
              <a:buNone/>
              <a:defRPr/>
            </a:lvl9pPr>
          </a:lstStyle>
          <a:p>
            <a:endParaRPr/>
          </a:p>
        </p:txBody>
      </p:sp>
      <p:sp>
        <p:nvSpPr>
          <p:cNvPr id="35" name="Google Shape;35;p6"/>
          <p:cNvSpPr txBox="1">
            <a:spLocks noGrp="1"/>
          </p:cNvSpPr>
          <p:nvPr>
            <p:ph type="body" idx="1"/>
          </p:nvPr>
        </p:nvSpPr>
        <p:spPr>
          <a:xfrm>
            <a:off x="844425" y="1534257"/>
            <a:ext cx="2804700" cy="3321600"/>
          </a:xfrm>
          <a:prstGeom prst="rect">
            <a:avLst/>
          </a:prstGeom>
        </p:spPr>
        <p:txBody>
          <a:bodyPr spcFirstLastPara="1" wrap="square" lIns="91425" tIns="91425" rIns="91425" bIns="91425" anchor="t" anchorCtr="0"/>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6" name="Google Shape;36;p6"/>
          <p:cNvSpPr txBox="1">
            <a:spLocks noGrp="1"/>
          </p:cNvSpPr>
          <p:nvPr>
            <p:ph type="body" idx="2"/>
          </p:nvPr>
        </p:nvSpPr>
        <p:spPr>
          <a:xfrm>
            <a:off x="3818123" y="1534257"/>
            <a:ext cx="2804700" cy="3321600"/>
          </a:xfrm>
          <a:prstGeom prst="rect">
            <a:avLst/>
          </a:prstGeom>
        </p:spPr>
        <p:txBody>
          <a:bodyPr spcFirstLastPara="1" wrap="square" lIns="91425" tIns="91425" rIns="91425" bIns="91425" anchor="t" anchorCtr="0"/>
          <a:lstStyle>
            <a:lvl1pPr marL="457200" lvl="0" indent="-355600">
              <a:spcBef>
                <a:spcPts val="600"/>
              </a:spcBef>
              <a:spcAft>
                <a:spcPts val="0"/>
              </a:spcAft>
              <a:buSzPts val="2000"/>
              <a:buChar char="▹"/>
              <a:defRPr sz="2000"/>
            </a:lvl1pPr>
            <a:lvl2pPr marL="914400" lvl="1" indent="-355600">
              <a:spcBef>
                <a:spcPts val="0"/>
              </a:spcBef>
              <a:spcAft>
                <a:spcPts val="0"/>
              </a:spcAft>
              <a:buSzPts val="2000"/>
              <a:buChar char="▸"/>
              <a:defRPr sz="2000"/>
            </a:lvl2pPr>
            <a:lvl3pPr marL="1371600" lvl="2" indent="-355600">
              <a:spcBef>
                <a:spcPts val="0"/>
              </a:spcBef>
              <a:spcAft>
                <a:spcPts val="0"/>
              </a:spcAft>
              <a:buSzPts val="2000"/>
              <a:buChar char="⬩"/>
              <a:defRPr sz="2000"/>
            </a:lvl3pPr>
            <a:lvl4pPr marL="1828800" lvl="3" indent="-355600">
              <a:spcBef>
                <a:spcPts val="0"/>
              </a:spcBef>
              <a:spcAft>
                <a:spcPts val="0"/>
              </a:spcAft>
              <a:buSzPts val="2000"/>
              <a:buChar char="⬞"/>
              <a:defRPr sz="2000"/>
            </a:lvl4pPr>
            <a:lvl5pPr marL="2286000" lvl="4" indent="-355600">
              <a:spcBef>
                <a:spcPts val="0"/>
              </a:spcBef>
              <a:spcAft>
                <a:spcPts val="0"/>
              </a:spcAft>
              <a:buSzPts val="2000"/>
              <a:buChar char="○"/>
              <a:defRPr sz="2000"/>
            </a:lvl5pPr>
            <a:lvl6pPr marL="2743200" lvl="5" indent="-355600">
              <a:spcBef>
                <a:spcPts val="0"/>
              </a:spcBef>
              <a:spcAft>
                <a:spcPts val="0"/>
              </a:spcAft>
              <a:buSzPts val="2000"/>
              <a:buChar char="■"/>
              <a:defRPr sz="2000"/>
            </a:lvl6pPr>
            <a:lvl7pPr marL="3200400" lvl="6" indent="-355600">
              <a:spcBef>
                <a:spcPts val="0"/>
              </a:spcBef>
              <a:spcAft>
                <a:spcPts val="0"/>
              </a:spcAft>
              <a:buSzPts val="2000"/>
              <a:buChar char="●"/>
              <a:defRPr sz="2000"/>
            </a:lvl7pPr>
            <a:lvl8pPr marL="3657600" lvl="7" indent="-355600">
              <a:spcBef>
                <a:spcPts val="0"/>
              </a:spcBef>
              <a:spcAft>
                <a:spcPts val="0"/>
              </a:spcAft>
              <a:buSzPts val="2000"/>
              <a:buChar char="○"/>
              <a:defRPr sz="2000"/>
            </a:lvl8pPr>
            <a:lvl9pPr marL="4114800" lvl="8" indent="-355600">
              <a:spcBef>
                <a:spcPts val="0"/>
              </a:spcBef>
              <a:spcAft>
                <a:spcPts val="0"/>
              </a:spcAft>
              <a:buSzPts val="2000"/>
              <a:buChar char="■"/>
              <a:defRPr sz="2000"/>
            </a:lvl9pPr>
          </a:lstStyle>
          <a:p>
            <a:endParaRPr/>
          </a:p>
        </p:txBody>
      </p:sp>
      <p:sp>
        <p:nvSpPr>
          <p:cNvPr id="37" name="Google Shape;37;p6"/>
          <p:cNvSpPr txBox="1">
            <a:spLocks noGrp="1"/>
          </p:cNvSpPr>
          <p:nvPr>
            <p:ph type="sldNum" idx="12"/>
          </p:nvPr>
        </p:nvSpPr>
        <p:spPr>
          <a:xfrm>
            <a:off x="-75" y="0"/>
            <a:ext cx="669600" cy="1140000"/>
          </a:xfrm>
          <a:prstGeom prst="rect">
            <a:avLst/>
          </a:prstGeom>
        </p:spPr>
        <p:txBody>
          <a:bodyPr spcFirstLastPara="1" wrap="square" lIns="91425" tIns="91425" rIns="91425" bIns="91425" anchor="b" anchorCtr="0">
            <a:noAutofit/>
          </a:bodyPr>
          <a:lstStyle>
            <a:lvl1pPr lvl="0">
              <a:buNone/>
              <a:defRPr sz="2400"/>
            </a:lvl1pPr>
            <a:lvl2pPr lvl="1">
              <a:buNone/>
              <a:defRPr sz="2400"/>
            </a:lvl2pPr>
            <a:lvl3pPr lvl="2">
              <a:buNone/>
              <a:defRPr sz="2400"/>
            </a:lvl3pPr>
            <a:lvl4pPr lvl="3">
              <a:buNone/>
              <a:defRPr sz="2400"/>
            </a:lvl4pPr>
            <a:lvl5pPr lvl="4">
              <a:buNone/>
              <a:defRPr sz="2400"/>
            </a:lvl5pPr>
            <a:lvl6pPr lvl="5">
              <a:buNone/>
              <a:defRPr sz="2400"/>
            </a:lvl6pPr>
            <a:lvl7pPr lvl="6">
              <a:buNone/>
              <a:defRPr sz="2400"/>
            </a:lvl7pPr>
            <a:lvl8pPr lvl="7">
              <a:buNone/>
              <a:defRPr sz="2400"/>
            </a:lvl8pPr>
            <a:lvl9pPr lvl="8">
              <a:buNone/>
              <a:defRPr sz="2400"/>
            </a:lvl9pPr>
          </a:lstStyle>
          <a:p>
            <a:pPr marL="0" lvl="0" indent="0" algn="ct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44425" y="5598"/>
            <a:ext cx="3552600" cy="1140000"/>
          </a:xfrm>
          <a:prstGeom prst="rect">
            <a:avLst/>
          </a:prstGeom>
          <a:noFill/>
          <a:ln>
            <a:noFill/>
          </a:ln>
        </p:spPr>
        <p:txBody>
          <a:bodyPr spcFirstLastPara="1" wrap="square" lIns="91425" tIns="91425" rIns="91425" bIns="91425" anchor="b" anchorCtr="0"/>
          <a:lstStyle>
            <a:lvl1pPr lvl="0">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1pPr>
            <a:lvl2pPr lvl="1">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2pPr>
            <a:lvl3pPr lvl="2">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3pPr>
            <a:lvl4pPr lvl="3">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4pPr>
            <a:lvl5pPr lvl="4">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5pPr>
            <a:lvl6pPr lvl="5">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6pPr>
            <a:lvl7pPr lvl="6">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7pPr>
            <a:lvl8pPr lvl="7">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8pPr>
            <a:lvl9pPr lvl="8">
              <a:spcBef>
                <a:spcPts val="0"/>
              </a:spcBef>
              <a:spcAft>
                <a:spcPts val="0"/>
              </a:spcAft>
              <a:buClr>
                <a:srgbClr val="0DB7C4"/>
              </a:buClr>
              <a:buSzPts val="2400"/>
              <a:buFont typeface="Dosis"/>
              <a:buNone/>
              <a:defRPr sz="2400">
                <a:solidFill>
                  <a:srgbClr val="0DB7C4"/>
                </a:solidFill>
                <a:latin typeface="Dosis"/>
                <a:ea typeface="Dosis"/>
                <a:cs typeface="Dosis"/>
                <a:sym typeface="Dosis"/>
              </a:defRPr>
            </a:lvl9pPr>
          </a:lstStyle>
          <a:p>
            <a:endParaRPr/>
          </a:p>
        </p:txBody>
      </p:sp>
      <p:sp>
        <p:nvSpPr>
          <p:cNvPr id="7" name="Google Shape;7;p1"/>
          <p:cNvSpPr txBox="1">
            <a:spLocks noGrp="1"/>
          </p:cNvSpPr>
          <p:nvPr>
            <p:ph type="body" idx="1"/>
          </p:nvPr>
        </p:nvSpPr>
        <p:spPr>
          <a:xfrm>
            <a:off x="844425" y="1538075"/>
            <a:ext cx="5169000" cy="3387900"/>
          </a:xfrm>
          <a:prstGeom prst="rect">
            <a:avLst/>
          </a:prstGeom>
          <a:noFill/>
          <a:ln>
            <a:noFill/>
          </a:ln>
        </p:spPr>
        <p:txBody>
          <a:bodyPr spcFirstLastPara="1" wrap="square" lIns="91425" tIns="91425" rIns="91425" bIns="91425" anchor="t" anchorCtr="0"/>
          <a:lstStyle>
            <a:lvl1pPr marL="457200" lvl="0" indent="-419100">
              <a:spcBef>
                <a:spcPts val="600"/>
              </a:spcBef>
              <a:spcAft>
                <a:spcPts val="0"/>
              </a:spcAft>
              <a:buClr>
                <a:srgbClr val="0DB7C4"/>
              </a:buClr>
              <a:buSzPts val="3000"/>
              <a:buFont typeface="Source Sans Pro"/>
              <a:buChar char="▹"/>
              <a:defRPr sz="3000">
                <a:solidFill>
                  <a:srgbClr val="415665"/>
                </a:solidFill>
                <a:latin typeface="Source Sans Pro"/>
                <a:ea typeface="Source Sans Pro"/>
                <a:cs typeface="Source Sans Pro"/>
                <a:sym typeface="Source Sans Pro"/>
              </a:defRPr>
            </a:lvl1pPr>
            <a:lvl2pPr marL="914400" lvl="1" indent="-381000">
              <a:spcBef>
                <a:spcPts val="0"/>
              </a:spcBef>
              <a:spcAft>
                <a:spcPts val="0"/>
              </a:spcAft>
              <a:buClr>
                <a:srgbClr val="0DB7C4"/>
              </a:buClr>
              <a:buSzPts val="2400"/>
              <a:buFont typeface="Source Sans Pro"/>
              <a:buChar char="▸"/>
              <a:defRPr sz="2400">
                <a:solidFill>
                  <a:srgbClr val="415665"/>
                </a:solidFill>
                <a:latin typeface="Source Sans Pro"/>
                <a:ea typeface="Source Sans Pro"/>
                <a:cs typeface="Source Sans Pro"/>
                <a:sym typeface="Source Sans Pro"/>
              </a:defRPr>
            </a:lvl2pPr>
            <a:lvl3pPr marL="1371600" lvl="2" indent="-381000">
              <a:spcBef>
                <a:spcPts val="0"/>
              </a:spcBef>
              <a:spcAft>
                <a:spcPts val="0"/>
              </a:spcAft>
              <a:buClr>
                <a:srgbClr val="0DB7C4"/>
              </a:buClr>
              <a:buSzPts val="2400"/>
              <a:buFont typeface="Source Sans Pro"/>
              <a:buChar char="⬩"/>
              <a:defRPr sz="2400">
                <a:solidFill>
                  <a:srgbClr val="415665"/>
                </a:solidFill>
                <a:latin typeface="Source Sans Pro"/>
                <a:ea typeface="Source Sans Pro"/>
                <a:cs typeface="Source Sans Pro"/>
                <a:sym typeface="Source Sans Pro"/>
              </a:defRPr>
            </a:lvl3pPr>
            <a:lvl4pPr marL="1828800" lvl="3"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4pPr>
            <a:lvl5pPr marL="2286000" lvl="4"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5pPr>
            <a:lvl6pPr marL="2743200" lvl="5"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6pPr>
            <a:lvl7pPr marL="3200400" lvl="6"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7pPr>
            <a:lvl8pPr marL="3657600" lvl="7"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8pPr>
            <a:lvl9pPr marL="4114800" lvl="8" indent="-342900">
              <a:spcBef>
                <a:spcPts val="0"/>
              </a:spcBef>
              <a:spcAft>
                <a:spcPts val="0"/>
              </a:spcAft>
              <a:buClr>
                <a:srgbClr val="0DB7C4"/>
              </a:buClr>
              <a:buSzPts val="1800"/>
              <a:buFont typeface="Source Sans Pro"/>
              <a:buChar char="■"/>
              <a:defRPr sz="1800">
                <a:solidFill>
                  <a:srgbClr val="415665"/>
                </a:solidFill>
                <a:latin typeface="Source Sans Pro"/>
                <a:ea typeface="Source Sans Pro"/>
                <a:cs typeface="Source Sans Pro"/>
                <a:sym typeface="Source Sans Pro"/>
              </a:defRPr>
            </a:lvl9pPr>
          </a:lstStyle>
          <a:p>
            <a:endParaRPr/>
          </a:p>
        </p:txBody>
      </p:sp>
      <p:sp>
        <p:nvSpPr>
          <p:cNvPr id="8" name="Google Shape;8;p1"/>
          <p:cNvSpPr txBox="1">
            <a:spLocks noGrp="1"/>
          </p:cNvSpPr>
          <p:nvPr>
            <p:ph type="sldNum" idx="12"/>
          </p:nvPr>
        </p:nvSpPr>
        <p:spPr>
          <a:xfrm>
            <a:off x="-75" y="0"/>
            <a:ext cx="669600" cy="1140000"/>
          </a:xfrm>
          <a:prstGeom prst="rect">
            <a:avLst/>
          </a:prstGeom>
          <a:noFill/>
          <a:ln>
            <a:noFill/>
          </a:ln>
        </p:spPr>
        <p:txBody>
          <a:bodyPr spcFirstLastPara="1" wrap="square" lIns="91425" tIns="91425" rIns="91425" bIns="91425" anchor="b" anchorCtr="0">
            <a:noAutofit/>
          </a:bodyPr>
          <a:lstStyle>
            <a:lvl1pPr lvl="0" algn="ctr" rtl="0">
              <a:buNone/>
              <a:defRPr sz="2400">
                <a:solidFill>
                  <a:srgbClr val="FFFFFF"/>
                </a:solidFill>
                <a:latin typeface="Dosis"/>
                <a:ea typeface="Dosis"/>
                <a:cs typeface="Dosis"/>
                <a:sym typeface="Dosis"/>
              </a:defRPr>
            </a:lvl1pPr>
            <a:lvl2pPr lvl="1" algn="ctr" rtl="0">
              <a:buNone/>
              <a:defRPr sz="2400">
                <a:solidFill>
                  <a:srgbClr val="FFFFFF"/>
                </a:solidFill>
                <a:latin typeface="Dosis"/>
                <a:ea typeface="Dosis"/>
                <a:cs typeface="Dosis"/>
                <a:sym typeface="Dosis"/>
              </a:defRPr>
            </a:lvl2pPr>
            <a:lvl3pPr lvl="2" algn="ctr" rtl="0">
              <a:buNone/>
              <a:defRPr sz="2400">
                <a:solidFill>
                  <a:srgbClr val="FFFFFF"/>
                </a:solidFill>
                <a:latin typeface="Dosis"/>
                <a:ea typeface="Dosis"/>
                <a:cs typeface="Dosis"/>
                <a:sym typeface="Dosis"/>
              </a:defRPr>
            </a:lvl3pPr>
            <a:lvl4pPr lvl="3" algn="ctr" rtl="0">
              <a:buNone/>
              <a:defRPr sz="2400">
                <a:solidFill>
                  <a:srgbClr val="FFFFFF"/>
                </a:solidFill>
                <a:latin typeface="Dosis"/>
                <a:ea typeface="Dosis"/>
                <a:cs typeface="Dosis"/>
                <a:sym typeface="Dosis"/>
              </a:defRPr>
            </a:lvl4pPr>
            <a:lvl5pPr lvl="4" algn="ctr" rtl="0">
              <a:buNone/>
              <a:defRPr sz="2400">
                <a:solidFill>
                  <a:srgbClr val="FFFFFF"/>
                </a:solidFill>
                <a:latin typeface="Dosis"/>
                <a:ea typeface="Dosis"/>
                <a:cs typeface="Dosis"/>
                <a:sym typeface="Dosis"/>
              </a:defRPr>
            </a:lvl5pPr>
            <a:lvl6pPr lvl="5" algn="ctr" rtl="0">
              <a:buNone/>
              <a:defRPr sz="2400">
                <a:solidFill>
                  <a:srgbClr val="FFFFFF"/>
                </a:solidFill>
                <a:latin typeface="Dosis"/>
                <a:ea typeface="Dosis"/>
                <a:cs typeface="Dosis"/>
                <a:sym typeface="Dosis"/>
              </a:defRPr>
            </a:lvl6pPr>
            <a:lvl7pPr lvl="6" algn="ctr" rtl="0">
              <a:buNone/>
              <a:defRPr sz="2400">
                <a:solidFill>
                  <a:srgbClr val="FFFFFF"/>
                </a:solidFill>
                <a:latin typeface="Dosis"/>
                <a:ea typeface="Dosis"/>
                <a:cs typeface="Dosis"/>
                <a:sym typeface="Dosis"/>
              </a:defRPr>
            </a:lvl7pPr>
            <a:lvl8pPr lvl="7" algn="ctr" rtl="0">
              <a:buNone/>
              <a:defRPr sz="2400">
                <a:solidFill>
                  <a:srgbClr val="FFFFFF"/>
                </a:solidFill>
                <a:latin typeface="Dosis"/>
                <a:ea typeface="Dosis"/>
                <a:cs typeface="Dosis"/>
                <a:sym typeface="Dosis"/>
              </a:defRPr>
            </a:lvl8pPr>
            <a:lvl9pPr lvl="8" algn="ctr" rtl="0">
              <a:buNone/>
              <a:defRPr sz="2400">
                <a:solidFill>
                  <a:srgbClr val="FFFFFF"/>
                </a:solidFill>
                <a:latin typeface="Dosis"/>
                <a:ea typeface="Dosis"/>
                <a:cs typeface="Dosis"/>
                <a:sym typeface="Dosis"/>
              </a:defRPr>
            </a:lvl9pPr>
          </a:lstStyle>
          <a:p>
            <a:pPr marL="0" lvl="0" indent="0" algn="ct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52" r:id="rId1"/>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tnstopshiv.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clinicaltrials.go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5" name="Rectangle: Diagonal Corners Rounded 4">
            <a:extLst>
              <a:ext uri="{FF2B5EF4-FFF2-40B4-BE49-F238E27FC236}">
                <a16:creationId xmlns:a16="http://schemas.microsoft.com/office/drawing/2014/main" id="{A1905805-4AEB-40F2-9EE7-E9F689ABEB8D}"/>
              </a:ext>
            </a:extLst>
          </p:cNvPr>
          <p:cNvSpPr/>
          <p:nvPr/>
        </p:nvSpPr>
        <p:spPr>
          <a:xfrm>
            <a:off x="844425" y="3805706"/>
            <a:ext cx="3853097" cy="759854"/>
          </a:xfrm>
          <a:prstGeom prst="round2DiagRect">
            <a:avLst/>
          </a:prstGeom>
          <a:solidFill>
            <a:srgbClr val="C4299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900" dirty="0">
                <a:solidFill>
                  <a:schemeClr val="bg1"/>
                </a:solidFill>
                <a:latin typeface="Source Sans Pro" panose="020B0503030403020204" pitchFamily="34" charset="0"/>
                <a:ea typeface="Source Sans Pro" panose="020B0503030403020204" pitchFamily="34" charset="0"/>
              </a:rPr>
              <a:t>The B-PROTECTED study hopes to provide the safety data necessary to ensure that both products can be made available to breastfeeding women, a group with heightened vulnerability to HIV acquisition.  HIV prevention during breastfeeding protects not only the mother, but her baby as well.</a:t>
            </a:r>
            <a:endParaRPr lang="en-US" sz="900" b="1" dirty="0">
              <a:solidFill>
                <a:schemeClr val="bg1"/>
              </a:solidFill>
              <a:latin typeface="Source Sans Pro" panose="020B0503030403020204" pitchFamily="34" charset="0"/>
              <a:ea typeface="Source Sans Pro" panose="020B0503030403020204" pitchFamily="34" charset="0"/>
            </a:endParaRPr>
          </a:p>
        </p:txBody>
      </p:sp>
      <p:sp>
        <p:nvSpPr>
          <p:cNvPr id="81" name="Google Shape;81;p13"/>
          <p:cNvSpPr txBox="1">
            <a:spLocks noGrp="1"/>
          </p:cNvSpPr>
          <p:nvPr>
            <p:ph type="title"/>
          </p:nvPr>
        </p:nvSpPr>
        <p:spPr>
          <a:xfrm>
            <a:off x="844425" y="-281404"/>
            <a:ext cx="8132714" cy="1140000"/>
          </a:xfrm>
          <a:prstGeom prst="rect">
            <a:avLst/>
          </a:prstGeom>
        </p:spPr>
        <p:txBody>
          <a:bodyPr spcFirstLastPara="1" wrap="square" lIns="91425" tIns="91425" rIns="91425" bIns="91425" anchor="b" anchorCtr="0">
            <a:noAutofit/>
          </a:bodyPr>
          <a:lstStyle/>
          <a:p>
            <a:r>
              <a:rPr lang="en-US" sz="2000" dirty="0">
                <a:solidFill>
                  <a:srgbClr val="5F3578"/>
                </a:solidFill>
              </a:rPr>
              <a:t>This patient is a participant in the </a:t>
            </a:r>
            <a:r>
              <a:rPr lang="en-US" sz="2000" b="1" dirty="0">
                <a:solidFill>
                  <a:srgbClr val="5F3578"/>
                </a:solidFill>
              </a:rPr>
              <a:t>MTN-043/B-PROTECTED study</a:t>
            </a:r>
            <a:br>
              <a:rPr lang="en-US" sz="2000" dirty="0"/>
            </a:br>
            <a:r>
              <a:rPr lang="en-US" sz="1200" b="1" i="1" dirty="0">
                <a:solidFill>
                  <a:schemeClr val="bg2"/>
                </a:solidFill>
              </a:rPr>
              <a:t>CARE PROVIDERS SHOULD READ THIS SHEET CAREFULLY AS IT CONTAINS IMPORTANT INFORMATION RELATED TO THE </a:t>
            </a:r>
            <a:r>
              <a:rPr lang="en-US" sz="1200" b="1" i="1" dirty="0">
                <a:solidFill>
                  <a:srgbClr val="666666"/>
                </a:solidFill>
              </a:rPr>
              <a:t>PATIENT’S MEDICATIONS AND THE STUDY THEY ARE PARTICIPATING IN. </a:t>
            </a:r>
            <a:endParaRPr sz="2000" i="1" dirty="0">
              <a:solidFill>
                <a:srgbClr val="666666"/>
              </a:solidFill>
            </a:endParaRPr>
          </a:p>
        </p:txBody>
      </p:sp>
      <p:sp>
        <p:nvSpPr>
          <p:cNvPr id="82" name="Google Shape;82;p13"/>
          <p:cNvSpPr txBox="1">
            <a:spLocks noGrp="1"/>
          </p:cNvSpPr>
          <p:nvPr>
            <p:ph type="body" idx="2"/>
          </p:nvPr>
        </p:nvSpPr>
        <p:spPr>
          <a:xfrm>
            <a:off x="678693" y="733745"/>
            <a:ext cx="3902474" cy="2364318"/>
          </a:xfrm>
          <a:prstGeom prst="rect">
            <a:avLst/>
          </a:prstGeom>
        </p:spPr>
        <p:txBody>
          <a:bodyPr spcFirstLastPara="1" wrap="square" lIns="91425" tIns="91425" rIns="91425" bIns="91425" anchor="t" anchorCtr="0">
            <a:noAutofit/>
          </a:bodyPr>
          <a:lstStyle/>
          <a:p>
            <a:pPr marL="0" lvl="0" indent="0" algn="l" rtl="0">
              <a:spcAft>
                <a:spcPts val="0"/>
              </a:spcAft>
              <a:buNone/>
            </a:pPr>
            <a:r>
              <a:rPr lang="en-US" sz="1200" b="1" dirty="0">
                <a:solidFill>
                  <a:srgbClr val="5F3578"/>
                </a:solidFill>
              </a:rPr>
              <a:t>STUDY INFORMATION</a:t>
            </a:r>
            <a:endParaRPr lang="en-US" sz="1200" dirty="0">
              <a:solidFill>
                <a:srgbClr val="5F3578"/>
              </a:solidFill>
            </a:endParaRPr>
          </a:p>
          <a:p>
            <a:pPr marL="101600" indent="0">
              <a:buNone/>
            </a:pPr>
            <a:r>
              <a:rPr lang="en-US" sz="1000" dirty="0"/>
              <a:t>The B-PORTECTED study is assessing if two HIV prevention products - the </a:t>
            </a:r>
            <a:r>
              <a:rPr lang="en-US" sz="1000" dirty="0">
                <a:solidFill>
                  <a:srgbClr val="C42990"/>
                </a:solidFill>
              </a:rPr>
              <a:t>Dapivirine Vaginal Ring and Oral Pre-Exposure Prophylaxis (PrEP) (TRUVADA®) </a:t>
            </a:r>
            <a:r>
              <a:rPr lang="en-US" sz="1000" dirty="0"/>
              <a:t>– used by breastfeeding women are safe and well-tolerated for them and their breastfed babies. </a:t>
            </a:r>
          </a:p>
          <a:p>
            <a:pPr lvl="0"/>
            <a:r>
              <a:rPr lang="en-US" sz="900" dirty="0"/>
              <a:t>Both products were shown in previous studies to be very safe and reduce the risk of HIV acquisition for adult women who were not breastfeeding when used consistently. </a:t>
            </a:r>
          </a:p>
          <a:p>
            <a:pPr lvl="0"/>
            <a:r>
              <a:rPr lang="en-US" sz="900" dirty="0"/>
              <a:t>Small studies of oral Truvada have also shown the products to be safe for breastfeeding mothers and that babies are exposed to only very low levels of the drug through breastmilk. A small study of the vaginal ring in lactating mothers who had weaned their babies showed no safety concerns for the women and only low levels of drug in expressed breast milk.</a:t>
            </a:r>
          </a:p>
          <a:p>
            <a:pPr lvl="0"/>
            <a:r>
              <a:rPr lang="en-US" sz="900" dirty="0"/>
              <a:t>In B-PROTECTED, mother-infant pairs are enrolled between 6 to 12 weeks postpartum and the mother is randomly assigned to use either the dapivirine vaginal ring or oral Truvada for approximately three months.</a:t>
            </a:r>
            <a:endParaRPr lang="en-US" sz="1000" dirty="0"/>
          </a:p>
        </p:txBody>
      </p:sp>
      <p:sp>
        <p:nvSpPr>
          <p:cNvPr id="83" name="Google Shape;83;p13"/>
          <p:cNvSpPr txBox="1">
            <a:spLocks noGrp="1"/>
          </p:cNvSpPr>
          <p:nvPr>
            <p:ph type="body" idx="2"/>
          </p:nvPr>
        </p:nvSpPr>
        <p:spPr>
          <a:xfrm>
            <a:off x="4590334" y="1487528"/>
            <a:ext cx="4553665" cy="1644283"/>
          </a:xfrm>
          <a:prstGeom prst="rect">
            <a:avLst/>
          </a:prstGeom>
        </p:spPr>
        <p:txBody>
          <a:bodyPr spcFirstLastPara="1" wrap="square" lIns="91425" tIns="91425" rIns="91425" bIns="91425" anchor="t" anchorCtr="0">
            <a:noAutofit/>
          </a:bodyPr>
          <a:lstStyle/>
          <a:p>
            <a:pPr marL="0" indent="0">
              <a:buNone/>
            </a:pPr>
            <a:r>
              <a:rPr lang="en-US" sz="1200" b="1" dirty="0">
                <a:solidFill>
                  <a:srgbClr val="5F3578"/>
                </a:solidFill>
              </a:rPr>
              <a:t>THE B-PROTECTED STUDY HAS SAFEGUARDS IN PLACE TO MONITOR PARTICIPANT SAFETY</a:t>
            </a:r>
          </a:p>
          <a:p>
            <a:pPr lvl="0"/>
            <a:r>
              <a:rPr lang="en-US" sz="900" dirty="0"/>
              <a:t>Only healthy, HIV negative mothers and their healthy, HIV negative, exclusively breastfed infants are eligible to join the study. </a:t>
            </a:r>
          </a:p>
          <a:p>
            <a:pPr lvl="0"/>
            <a:r>
              <a:rPr lang="en-US" sz="900" dirty="0"/>
              <a:t>Participants will be seen at the study clinic for regular visits including side effects monitoring and HIV testing while using study products (3.5 months total time in study). </a:t>
            </a:r>
            <a:endParaRPr lang="en-US" sz="900" i="1" dirty="0">
              <a:solidFill>
                <a:srgbClr val="0DB7C4"/>
              </a:solidFill>
            </a:endParaRPr>
          </a:p>
          <a:p>
            <a:pPr marL="0" lvl="0" indent="0">
              <a:spcBef>
                <a:spcPts val="300"/>
              </a:spcBef>
              <a:buClr>
                <a:schemeClr val="dk1"/>
              </a:buClr>
              <a:buSzPts val="1100"/>
              <a:buNone/>
            </a:pPr>
            <a:r>
              <a:rPr lang="en-US" sz="1200" b="1" dirty="0">
                <a:solidFill>
                  <a:srgbClr val="5F3578"/>
                </a:solidFill>
              </a:rPr>
              <a:t>HOW YOU CAN HELP  </a:t>
            </a:r>
          </a:p>
          <a:p>
            <a:r>
              <a:rPr lang="en-US" sz="900" dirty="0"/>
              <a:t>Discuss the importance of exclusive breastfeeding and provide ongoing education and support to the mother-infant pair about evidence-based infant and young child feeding practices.</a:t>
            </a:r>
          </a:p>
          <a:p>
            <a:r>
              <a:rPr lang="en-US" sz="900" dirty="0"/>
              <a:t>Address any health concerns of mother or baby and encourage open reporting of any symptoms, treatment, etc. to the B-PROTECTED study team as well.</a:t>
            </a:r>
          </a:p>
          <a:p>
            <a:r>
              <a:rPr lang="en-US" sz="900" dirty="0"/>
              <a:t>Participation in this study does not replace routine post-natal and well-baby care.  Study participants should continue regularly scheduled visits with their care providers.</a:t>
            </a:r>
          </a:p>
          <a:p>
            <a:pPr marL="0" lvl="0" indent="0">
              <a:spcBef>
                <a:spcPts val="300"/>
              </a:spcBef>
              <a:buClr>
                <a:schemeClr val="dk1"/>
              </a:buClr>
              <a:buSzPts val="1100"/>
              <a:buNone/>
            </a:pPr>
            <a:endParaRPr lang="en-US" sz="1000" dirty="0"/>
          </a:p>
        </p:txBody>
      </p:sp>
      <p:sp>
        <p:nvSpPr>
          <p:cNvPr id="84" name="Google Shape;84;p13"/>
          <p:cNvSpPr txBox="1">
            <a:spLocks noGrp="1"/>
          </p:cNvSpPr>
          <p:nvPr>
            <p:ph type="body" idx="2"/>
          </p:nvPr>
        </p:nvSpPr>
        <p:spPr>
          <a:xfrm>
            <a:off x="669525" y="4607976"/>
            <a:ext cx="8474475" cy="527853"/>
          </a:xfrm>
          <a:prstGeom prst="rect">
            <a:avLst/>
          </a:prstGeom>
          <a:solidFill>
            <a:schemeClr val="tx2">
              <a:lumMod val="75000"/>
            </a:schemeClr>
          </a:solidFill>
        </p:spPr>
        <p:txBody>
          <a:bodyPr spcFirstLastPara="1" wrap="square" lIns="91425" tIns="91425" rIns="91425" bIns="91425" anchor="t" anchorCtr="0">
            <a:noAutofit/>
          </a:bodyPr>
          <a:lstStyle/>
          <a:p>
            <a:pPr marL="0" lvl="0" indent="0">
              <a:spcBef>
                <a:spcPts val="0"/>
              </a:spcBef>
              <a:buNone/>
            </a:pPr>
            <a:r>
              <a:rPr lang="en-US" sz="1050" i="1" dirty="0">
                <a:solidFill>
                  <a:schemeClr val="bg1"/>
                </a:solidFill>
              </a:rPr>
              <a:t>The B-PROTECTED study is conducted by the Microbicide Trials Network (MTN) with funding from the US National Institutes of Health.  Additional information about the study can be found at  </a:t>
            </a:r>
            <a:r>
              <a:rPr lang="en-US" sz="1050" i="1" dirty="0">
                <a:solidFill>
                  <a:schemeClr val="bg1"/>
                </a:solidFill>
                <a:hlinkClick r:id="rId3">
                  <a:extLst>
                    <a:ext uri="{A12FA001-AC4F-418D-AE19-62706E023703}">
                      <ahyp:hlinkClr xmlns:ahyp="http://schemas.microsoft.com/office/drawing/2018/hyperlinkcolor" val="tx"/>
                    </a:ext>
                  </a:extLst>
                </a:hlinkClick>
              </a:rPr>
              <a:t>https://mtnstopshiv.org</a:t>
            </a:r>
            <a:r>
              <a:rPr lang="en-US" sz="1050" i="1" dirty="0">
                <a:solidFill>
                  <a:schemeClr val="bg1"/>
                </a:solidFill>
              </a:rPr>
              <a:t> and </a:t>
            </a:r>
            <a:r>
              <a:rPr lang="en-US" sz="1050" i="1" dirty="0">
                <a:solidFill>
                  <a:schemeClr val="bg1"/>
                </a:solidFill>
                <a:hlinkClick r:id="rId4">
                  <a:extLst>
                    <a:ext uri="{A12FA001-AC4F-418D-AE19-62706E023703}">
                      <ahyp:hlinkClr xmlns:ahyp="http://schemas.microsoft.com/office/drawing/2018/hyperlinkcolor" val="tx"/>
                    </a:ext>
                  </a:extLst>
                </a:hlinkClick>
              </a:rPr>
              <a:t>www.clinicaltrials.gov</a:t>
            </a:r>
            <a:r>
              <a:rPr lang="en-US" sz="1050" i="1" dirty="0">
                <a:solidFill>
                  <a:schemeClr val="bg1"/>
                </a:solidFill>
              </a:rPr>
              <a:t>, search MTN-043.</a:t>
            </a:r>
          </a:p>
        </p:txBody>
      </p:sp>
      <p:sp>
        <p:nvSpPr>
          <p:cNvPr id="85" name="Google Shape;85;p13"/>
          <p:cNvSpPr txBox="1">
            <a:spLocks noGrp="1"/>
          </p:cNvSpPr>
          <p:nvPr>
            <p:ph type="sldNum" idx="12"/>
          </p:nvPr>
        </p:nvSpPr>
        <p:spPr>
          <a:xfrm>
            <a:off x="-75" y="0"/>
            <a:ext cx="669600" cy="1140000"/>
          </a:xfrm>
          <a:prstGeom prst="rect">
            <a:avLst/>
          </a:prstGeom>
          <a:solidFill>
            <a:srgbClr val="C42990"/>
          </a:solidFill>
        </p:spPr>
        <p:txBody>
          <a:bodyPr spcFirstLastPara="1" wrap="square" lIns="91425" tIns="91425" rIns="91425" bIns="91425" anchor="b" anchorCtr="0">
            <a:noAutofit/>
          </a:bodyPr>
          <a:lstStyle/>
          <a:p>
            <a:pPr marL="0" lvl="0" indent="0" algn="ctr" rtl="0">
              <a:spcBef>
                <a:spcPts val="0"/>
              </a:spcBef>
              <a:spcAft>
                <a:spcPts val="0"/>
              </a:spcAft>
              <a:buNone/>
            </a:pPr>
            <a:r>
              <a:rPr lang="en-US" dirty="0"/>
              <a:t> </a:t>
            </a:r>
            <a:endParaRPr dirty="0"/>
          </a:p>
        </p:txBody>
      </p:sp>
      <p:sp>
        <p:nvSpPr>
          <p:cNvPr id="14" name="Rectangle: Diagonal Corners Rounded 13">
            <a:extLst>
              <a:ext uri="{FF2B5EF4-FFF2-40B4-BE49-F238E27FC236}">
                <a16:creationId xmlns:a16="http://schemas.microsoft.com/office/drawing/2014/main" id="{AD52C175-66DA-455A-B7D5-95D78D7FCFAF}"/>
              </a:ext>
            </a:extLst>
          </p:cNvPr>
          <p:cNvSpPr/>
          <p:nvPr/>
        </p:nvSpPr>
        <p:spPr>
          <a:xfrm>
            <a:off x="4567417" y="861218"/>
            <a:ext cx="4423472" cy="671273"/>
          </a:xfrm>
          <a:prstGeom prst="round2DiagRect">
            <a:avLst/>
          </a:prstGeom>
          <a:solidFill>
            <a:srgbClr val="C4299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spcBef>
                <a:spcPts val="300"/>
              </a:spcBef>
              <a:buClr>
                <a:schemeClr val="dk1"/>
              </a:buClr>
              <a:buSzPts val="1100"/>
            </a:pPr>
            <a:r>
              <a:rPr lang="en-US" sz="900" dirty="0">
                <a:solidFill>
                  <a:schemeClr val="bg1"/>
                </a:solidFill>
                <a:latin typeface="Source Sans Pro"/>
                <a:ea typeface="Source Sans Pro"/>
                <a:sym typeface="Source Sans Pro"/>
              </a:rPr>
              <a:t>This patient is a participant at the </a:t>
            </a:r>
            <a:r>
              <a:rPr lang="en-US" sz="900" dirty="0">
                <a:solidFill>
                  <a:srgbClr val="FF0000"/>
                </a:solidFill>
                <a:latin typeface="Source Sans Pro"/>
                <a:ea typeface="Source Sans Pro"/>
                <a:sym typeface="Source Sans Pro"/>
              </a:rPr>
              <a:t>&lt;site name&gt;. </a:t>
            </a:r>
            <a:r>
              <a:rPr lang="en-US" sz="900" dirty="0">
                <a:solidFill>
                  <a:schemeClr val="bg1"/>
                </a:solidFill>
                <a:latin typeface="Source Sans Pro"/>
                <a:ea typeface="Source Sans Pro"/>
                <a:sym typeface="Source Sans Pro"/>
              </a:rPr>
              <a:t>Please contact </a:t>
            </a:r>
            <a:r>
              <a:rPr lang="en-US" sz="900" dirty="0">
                <a:solidFill>
                  <a:srgbClr val="FF0000"/>
                </a:solidFill>
                <a:latin typeface="Source Sans Pro"/>
                <a:ea typeface="Source Sans Pro"/>
                <a:sym typeface="Source Sans Pro"/>
              </a:rPr>
              <a:t>&lt;site contact #&gt; </a:t>
            </a:r>
            <a:r>
              <a:rPr lang="en-US" sz="900" dirty="0">
                <a:solidFill>
                  <a:schemeClr val="bg1"/>
                </a:solidFill>
                <a:latin typeface="Source Sans Pro"/>
                <a:ea typeface="Source Sans Pro"/>
                <a:sym typeface="Source Sans Pro"/>
              </a:rPr>
              <a:t>if you have any questions about the study or to notify the study team if the patient requires urgent care.</a:t>
            </a:r>
          </a:p>
        </p:txBody>
      </p:sp>
      <p:sp>
        <p:nvSpPr>
          <p:cNvPr id="3" name="TextBox 2">
            <a:extLst>
              <a:ext uri="{FF2B5EF4-FFF2-40B4-BE49-F238E27FC236}">
                <a16:creationId xmlns:a16="http://schemas.microsoft.com/office/drawing/2014/main" id="{CB9A8B73-15DC-46DC-B2E3-B4EB0CC0CD37}"/>
              </a:ext>
            </a:extLst>
          </p:cNvPr>
          <p:cNvSpPr txBox="1"/>
          <p:nvPr/>
        </p:nvSpPr>
        <p:spPr>
          <a:xfrm>
            <a:off x="7115024" y="4965755"/>
            <a:ext cx="2117244" cy="184666"/>
          </a:xfrm>
          <a:prstGeom prst="rect">
            <a:avLst/>
          </a:prstGeom>
          <a:noFill/>
        </p:spPr>
        <p:txBody>
          <a:bodyPr wrap="square" rtlCol="0">
            <a:spAutoFit/>
          </a:bodyPr>
          <a:lstStyle/>
          <a:p>
            <a:r>
              <a:rPr lang="en-US" sz="600" dirty="0"/>
              <a:t>MTN-043 Provider Guide – SAMPLE, V1.0_17OCT2019</a:t>
            </a:r>
          </a:p>
        </p:txBody>
      </p:sp>
      <p:pic>
        <p:nvPicPr>
          <p:cNvPr id="15" name="Picture 14">
            <a:extLst>
              <a:ext uri="{FF2B5EF4-FFF2-40B4-BE49-F238E27FC236}">
                <a16:creationId xmlns:a16="http://schemas.microsoft.com/office/drawing/2014/main" id="{2282260E-1FB6-4640-AE39-535C363EF399}"/>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8493731" y="101876"/>
            <a:ext cx="548836" cy="623370"/>
          </a:xfrm>
          <a:prstGeom prst="rect">
            <a:avLst/>
          </a:prstGeom>
        </p:spPr>
      </p:pic>
    </p:spTree>
    <p:extLst>
      <p:ext uri="{BB962C8B-B14F-4D97-AF65-F5344CB8AC3E}">
        <p14:creationId xmlns:p14="http://schemas.microsoft.com/office/powerpoint/2010/main" val="3301446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2" name="Google Shape;82;p13"/>
          <p:cNvSpPr txBox="1">
            <a:spLocks noGrp="1"/>
          </p:cNvSpPr>
          <p:nvPr>
            <p:ph type="body" idx="2"/>
          </p:nvPr>
        </p:nvSpPr>
        <p:spPr>
          <a:xfrm>
            <a:off x="713487" y="517341"/>
            <a:ext cx="4403867" cy="3052329"/>
          </a:xfrm>
          <a:prstGeom prst="rect">
            <a:avLst/>
          </a:prstGeom>
        </p:spPr>
        <p:txBody>
          <a:bodyPr spcFirstLastPara="1" wrap="square" lIns="91425" tIns="91425" rIns="91425" bIns="91425" anchor="t" anchorCtr="0">
            <a:noAutofit/>
          </a:bodyPr>
          <a:lstStyle/>
          <a:p>
            <a:pPr marL="0" lvl="0" indent="0">
              <a:buNone/>
            </a:pPr>
            <a:r>
              <a:rPr lang="en-US" sz="1200" b="1" dirty="0">
                <a:solidFill>
                  <a:schemeClr val="accent5"/>
                </a:solidFill>
              </a:rPr>
              <a:t>IMPORTANT INFORMATION</a:t>
            </a:r>
            <a:r>
              <a:rPr lang="en-US" sz="1200" b="1" dirty="0">
                <a:solidFill>
                  <a:schemeClr val="accent4"/>
                </a:solidFill>
              </a:rPr>
              <a:t> </a:t>
            </a:r>
          </a:p>
          <a:p>
            <a:pPr lvl="0"/>
            <a:r>
              <a:rPr lang="en-US" sz="900" dirty="0"/>
              <a:t>The vaginal ring (VR) contains 25 mg of dapivirine (DPV), a non-nucleoside reverse transcriptase inhibitor which prevents HIV from making copies of itself to establish an infection.</a:t>
            </a:r>
          </a:p>
          <a:p>
            <a:pPr lvl="0"/>
            <a:r>
              <a:rPr lang="en-US" sz="900" dirty="0"/>
              <a:t>The VR is inserted in the vagina and worn continuously by the mother participant for approximately one month and is to be replaced every month.</a:t>
            </a:r>
          </a:p>
          <a:p>
            <a:pPr marL="101600" lvl="0" indent="0">
              <a:buNone/>
            </a:pPr>
            <a:r>
              <a:rPr lang="en-US" sz="900" dirty="0"/>
              <a:t> </a:t>
            </a:r>
          </a:p>
          <a:p>
            <a:pPr lvl="0"/>
            <a:endParaRPr lang="en-US" sz="900" dirty="0"/>
          </a:p>
          <a:p>
            <a:pPr lvl="0"/>
            <a:endParaRPr lang="en-US" sz="900" dirty="0"/>
          </a:p>
          <a:p>
            <a:pPr marL="101600" lvl="0" indent="0">
              <a:buNone/>
            </a:pPr>
            <a:endParaRPr lang="en-US" sz="900" dirty="0"/>
          </a:p>
          <a:p>
            <a:pPr lvl="0"/>
            <a:endParaRPr lang="en-US" sz="900" dirty="0"/>
          </a:p>
          <a:p>
            <a:pPr lvl="0"/>
            <a:endParaRPr lang="en-US" sz="900" dirty="0"/>
          </a:p>
          <a:p>
            <a:pPr lvl="0"/>
            <a:endParaRPr lang="en-US" sz="900" dirty="0"/>
          </a:p>
          <a:p>
            <a:pPr marL="101600" lvl="0" indent="0">
              <a:buNone/>
            </a:pPr>
            <a:endParaRPr lang="en-US" sz="900" dirty="0"/>
          </a:p>
          <a:p>
            <a:pPr lvl="0"/>
            <a:r>
              <a:rPr lang="en-US" sz="900" dirty="0"/>
              <a:t>Two studies of the DPV VR, MTN-020 (ASPIRE) and IPM 027 (The Ring Study) enrolled a total of 4588 women in Africa. Both showed minimal absorption of dapivirine, no safety concerns, and that the DPV VR can reduce HIV risk if used consistently.</a:t>
            </a:r>
          </a:p>
          <a:p>
            <a:pPr lvl="0"/>
            <a:r>
              <a:rPr lang="en-US" sz="900" dirty="0"/>
              <a:t>The DPV VR is an investigational product, meaning that it has not yet been licensed for use, but manufacturers of the VR are currently seeking license approval.</a:t>
            </a:r>
            <a:endParaRPr lang="en-US" sz="900" dirty="0">
              <a:solidFill>
                <a:schemeClr val="bg2"/>
              </a:solidFill>
            </a:endParaRPr>
          </a:p>
          <a:p>
            <a:pPr marL="0" indent="0">
              <a:spcBef>
                <a:spcPts val="300"/>
              </a:spcBef>
              <a:buClr>
                <a:schemeClr val="dk1"/>
              </a:buClr>
              <a:buSzPts val="1100"/>
              <a:buNone/>
            </a:pPr>
            <a:endParaRPr lang="en-US" sz="900" b="1" dirty="0"/>
          </a:p>
        </p:txBody>
      </p:sp>
      <p:sp>
        <p:nvSpPr>
          <p:cNvPr id="5" name="Rectangle: Diagonal Corners Rounded 4">
            <a:extLst>
              <a:ext uri="{FF2B5EF4-FFF2-40B4-BE49-F238E27FC236}">
                <a16:creationId xmlns:a16="http://schemas.microsoft.com/office/drawing/2014/main" id="{A1905805-4AEB-40F2-9EE7-E9F689ABEB8D}"/>
              </a:ext>
            </a:extLst>
          </p:cNvPr>
          <p:cNvSpPr/>
          <p:nvPr/>
        </p:nvSpPr>
        <p:spPr>
          <a:xfrm>
            <a:off x="2179702" y="1750328"/>
            <a:ext cx="2828813" cy="1474850"/>
          </a:xfrm>
          <a:prstGeom prst="round2DiagRect">
            <a:avLst/>
          </a:prstGeom>
          <a:solidFill>
            <a:schemeClr val="accent5"/>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just"/>
            <a:r>
              <a:rPr lang="en-US" sz="900" dirty="0">
                <a:solidFill>
                  <a:schemeClr val="bg1"/>
                </a:solidFill>
                <a:latin typeface="Source Sans Pro" panose="020B0503030403020204" pitchFamily="34" charset="0"/>
                <a:ea typeface="Source Sans Pro" panose="020B0503030403020204" pitchFamily="34" charset="0"/>
              </a:rPr>
              <a:t>The VR should remain in the vagina as directed by the research clinic. Should the VR need to be removed (e.g. a pelvic exam is needed and leaving the ring inserted would be disruptive or uncomfortable), this is done by inserting a clean finger into the vagina, hooking it through the middle of the VR and carefully pulling out the VR.  Place the ring on a clean surface or store in the study-provided bag until reinsertion. </a:t>
            </a:r>
          </a:p>
        </p:txBody>
      </p:sp>
      <p:sp>
        <p:nvSpPr>
          <p:cNvPr id="81" name="Google Shape;81;p13"/>
          <p:cNvSpPr txBox="1">
            <a:spLocks noGrp="1"/>
          </p:cNvSpPr>
          <p:nvPr>
            <p:ph type="title"/>
          </p:nvPr>
        </p:nvSpPr>
        <p:spPr>
          <a:xfrm>
            <a:off x="844425" y="-560589"/>
            <a:ext cx="8132714" cy="1140000"/>
          </a:xfrm>
          <a:prstGeom prst="rect">
            <a:avLst/>
          </a:prstGeom>
        </p:spPr>
        <p:txBody>
          <a:bodyPr spcFirstLastPara="1" wrap="square" lIns="91425" tIns="91425" rIns="91425" bIns="91425" anchor="b" anchorCtr="0">
            <a:noAutofit/>
          </a:bodyPr>
          <a:lstStyle/>
          <a:p>
            <a:r>
              <a:rPr lang="en-US" sz="2000" dirty="0">
                <a:solidFill>
                  <a:schemeClr val="accent5"/>
                </a:solidFill>
              </a:rPr>
              <a:t>This patient was assigned to use the </a:t>
            </a:r>
            <a:r>
              <a:rPr lang="en-US" sz="2000" b="1" dirty="0">
                <a:solidFill>
                  <a:schemeClr val="accent5"/>
                </a:solidFill>
              </a:rPr>
              <a:t>Dapivirine Vaginal Ring</a:t>
            </a:r>
            <a:r>
              <a:rPr lang="en-US" sz="2000" dirty="0">
                <a:solidFill>
                  <a:schemeClr val="accent5"/>
                </a:solidFill>
              </a:rPr>
              <a:t>.</a:t>
            </a:r>
            <a:endParaRPr sz="2000" i="1" dirty="0">
              <a:solidFill>
                <a:schemeClr val="accent5"/>
              </a:solidFill>
            </a:endParaRPr>
          </a:p>
        </p:txBody>
      </p:sp>
      <p:sp>
        <p:nvSpPr>
          <p:cNvPr id="83" name="Google Shape;83;p13"/>
          <p:cNvSpPr txBox="1">
            <a:spLocks noGrp="1"/>
          </p:cNvSpPr>
          <p:nvPr>
            <p:ph type="body" idx="2"/>
          </p:nvPr>
        </p:nvSpPr>
        <p:spPr>
          <a:xfrm>
            <a:off x="4900149" y="524524"/>
            <a:ext cx="4085428" cy="1726373"/>
          </a:xfrm>
          <a:prstGeom prst="rect">
            <a:avLst/>
          </a:prstGeom>
        </p:spPr>
        <p:txBody>
          <a:bodyPr spcFirstLastPara="1" wrap="square" lIns="91425" tIns="91425" rIns="91425" bIns="91425" anchor="t" anchorCtr="0">
            <a:noAutofit/>
          </a:bodyPr>
          <a:lstStyle/>
          <a:p>
            <a:pPr marL="101600" lvl="0" indent="0">
              <a:buNone/>
            </a:pPr>
            <a:r>
              <a:rPr lang="en-US" sz="1200" b="1" dirty="0">
                <a:solidFill>
                  <a:schemeClr val="accent5"/>
                </a:solidFill>
              </a:rPr>
              <a:t>SAFETY CONSIDERATIONS AND POSSIBLE STUDY RISKS</a:t>
            </a:r>
          </a:p>
          <a:p>
            <a:pPr lvl="0"/>
            <a:r>
              <a:rPr lang="en-US" sz="900" dirty="0"/>
              <a:t>Some women in previous studies of the ring reported experiencing vaginal discharge, pain, burning, itchiness, or bleeding between periods. </a:t>
            </a:r>
          </a:p>
          <a:p>
            <a:pPr lvl="0"/>
            <a:r>
              <a:rPr lang="en-US" sz="900" dirty="0"/>
              <a:t>It is rare but possible that a participant using the ring may have an allergic reaction.  </a:t>
            </a:r>
          </a:p>
          <a:p>
            <a:pPr lvl="0"/>
            <a:r>
              <a:rPr lang="en-US" sz="900" dirty="0"/>
              <a:t>As with any vaginal product, the possibility of toxic shock syndrome, although rare, exists.</a:t>
            </a:r>
          </a:p>
          <a:p>
            <a:pPr lvl="0"/>
            <a:r>
              <a:rPr lang="en-US" sz="900" dirty="0"/>
              <a:t>This is the first study where babies will have potential exposure to dapivirine through breast milk, but drug levels in milk are expected to be very, very low.</a:t>
            </a:r>
          </a:p>
          <a:p>
            <a:pPr marL="0" indent="0">
              <a:buNone/>
            </a:pPr>
            <a:endParaRPr lang="en-US" sz="900" b="1" dirty="0">
              <a:solidFill>
                <a:schemeClr val="accent5"/>
              </a:solidFill>
            </a:endParaRPr>
          </a:p>
        </p:txBody>
      </p:sp>
      <p:sp>
        <p:nvSpPr>
          <p:cNvPr id="84" name="Google Shape;84;p13"/>
          <p:cNvSpPr txBox="1">
            <a:spLocks noGrp="1"/>
          </p:cNvSpPr>
          <p:nvPr>
            <p:ph type="body" idx="2"/>
          </p:nvPr>
        </p:nvSpPr>
        <p:spPr>
          <a:xfrm>
            <a:off x="669525" y="4689273"/>
            <a:ext cx="8474475" cy="461148"/>
          </a:xfrm>
          <a:prstGeom prst="rect">
            <a:avLst/>
          </a:prstGeom>
          <a:solidFill>
            <a:schemeClr val="tx2">
              <a:lumMod val="75000"/>
            </a:schemeClr>
          </a:solidFill>
        </p:spPr>
        <p:txBody>
          <a:bodyPr spcFirstLastPara="1" wrap="square" lIns="91425" tIns="91425" rIns="91425" bIns="91425" anchor="t" anchorCtr="0">
            <a:noAutofit/>
          </a:bodyPr>
          <a:lstStyle/>
          <a:p>
            <a:pPr marL="0" lvl="0" indent="0">
              <a:spcBef>
                <a:spcPts val="0"/>
              </a:spcBef>
              <a:buNone/>
            </a:pPr>
            <a:r>
              <a:rPr lang="en-US" sz="1300" b="1" i="1" dirty="0">
                <a:solidFill>
                  <a:schemeClr val="bg1"/>
                </a:solidFill>
              </a:rPr>
              <a:t> If care providers observe or the patient reports any of the above symptoms, please contact the study clinic. </a:t>
            </a:r>
          </a:p>
        </p:txBody>
      </p:sp>
      <p:sp>
        <p:nvSpPr>
          <p:cNvPr id="85" name="Google Shape;85;p13"/>
          <p:cNvSpPr txBox="1">
            <a:spLocks noGrp="1"/>
          </p:cNvSpPr>
          <p:nvPr>
            <p:ph type="sldNum" idx="12"/>
          </p:nvPr>
        </p:nvSpPr>
        <p:spPr>
          <a:xfrm>
            <a:off x="-75" y="0"/>
            <a:ext cx="669600" cy="1140000"/>
          </a:xfrm>
          <a:prstGeom prst="rect">
            <a:avLst/>
          </a:prstGeom>
          <a:solidFill>
            <a:schemeClr val="accent5"/>
          </a:solidFill>
        </p:spPr>
        <p:txBody>
          <a:bodyPr spcFirstLastPara="1" wrap="square" lIns="91425" tIns="91425" rIns="91425" bIns="91425" anchor="b" anchorCtr="0">
            <a:noAutofit/>
          </a:bodyPr>
          <a:lstStyle/>
          <a:p>
            <a:pPr marL="0" lvl="0" indent="0" algn="ctr" rtl="0">
              <a:spcBef>
                <a:spcPts val="0"/>
              </a:spcBef>
              <a:spcAft>
                <a:spcPts val="0"/>
              </a:spcAft>
              <a:buNone/>
            </a:pPr>
            <a:r>
              <a:rPr lang="en-US" dirty="0"/>
              <a:t> </a:t>
            </a:r>
            <a:endParaRPr dirty="0"/>
          </a:p>
        </p:txBody>
      </p:sp>
      <p:sp>
        <p:nvSpPr>
          <p:cNvPr id="14" name="Rectangle: Diagonal Corners Rounded 13">
            <a:extLst>
              <a:ext uri="{FF2B5EF4-FFF2-40B4-BE49-F238E27FC236}">
                <a16:creationId xmlns:a16="http://schemas.microsoft.com/office/drawing/2014/main" id="{AD52C175-66DA-455A-B7D5-95D78D7FCFAF}"/>
              </a:ext>
            </a:extLst>
          </p:cNvPr>
          <p:cNvSpPr/>
          <p:nvPr/>
        </p:nvSpPr>
        <p:spPr>
          <a:xfrm>
            <a:off x="5125792" y="2571750"/>
            <a:ext cx="3916775" cy="2010207"/>
          </a:xfrm>
          <a:prstGeom prst="round2DiagRect">
            <a:avLst/>
          </a:prstGeom>
          <a:solidFill>
            <a:schemeClr val="accent5"/>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spcBef>
                <a:spcPts val="300"/>
              </a:spcBef>
              <a:buClr>
                <a:schemeClr val="dk1"/>
              </a:buClr>
              <a:buSzPts val="1100"/>
            </a:pPr>
            <a:r>
              <a:rPr lang="en-US" sz="900" dirty="0">
                <a:solidFill>
                  <a:schemeClr val="bg1"/>
                </a:solidFill>
                <a:latin typeface="Source Sans Pro"/>
                <a:ea typeface="Source Sans Pro"/>
                <a:sym typeface="Source Sans Pro"/>
              </a:rPr>
              <a:t>Limited information is available about DPV VR use during breastfeeding, and therefore there may be some risk to breastfeeding mothers and their babies exposed to the drug through the mother’s milk that are not yet known. However, all information in non-pregnant women suggests that the DPV VR is very safe and information from lactating women (that had weaned from breastfeeding) who used the ring showed low levels of drug in their breast milk.  There is currently no reason to suspect that using the ring will change the amount or taste of milk for babies. Additionally, the benefit of HIV prevention from using the VR during breastfeeding is expected to be much greater than the potential risks since women participating in this study live in communities with high HIV incidence. </a:t>
            </a:r>
          </a:p>
        </p:txBody>
      </p:sp>
      <p:pic>
        <p:nvPicPr>
          <p:cNvPr id="15" name="Picture 14" descr="https://mtnstopshiv.org/sites/default/files/2018-03/dpv_ring_grey_open_1.jpg">
            <a:extLst>
              <a:ext uri="{FF2B5EF4-FFF2-40B4-BE49-F238E27FC236}">
                <a16:creationId xmlns:a16="http://schemas.microsoft.com/office/drawing/2014/main" id="{B717BE41-0864-406B-A938-6F6791A6E7A3}"/>
              </a:ext>
            </a:extLst>
          </p:cNvPr>
          <p:cNvPicPr/>
          <p:nvPr/>
        </p:nvPicPr>
        <p:blipFill rotWithShape="1">
          <a:blip r:embed="rId3" cstate="print">
            <a:extLst>
              <a:ext uri="{28A0092B-C50C-407E-A947-70E740481C1C}">
                <a14:useLocalDpi xmlns:a14="http://schemas.microsoft.com/office/drawing/2010/main" val="0"/>
              </a:ext>
            </a:extLst>
          </a:blip>
          <a:srcRect l="32376" t="22356" r="14892" b="17548"/>
          <a:stretch/>
        </p:blipFill>
        <p:spPr bwMode="auto">
          <a:xfrm>
            <a:off x="208482" y="1750328"/>
            <a:ext cx="1875766" cy="1459065"/>
          </a:xfrm>
          <a:prstGeom prst="rect">
            <a:avLst/>
          </a:prstGeom>
          <a:noFill/>
          <a:ln>
            <a:noFill/>
          </a:ln>
          <a:extLst>
            <a:ext uri="{53640926-AAD7-44D8-BBD7-CCE9431645EC}">
              <a14:shadowObscured xmlns:a14="http://schemas.microsoft.com/office/drawing/2010/main"/>
            </a:ext>
          </a:extLst>
        </p:spPr>
      </p:pic>
      <p:pic>
        <p:nvPicPr>
          <p:cNvPr id="16" name="Picture 15">
            <a:extLst>
              <a:ext uri="{FF2B5EF4-FFF2-40B4-BE49-F238E27FC236}">
                <a16:creationId xmlns:a16="http://schemas.microsoft.com/office/drawing/2014/main" id="{E5EFE54D-758B-4EC9-BE78-EE903442C9DE}"/>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494888" y="63896"/>
            <a:ext cx="548836" cy="623370"/>
          </a:xfrm>
          <a:prstGeom prst="rect">
            <a:avLst/>
          </a:prstGeom>
        </p:spPr>
      </p:pic>
      <p:sp>
        <p:nvSpPr>
          <p:cNvPr id="18" name="TextBox 17">
            <a:extLst>
              <a:ext uri="{FF2B5EF4-FFF2-40B4-BE49-F238E27FC236}">
                <a16:creationId xmlns:a16="http://schemas.microsoft.com/office/drawing/2014/main" id="{86848244-FC21-42CC-A5F7-A95F96AE7E16}"/>
              </a:ext>
            </a:extLst>
          </p:cNvPr>
          <p:cNvSpPr txBox="1"/>
          <p:nvPr/>
        </p:nvSpPr>
        <p:spPr>
          <a:xfrm>
            <a:off x="7115024" y="4965755"/>
            <a:ext cx="2117244" cy="184666"/>
          </a:xfrm>
          <a:prstGeom prst="rect">
            <a:avLst/>
          </a:prstGeom>
          <a:noFill/>
        </p:spPr>
        <p:txBody>
          <a:bodyPr wrap="square" rtlCol="0">
            <a:spAutoFit/>
          </a:bodyPr>
          <a:lstStyle/>
          <a:p>
            <a:r>
              <a:rPr lang="en-US" sz="600" dirty="0"/>
              <a:t>MTN-043 Provider Guide – SAMPLE, V1.0_17OCT2019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82" name="Google Shape;82;p13"/>
          <p:cNvSpPr txBox="1">
            <a:spLocks noGrp="1"/>
          </p:cNvSpPr>
          <p:nvPr>
            <p:ph type="body" idx="2"/>
          </p:nvPr>
        </p:nvSpPr>
        <p:spPr>
          <a:xfrm>
            <a:off x="786000" y="649046"/>
            <a:ext cx="4251036" cy="2883000"/>
          </a:xfrm>
          <a:prstGeom prst="rect">
            <a:avLst/>
          </a:prstGeom>
        </p:spPr>
        <p:txBody>
          <a:bodyPr spcFirstLastPara="1" wrap="square" lIns="91425" tIns="91425" rIns="91425" bIns="91425" anchor="t" anchorCtr="0">
            <a:noAutofit/>
          </a:bodyPr>
          <a:lstStyle/>
          <a:p>
            <a:pPr marL="0" lvl="0" indent="0">
              <a:buNone/>
            </a:pPr>
            <a:r>
              <a:rPr lang="en-US" sz="1200" b="1" dirty="0">
                <a:solidFill>
                  <a:srgbClr val="5F3578"/>
                </a:solidFill>
              </a:rPr>
              <a:t>IMPORTANT INFORMATION </a:t>
            </a:r>
          </a:p>
          <a:p>
            <a:pPr lvl="0"/>
            <a:r>
              <a:rPr lang="en-US" sz="900" dirty="0"/>
              <a:t>Oral Truvada (sometimes call PrEP) is approved for use as HIV prevention and contains two drugs – 200 mg of emtricitabine (FTC) and 300 mg of tenofovir disoproxil fumarate (TDF) – combined into 1 pill taken daily by mouth. </a:t>
            </a:r>
          </a:p>
          <a:p>
            <a:pPr lvl="0"/>
            <a:r>
              <a:rPr lang="en-US" sz="900" dirty="0"/>
              <a:t>Mother participants in B-PROTECTED are provided with a bottle of 30 pills every month and instructed to take one pill by mouth each day. </a:t>
            </a:r>
          </a:p>
          <a:p>
            <a:pPr marL="0" indent="0">
              <a:spcBef>
                <a:spcPts val="300"/>
              </a:spcBef>
              <a:buClr>
                <a:schemeClr val="dk1"/>
              </a:buClr>
              <a:buSzPts val="1100"/>
              <a:buNone/>
            </a:pPr>
            <a:endParaRPr lang="en-US" sz="900" dirty="0"/>
          </a:p>
          <a:p>
            <a:pPr marL="0" indent="0">
              <a:spcBef>
                <a:spcPts val="300"/>
              </a:spcBef>
              <a:buClr>
                <a:schemeClr val="dk1"/>
              </a:buClr>
              <a:buSzPts val="1100"/>
              <a:buNone/>
            </a:pPr>
            <a:endParaRPr lang="en-US" sz="900" dirty="0"/>
          </a:p>
          <a:p>
            <a:pPr marL="0" indent="0">
              <a:spcBef>
                <a:spcPts val="300"/>
              </a:spcBef>
              <a:buClr>
                <a:schemeClr val="dk1"/>
              </a:buClr>
              <a:buSzPts val="1100"/>
              <a:buNone/>
            </a:pPr>
            <a:endParaRPr lang="en-US" sz="900" dirty="0"/>
          </a:p>
          <a:p>
            <a:pPr marL="0" indent="0">
              <a:spcBef>
                <a:spcPts val="300"/>
              </a:spcBef>
              <a:buClr>
                <a:schemeClr val="dk1"/>
              </a:buClr>
              <a:buSzPts val="1100"/>
              <a:buNone/>
            </a:pPr>
            <a:endParaRPr lang="en-US" sz="900" dirty="0"/>
          </a:p>
          <a:p>
            <a:pPr marL="0" indent="0">
              <a:spcBef>
                <a:spcPts val="300"/>
              </a:spcBef>
              <a:buClr>
                <a:schemeClr val="dk1"/>
              </a:buClr>
              <a:buSzPts val="1100"/>
              <a:buNone/>
            </a:pPr>
            <a:endParaRPr lang="en-US" sz="900" dirty="0"/>
          </a:p>
          <a:p>
            <a:pPr marL="0" indent="0">
              <a:spcBef>
                <a:spcPts val="300"/>
              </a:spcBef>
              <a:buClr>
                <a:schemeClr val="dk1"/>
              </a:buClr>
              <a:buSzPts val="1100"/>
              <a:buNone/>
            </a:pPr>
            <a:endParaRPr lang="en-US" sz="900" dirty="0"/>
          </a:p>
          <a:p>
            <a:pPr marL="0" indent="0">
              <a:spcBef>
                <a:spcPts val="300"/>
              </a:spcBef>
              <a:buClr>
                <a:schemeClr val="dk1"/>
              </a:buClr>
              <a:buSzPts val="1100"/>
              <a:buNone/>
            </a:pPr>
            <a:endParaRPr lang="en-US" sz="900" dirty="0"/>
          </a:p>
          <a:p>
            <a:pPr marL="0" indent="0">
              <a:spcBef>
                <a:spcPts val="300"/>
              </a:spcBef>
              <a:buClr>
                <a:schemeClr val="dk1"/>
              </a:buClr>
              <a:buSzPts val="1100"/>
              <a:buNone/>
            </a:pPr>
            <a:endParaRPr lang="en-US" sz="900" dirty="0"/>
          </a:p>
          <a:p>
            <a:pPr marL="0" indent="0">
              <a:spcBef>
                <a:spcPts val="300"/>
              </a:spcBef>
              <a:buClr>
                <a:schemeClr val="dk1"/>
              </a:buClr>
              <a:buSzPts val="1100"/>
              <a:buNone/>
            </a:pPr>
            <a:endParaRPr lang="en-US" sz="900" dirty="0"/>
          </a:p>
          <a:p>
            <a:pPr marL="0" indent="0">
              <a:spcBef>
                <a:spcPts val="300"/>
              </a:spcBef>
              <a:buClr>
                <a:schemeClr val="dk1"/>
              </a:buClr>
              <a:buSzPts val="1100"/>
              <a:buNone/>
            </a:pPr>
            <a:endParaRPr lang="en-US" sz="900" dirty="0"/>
          </a:p>
          <a:p>
            <a:pPr marL="0" indent="0">
              <a:spcBef>
                <a:spcPts val="300"/>
              </a:spcBef>
              <a:buClr>
                <a:schemeClr val="dk1"/>
              </a:buClr>
              <a:buSzPts val="1100"/>
              <a:buNone/>
            </a:pPr>
            <a:endParaRPr lang="en-US" sz="900" dirty="0"/>
          </a:p>
          <a:p>
            <a:pPr marL="0" lvl="0" indent="0">
              <a:buNone/>
            </a:pPr>
            <a:endParaRPr lang="en-US" sz="900" dirty="0"/>
          </a:p>
          <a:p>
            <a:pPr marL="0" lvl="0" indent="0">
              <a:buNone/>
            </a:pPr>
            <a:endParaRPr lang="en-US" sz="900" dirty="0">
              <a:sym typeface="Arial"/>
            </a:endParaRPr>
          </a:p>
          <a:p>
            <a:pPr marL="0" lvl="0" indent="0">
              <a:buNone/>
            </a:pPr>
            <a:endParaRPr lang="en-US" sz="900" dirty="0"/>
          </a:p>
        </p:txBody>
      </p:sp>
      <p:sp>
        <p:nvSpPr>
          <p:cNvPr id="81" name="Google Shape;81;p13"/>
          <p:cNvSpPr txBox="1">
            <a:spLocks noGrp="1"/>
          </p:cNvSpPr>
          <p:nvPr>
            <p:ph type="title"/>
          </p:nvPr>
        </p:nvSpPr>
        <p:spPr>
          <a:xfrm>
            <a:off x="844425" y="-281404"/>
            <a:ext cx="8132714" cy="1140000"/>
          </a:xfrm>
          <a:prstGeom prst="rect">
            <a:avLst/>
          </a:prstGeom>
        </p:spPr>
        <p:txBody>
          <a:bodyPr spcFirstLastPara="1" wrap="square" lIns="91425" tIns="91425" rIns="91425" bIns="91425" anchor="b" anchorCtr="0">
            <a:noAutofit/>
          </a:bodyPr>
          <a:lstStyle/>
          <a:p>
            <a:r>
              <a:rPr lang="en-US" sz="2000" dirty="0">
                <a:solidFill>
                  <a:srgbClr val="5F3578"/>
                </a:solidFill>
              </a:rPr>
              <a:t>This patient was assigned to use </a:t>
            </a:r>
            <a:r>
              <a:rPr lang="en-US" sz="2000" b="1" dirty="0">
                <a:solidFill>
                  <a:srgbClr val="5F3578"/>
                </a:solidFill>
              </a:rPr>
              <a:t>oral PrEP (Truvada)</a:t>
            </a:r>
            <a:br>
              <a:rPr lang="en-US" sz="2000" dirty="0">
                <a:solidFill>
                  <a:srgbClr val="5F3578"/>
                </a:solidFill>
              </a:rPr>
            </a:br>
            <a:endParaRPr sz="2000" i="1" dirty="0">
              <a:solidFill>
                <a:srgbClr val="5F3578"/>
              </a:solidFill>
            </a:endParaRPr>
          </a:p>
        </p:txBody>
      </p:sp>
      <p:sp>
        <p:nvSpPr>
          <p:cNvPr id="83" name="Google Shape;83;p13"/>
          <p:cNvSpPr txBox="1">
            <a:spLocks noGrp="1"/>
          </p:cNvSpPr>
          <p:nvPr>
            <p:ph type="body" idx="2"/>
          </p:nvPr>
        </p:nvSpPr>
        <p:spPr>
          <a:xfrm>
            <a:off x="5053911" y="660740"/>
            <a:ext cx="3931665" cy="1726373"/>
          </a:xfrm>
          <a:prstGeom prst="rect">
            <a:avLst/>
          </a:prstGeom>
        </p:spPr>
        <p:txBody>
          <a:bodyPr spcFirstLastPara="1" wrap="square" lIns="91425" tIns="91425" rIns="91425" bIns="91425" anchor="t" anchorCtr="0">
            <a:noAutofit/>
          </a:bodyPr>
          <a:lstStyle/>
          <a:p>
            <a:pPr marL="0" indent="0">
              <a:buNone/>
            </a:pPr>
            <a:r>
              <a:rPr lang="en-US" sz="1200" b="1" dirty="0">
                <a:solidFill>
                  <a:srgbClr val="5F3578"/>
                </a:solidFill>
              </a:rPr>
              <a:t>POTENTIAL RISKS</a:t>
            </a:r>
          </a:p>
          <a:p>
            <a:pPr lvl="0"/>
            <a:r>
              <a:rPr lang="en-US" sz="900" dirty="0"/>
              <a:t>Common mild side effects of using Truvada (observed in &lt; 10% of users) may include: Gastrointestinal intolerance (such as nausea, abdominal pain, diarrhea, or vomiting), flatulence (gas), headache, dizziness, tiredness, or inability to sleep. Symptoms typically resolve after the first or second month of use. </a:t>
            </a:r>
          </a:p>
          <a:p>
            <a:pPr lvl="0"/>
            <a:r>
              <a:rPr lang="en-US" sz="900" dirty="0"/>
              <a:t>Other side effects are rare, but may include rash, worsening or new kidney damage, bone pain and bone changes such as thinning and softening, allergic reaction, lactic acidosis. </a:t>
            </a:r>
          </a:p>
          <a:p>
            <a:pPr lvl="0"/>
            <a:r>
              <a:rPr lang="en-US" sz="900" dirty="0"/>
              <a:t>Individuals with hepatitis B virus (HBV) who suddenly stop taking Truvada may get a “flare” or   worsening of hepatitis symptoms.  In order to enroll in the study, participants must be negative for HBV.</a:t>
            </a:r>
          </a:p>
          <a:p>
            <a:pPr marL="0" indent="0">
              <a:buNone/>
            </a:pPr>
            <a:endParaRPr lang="en-US" sz="1200" b="1" dirty="0">
              <a:solidFill>
                <a:schemeClr val="accent1"/>
              </a:solidFill>
            </a:endParaRPr>
          </a:p>
        </p:txBody>
      </p:sp>
      <p:sp>
        <p:nvSpPr>
          <p:cNvPr id="84" name="Google Shape;84;p13"/>
          <p:cNvSpPr txBox="1">
            <a:spLocks noGrp="1"/>
          </p:cNvSpPr>
          <p:nvPr>
            <p:ph type="body" idx="2"/>
          </p:nvPr>
        </p:nvSpPr>
        <p:spPr>
          <a:xfrm>
            <a:off x="673544" y="4640424"/>
            <a:ext cx="8474475" cy="509997"/>
          </a:xfrm>
          <a:prstGeom prst="rect">
            <a:avLst/>
          </a:prstGeom>
          <a:solidFill>
            <a:schemeClr val="tx2">
              <a:lumMod val="75000"/>
            </a:schemeClr>
          </a:solidFill>
        </p:spPr>
        <p:txBody>
          <a:bodyPr spcFirstLastPara="1" wrap="square" lIns="91425" tIns="91425" rIns="91425" bIns="91425" anchor="t" anchorCtr="0">
            <a:noAutofit/>
          </a:bodyPr>
          <a:lstStyle/>
          <a:p>
            <a:pPr marL="0" lvl="0" indent="0">
              <a:spcBef>
                <a:spcPts val="0"/>
              </a:spcBef>
              <a:buNone/>
            </a:pPr>
            <a:r>
              <a:rPr lang="en-US" sz="1300" b="1" i="1" dirty="0">
                <a:solidFill>
                  <a:schemeClr val="bg1"/>
                </a:solidFill>
              </a:rPr>
              <a:t> If care providers observe or the patient reports any of the above symptoms, please contact the study clinic. </a:t>
            </a:r>
          </a:p>
        </p:txBody>
      </p:sp>
      <p:sp>
        <p:nvSpPr>
          <p:cNvPr id="85" name="Google Shape;85;p13"/>
          <p:cNvSpPr txBox="1">
            <a:spLocks noGrp="1"/>
          </p:cNvSpPr>
          <p:nvPr>
            <p:ph type="sldNum" idx="12"/>
          </p:nvPr>
        </p:nvSpPr>
        <p:spPr>
          <a:xfrm>
            <a:off x="-75" y="0"/>
            <a:ext cx="669600" cy="1140000"/>
          </a:xfrm>
          <a:prstGeom prst="rect">
            <a:avLst/>
          </a:prstGeom>
          <a:solidFill>
            <a:srgbClr val="5F3578"/>
          </a:solidFill>
        </p:spPr>
        <p:txBody>
          <a:bodyPr spcFirstLastPara="1" wrap="square" lIns="91425" tIns="91425" rIns="91425" bIns="91425" anchor="b" anchorCtr="0">
            <a:noAutofit/>
          </a:bodyPr>
          <a:lstStyle/>
          <a:p>
            <a:pPr marL="0" lvl="0" indent="0" algn="ctr" rtl="0">
              <a:spcBef>
                <a:spcPts val="0"/>
              </a:spcBef>
              <a:spcAft>
                <a:spcPts val="0"/>
              </a:spcAft>
              <a:buNone/>
            </a:pPr>
            <a:r>
              <a:rPr lang="en-US" dirty="0"/>
              <a:t> </a:t>
            </a:r>
            <a:endParaRPr dirty="0"/>
          </a:p>
        </p:txBody>
      </p:sp>
      <p:sp>
        <p:nvSpPr>
          <p:cNvPr id="14" name="Rectangle: Diagonal Corners Rounded 13">
            <a:extLst>
              <a:ext uri="{FF2B5EF4-FFF2-40B4-BE49-F238E27FC236}">
                <a16:creationId xmlns:a16="http://schemas.microsoft.com/office/drawing/2014/main" id="{AD52C175-66DA-455A-B7D5-95D78D7FCFAF}"/>
              </a:ext>
            </a:extLst>
          </p:cNvPr>
          <p:cNvSpPr/>
          <p:nvPr/>
        </p:nvSpPr>
        <p:spPr>
          <a:xfrm>
            <a:off x="5037036" y="3014775"/>
            <a:ext cx="3939015" cy="1168571"/>
          </a:xfrm>
          <a:prstGeom prst="round2DiagRect">
            <a:avLst/>
          </a:prstGeom>
          <a:solidFill>
            <a:srgbClr val="5F3578"/>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spcBef>
                <a:spcPts val="300"/>
              </a:spcBef>
              <a:buClr>
                <a:schemeClr val="dk1"/>
              </a:buClr>
              <a:buSzPts val="1100"/>
            </a:pPr>
            <a:r>
              <a:rPr lang="en-US" sz="1000" dirty="0">
                <a:solidFill>
                  <a:schemeClr val="bg1"/>
                </a:solidFill>
                <a:latin typeface="Source Sans Pro"/>
                <a:ea typeface="Source Sans Pro"/>
                <a:sym typeface="Source Sans Pro"/>
              </a:rPr>
              <a:t>Truvada is recommended for treatment of HIV infection during breastfeeding and is generally considered safe.  Small studies of healthy HIV-negative breastfeeding women with Truvada used for prevention also show no safety concerns to either the mother or baby; babies were exposed to very low levels of the drug through breastmilk.</a:t>
            </a:r>
          </a:p>
        </p:txBody>
      </p:sp>
      <p:pic>
        <p:nvPicPr>
          <p:cNvPr id="12" name="Picture 11" descr="https://mtnstopshiv.org/sites/default/files/2018-03/gilead_pill_grey_4.jpg">
            <a:extLst>
              <a:ext uri="{FF2B5EF4-FFF2-40B4-BE49-F238E27FC236}">
                <a16:creationId xmlns:a16="http://schemas.microsoft.com/office/drawing/2014/main" id="{ADF6477A-1602-47AC-9572-B5FA5F763220}"/>
              </a:ext>
            </a:extLst>
          </p:cNvPr>
          <p:cNvPicPr/>
          <p:nvPr/>
        </p:nvPicPr>
        <p:blipFill rotWithShape="1">
          <a:blip r:embed="rId3" cstate="print">
            <a:extLst>
              <a:ext uri="{28A0092B-C50C-407E-A947-70E740481C1C}">
                <a14:useLocalDpi xmlns:a14="http://schemas.microsoft.com/office/drawing/2010/main" val="0"/>
              </a:ext>
            </a:extLst>
          </a:blip>
          <a:srcRect l="22759" t="19230" r="21625" b="15625"/>
          <a:stretch/>
        </p:blipFill>
        <p:spPr bwMode="auto">
          <a:xfrm>
            <a:off x="1815793" y="2301869"/>
            <a:ext cx="1992806" cy="1556341"/>
          </a:xfrm>
          <a:prstGeom prst="rect">
            <a:avLst/>
          </a:prstGeom>
          <a:noFill/>
          <a:ln>
            <a:noFill/>
          </a:ln>
          <a:extLst>
            <a:ext uri="{53640926-AAD7-44D8-BBD7-CCE9431645EC}">
              <a14:shadowObscured xmlns:a14="http://schemas.microsoft.com/office/drawing/2010/main"/>
            </a:ext>
          </a:extLst>
        </p:spPr>
      </p:pic>
      <p:pic>
        <p:nvPicPr>
          <p:cNvPr id="15" name="Picture 14">
            <a:extLst>
              <a:ext uri="{FF2B5EF4-FFF2-40B4-BE49-F238E27FC236}">
                <a16:creationId xmlns:a16="http://schemas.microsoft.com/office/drawing/2014/main" id="{3817AD58-EA1D-430F-A4C3-09B225AD132D}"/>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493731" y="101876"/>
            <a:ext cx="548836" cy="623370"/>
          </a:xfrm>
          <a:prstGeom prst="rect">
            <a:avLst/>
          </a:prstGeom>
        </p:spPr>
      </p:pic>
      <p:sp>
        <p:nvSpPr>
          <p:cNvPr id="16" name="TextBox 15">
            <a:extLst>
              <a:ext uri="{FF2B5EF4-FFF2-40B4-BE49-F238E27FC236}">
                <a16:creationId xmlns:a16="http://schemas.microsoft.com/office/drawing/2014/main" id="{08D0927A-DE0A-4AD2-8D2E-F7CE308F32D0}"/>
              </a:ext>
            </a:extLst>
          </p:cNvPr>
          <p:cNvSpPr txBox="1"/>
          <p:nvPr/>
        </p:nvSpPr>
        <p:spPr>
          <a:xfrm>
            <a:off x="7115024" y="4965755"/>
            <a:ext cx="2117244" cy="184666"/>
          </a:xfrm>
          <a:prstGeom prst="rect">
            <a:avLst/>
          </a:prstGeom>
          <a:noFill/>
        </p:spPr>
        <p:txBody>
          <a:bodyPr wrap="square" rtlCol="0">
            <a:spAutoFit/>
          </a:bodyPr>
          <a:lstStyle/>
          <a:p>
            <a:r>
              <a:rPr lang="en-US" sz="600" dirty="0"/>
              <a:t>MTN-043 Provider Guide – SAMPLE, V1.0_17OCT2019</a:t>
            </a:r>
          </a:p>
        </p:txBody>
      </p:sp>
    </p:spTree>
    <p:extLst>
      <p:ext uri="{BB962C8B-B14F-4D97-AF65-F5344CB8AC3E}">
        <p14:creationId xmlns:p14="http://schemas.microsoft.com/office/powerpoint/2010/main" val="3282595426"/>
      </p:ext>
    </p:extLst>
  </p:cSld>
  <p:clrMapOvr>
    <a:masterClrMapping/>
  </p:clrMapOvr>
</p:sld>
</file>

<file path=ppt/theme/theme1.xml><?xml version="1.0" encoding="utf-8"?>
<a:theme xmlns:a="http://schemas.openxmlformats.org/drawingml/2006/main" name="Cerimon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66D87872C22B041BBBB59D517025235" ma:contentTypeVersion="" ma:contentTypeDescription="Create a new document." ma:contentTypeScope="" ma:versionID="72f78e11f934824d88723da46f4f9561">
  <xsd:schema xmlns:xsd="http://www.w3.org/2001/XMLSchema" xmlns:xs="http://www.w3.org/2001/XMLSchema" xmlns:p="http://schemas.microsoft.com/office/2006/metadata/properties" xmlns:ns2="d3db2da0-a4eb-4e8b-818d-b13e70e50971" xmlns:ns3="0cdb9d7b-3bdb-4b1c-be50-7737cb6ee7a2" targetNamespace="http://schemas.microsoft.com/office/2006/metadata/properties" ma:root="true" ma:fieldsID="f2277ba50ffbaab84b7d39ff683f5b8c" ns2:_="" ns3:_="">
    <xsd:import namespace="d3db2da0-a4eb-4e8b-818d-b13e70e50971"/>
    <xsd:import namespace="0cdb9d7b-3bdb-4b1c-be50-7737cb6ee7a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3db2da0-a4eb-4e8b-818d-b13e70e509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cdb9d7b-3bdb-4b1c-be50-7737cb6ee7a2"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709890E-37DE-4F13-9DE4-54F83E8A9877}">
  <ds:schemaRefs>
    <ds:schemaRef ds:uri="http://schemas.microsoft.com/sharepoint/v3/contenttype/forms"/>
  </ds:schemaRefs>
</ds:datastoreItem>
</file>

<file path=customXml/itemProps2.xml><?xml version="1.0" encoding="utf-8"?>
<ds:datastoreItem xmlns:ds="http://schemas.openxmlformats.org/officeDocument/2006/customXml" ds:itemID="{9E9224C9-3EBA-4656-9FE5-E82C5CEB365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d3db2da0-a4eb-4e8b-818d-b13e70e50971"/>
    <ds:schemaRef ds:uri="http://www.w3.org/XML/1998/namespace"/>
    <ds:schemaRef ds:uri="http://purl.org/dc/dcmitype/"/>
  </ds:schemaRefs>
</ds:datastoreItem>
</file>

<file path=customXml/itemProps3.xml><?xml version="1.0" encoding="utf-8"?>
<ds:datastoreItem xmlns:ds="http://schemas.openxmlformats.org/officeDocument/2006/customXml" ds:itemID="{0505A689-BD9C-4941-9468-405399194187}"/>
</file>

<file path=docProps/app.xml><?xml version="1.0" encoding="utf-8"?>
<Properties xmlns="http://schemas.openxmlformats.org/officeDocument/2006/extended-properties" xmlns:vt="http://schemas.openxmlformats.org/officeDocument/2006/docPropsVTypes">
  <TotalTime>516</TotalTime>
  <Words>1249</Words>
  <Application>Microsoft Office PowerPoint</Application>
  <PresentationFormat>On-screen Show (16:9)</PresentationFormat>
  <Paragraphs>66</Paragraphs>
  <Slides>3</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Dosis</vt:lpstr>
      <vt:lpstr>Source Sans Pro</vt:lpstr>
      <vt:lpstr>Cerimon template</vt:lpstr>
      <vt:lpstr>This patient is a participant in the MTN-043/B-PROTECTED study CARE PROVIDERS SHOULD READ THIS SHEET CAREFULLY AS IT CONTAINS IMPORTANT INFORMATION RELATED TO THE PATIENT’S MEDICATIONS AND THE STUDY THEY ARE PARTICIPATING IN. </vt:lpstr>
      <vt:lpstr>This patient was assigned to use the Dapivirine Vaginal Ring.</vt:lpstr>
      <vt:lpstr>This patient was assigned to use oral PrEP (Truvada)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patient is a participant in the MTN-042/DELIVER study. CARE PROVIDERS SHOULD READ THIS SHEET CAREFULLY AS IT CONTAINS IMPORTANT INFORMATION RELATED TO THE PATIENT’S MEDICATIONS.</dc:title>
  <dc:creator>Ashley Mayo</dc:creator>
  <cp:lastModifiedBy>Rachel Scheckter</cp:lastModifiedBy>
  <cp:revision>13</cp:revision>
  <dcterms:modified xsi:type="dcterms:W3CDTF">2019-10-23T15:26:21Z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0x010100966D87872C22B041BBBB59D517025235</vt:lpwstr>
  </property>
</Properties>
</file>