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0" r:id="rId5"/>
    <p:sldId id="261" r:id="rId6"/>
    <p:sldId id="262" r:id="rId7"/>
  </p:sldIdLst>
  <p:sldSz cx="6858000" cy="9906000" type="A4"/>
  <p:notesSz cx="7010400" cy="9296400"/>
  <p:defaultTextStyle>
    <a:defPPr>
      <a:defRPr lang="en-US"/>
    </a:defPPr>
    <a:lvl1pPr marL="0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13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25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38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51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63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76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88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301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71B17E8-1102-45DF-BB2C-EF437456F62E}">
          <p14:sldIdLst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Nicole Macagna" initials="NM" lastIdx="5" clrIdx="6">
    <p:extLst>
      <p:ext uri="{19B8F6BF-5375-455C-9EA6-DF929625EA0E}">
        <p15:presenceInfo xmlns:p15="http://schemas.microsoft.com/office/powerpoint/2012/main" userId="S-1-5-21-3003367119-45151493-406046460-47741" providerId="AD"/>
      </p:ext>
    </p:extLst>
  </p:cmAuthor>
  <p:cmAuthor id="1" name="Tara McClure" initials="TM" lastIdx="21" clrIdx="0">
    <p:extLst/>
  </p:cmAuthor>
  <p:cmAuthor id="8" name="Rachel Scheckter" initials="RS" lastIdx="4" clrIdx="7">
    <p:extLst>
      <p:ext uri="{19B8F6BF-5375-455C-9EA6-DF929625EA0E}">
        <p15:presenceInfo xmlns:p15="http://schemas.microsoft.com/office/powerpoint/2012/main" userId="Rachel Scheckter" providerId="None"/>
      </p:ext>
    </p:extLst>
  </p:cmAuthor>
  <p:cmAuthor id="2" name="Morgan Garcia" initials="MG" lastIdx="4" clrIdx="1">
    <p:extLst/>
  </p:cmAuthor>
  <p:cmAuthor id="9" name="Jacobson, Cindy E" initials="JCE" lastIdx="1" clrIdx="8">
    <p:extLst>
      <p:ext uri="{19B8F6BF-5375-455C-9EA6-DF929625EA0E}">
        <p15:presenceInfo xmlns:p15="http://schemas.microsoft.com/office/powerpoint/2012/main" userId="S-1-5-21-2100575077-1586313154-91453608-144100" providerId="AD"/>
      </p:ext>
    </p:extLst>
  </p:cmAuthor>
  <p:cmAuthor id="3" name="FHI 360" initials="FHI 360" lastIdx="3" clrIdx="2">
    <p:extLst/>
  </p:cmAuthor>
  <p:cmAuthor id="4" name="Lisa Levy" initials="LL" lastIdx="9" clrIdx="3">
    <p:extLst/>
  </p:cmAuthor>
  <p:cmAuthor id="5" name="Jacobson, Cindy E" initials="CEJ" lastIdx="5" clrIdx="4"/>
  <p:cmAuthor id="6" name="Ashley Mayo" initials="AM" lastIdx="4" clrIdx="5">
    <p:extLst>
      <p:ext uri="{19B8F6BF-5375-455C-9EA6-DF929625EA0E}">
        <p15:presenceInfo xmlns:p15="http://schemas.microsoft.com/office/powerpoint/2012/main" userId="S-1-5-21-3003367119-45151493-406046460-410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4FA0"/>
    <a:srgbClr val="BF2590"/>
    <a:srgbClr val="C42790"/>
    <a:srgbClr val="4B69B6"/>
    <a:srgbClr val="3279B3"/>
    <a:srgbClr val="F7D9ED"/>
    <a:srgbClr val="F1B9DE"/>
    <a:srgbClr val="1C8EA3"/>
    <a:srgbClr val="CC0066"/>
    <a:srgbClr val="E0E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8B8716-F392-47D4-BC9B-73D553E47D37}" v="1" dt="2019-09-30T16:55:34.0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653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Scheckter" userId="ebb552fb-4565-48a0-aee3-fe0df859954d" providerId="ADAL" clId="{8AA55C89-3B42-437A-9DB2-1D3640005344}"/>
    <pc:docChg chg="modSld">
      <pc:chgData name="Rachel Scheckter" userId="ebb552fb-4565-48a0-aee3-fe0df859954d" providerId="ADAL" clId="{8AA55C89-3B42-437A-9DB2-1D3640005344}" dt="2019-09-30T16:35:40.865" v="23" actId="20577"/>
      <pc:docMkLst>
        <pc:docMk/>
      </pc:docMkLst>
      <pc:sldChg chg="modSp">
        <pc:chgData name="Rachel Scheckter" userId="ebb552fb-4565-48a0-aee3-fe0df859954d" providerId="ADAL" clId="{8AA55C89-3B42-437A-9DB2-1D3640005344}" dt="2019-09-30T16:35:25.322" v="7" actId="20577"/>
        <pc:sldMkLst>
          <pc:docMk/>
          <pc:sldMk cId="3048642022" sldId="260"/>
        </pc:sldMkLst>
        <pc:spChg chg="mod">
          <ac:chgData name="Rachel Scheckter" userId="ebb552fb-4565-48a0-aee3-fe0df859954d" providerId="ADAL" clId="{8AA55C89-3B42-437A-9DB2-1D3640005344}" dt="2019-09-30T16:35:25.322" v="7" actId="20577"/>
          <ac:spMkLst>
            <pc:docMk/>
            <pc:sldMk cId="3048642022" sldId="260"/>
            <ac:spMk id="43" creationId="{739C7722-7030-4BD7-A588-7DFD39562006}"/>
          </ac:spMkLst>
        </pc:spChg>
      </pc:sldChg>
      <pc:sldChg chg="modSp">
        <pc:chgData name="Rachel Scheckter" userId="ebb552fb-4565-48a0-aee3-fe0df859954d" providerId="ADAL" clId="{8AA55C89-3B42-437A-9DB2-1D3640005344}" dt="2019-09-30T16:35:40.865" v="23" actId="20577"/>
        <pc:sldMkLst>
          <pc:docMk/>
          <pc:sldMk cId="1572628378" sldId="261"/>
        </pc:sldMkLst>
        <pc:spChg chg="mod">
          <ac:chgData name="Rachel Scheckter" userId="ebb552fb-4565-48a0-aee3-fe0df859954d" providerId="ADAL" clId="{8AA55C89-3B42-437A-9DB2-1D3640005344}" dt="2019-09-30T16:35:40.865" v="23" actId="20577"/>
          <ac:spMkLst>
            <pc:docMk/>
            <pc:sldMk cId="1572628378" sldId="261"/>
            <ac:spMk id="36" creationId="{8841DDB6-214A-4883-A49A-C5C793EF29E7}"/>
          </ac:spMkLst>
        </pc:spChg>
      </pc:sldChg>
      <pc:sldChg chg="modSp">
        <pc:chgData name="Rachel Scheckter" userId="ebb552fb-4565-48a0-aee3-fe0df859954d" providerId="ADAL" clId="{8AA55C89-3B42-437A-9DB2-1D3640005344}" dt="2019-09-30T16:35:31.530" v="15" actId="20577"/>
        <pc:sldMkLst>
          <pc:docMk/>
          <pc:sldMk cId="1959026166" sldId="262"/>
        </pc:sldMkLst>
        <pc:spChg chg="mod">
          <ac:chgData name="Rachel Scheckter" userId="ebb552fb-4565-48a0-aee3-fe0df859954d" providerId="ADAL" clId="{8AA55C89-3B42-437A-9DB2-1D3640005344}" dt="2019-09-30T16:35:31.530" v="15" actId="20577"/>
          <ac:spMkLst>
            <pc:docMk/>
            <pc:sldMk cId="1959026166" sldId="262"/>
            <ac:spMk id="21" creationId="{66FE524E-5228-4282-871A-26E781E3AC3F}"/>
          </ac:spMkLst>
        </pc:spChg>
      </pc:sldChg>
    </pc:docChg>
  </pc:docChgLst>
  <pc:docChgLst>
    <pc:chgData name="Tara McClure" userId="e5439c73-25d8-48a5-8dcb-87907cf33aad" providerId="ADAL" clId="{07A0DF84-F7D8-4871-A3E9-E85EA3C372E7}"/>
    <pc:docChg chg="undo custSel modSld">
      <pc:chgData name="Tara McClure" userId="e5439c73-25d8-48a5-8dcb-87907cf33aad" providerId="ADAL" clId="{07A0DF84-F7D8-4871-A3E9-E85EA3C372E7}" dt="2019-07-02T18:18:15.929" v="92" actId="20577"/>
      <pc:docMkLst>
        <pc:docMk/>
      </pc:docMkLst>
      <pc:sldChg chg="addSp delSp modSp">
        <pc:chgData name="Tara McClure" userId="e5439c73-25d8-48a5-8dcb-87907cf33aad" providerId="ADAL" clId="{07A0DF84-F7D8-4871-A3E9-E85EA3C372E7}" dt="2019-07-02T18:17:41.818" v="78" actId="20577"/>
        <pc:sldMkLst>
          <pc:docMk/>
          <pc:sldMk cId="3048642022" sldId="260"/>
        </pc:sldMkLst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6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7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9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11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12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13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22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23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24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26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27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28" creationId="{00000000-0000-0000-0000-000000000000}"/>
          </ac:spMkLst>
        </pc:spChg>
        <pc:spChg chg="add mod">
          <ac:chgData name="Tara McClure" userId="e5439c73-25d8-48a5-8dcb-87907cf33aad" providerId="ADAL" clId="{07A0DF84-F7D8-4871-A3E9-E85EA3C372E7}" dt="2019-07-02T18:17:41.818" v="78" actId="20577"/>
          <ac:spMkLst>
            <pc:docMk/>
            <pc:sldMk cId="3048642022" sldId="260"/>
            <ac:spMk id="43" creationId="{739C7722-7030-4BD7-A588-7DFD39562006}"/>
          </ac:spMkLst>
        </pc:spChg>
        <pc:spChg chg="del">
          <ac:chgData name="Tara McClure" userId="e5439c73-25d8-48a5-8dcb-87907cf33aad" providerId="ADAL" clId="{07A0DF84-F7D8-4871-A3E9-E85EA3C372E7}" dt="2019-07-02T18:17:32.073" v="64" actId="478"/>
          <ac:spMkLst>
            <pc:docMk/>
            <pc:sldMk cId="3048642022" sldId="260"/>
            <ac:spMk id="49" creationId="{096677B6-F2DD-402D-A298-6CC13A7B22EB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51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52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53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54" creationId="{00000000-0000-0000-0000-000000000000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55" creationId="{06D00E2E-D0BD-4B2D-93EC-95D7184B0E99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56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57" creationId="{00000000-0000-0000-0000-000000000000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58" creationId="{37E54488-3652-45AA-8506-57993D153F48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59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61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62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63" creationId="{00000000-0000-0000-0000-000000000000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64" creationId="{9CCD9AF1-5BA3-43CE-AA58-0628425A7EAC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65" creationId="{5C05DC34-94D2-4BD4-AB54-838D47D535B1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66" creationId="{3A3FBD27-403C-4598-A88E-653EE5CF311E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68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69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70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71" creationId="{00000000-0000-0000-0000-000000000000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72" creationId="{42CB7B1B-4BD6-4952-BCF6-74E5963C514F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73" creationId="{A6FAF858-70CB-4477-B33D-07661E9CC697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76" creationId="{2EB99EAD-F91D-4A67-BD35-DF0FD90C4F62}"/>
          </ac:spMkLst>
        </pc:spChg>
        <pc:spChg chg="del">
          <ac:chgData name="Tara McClure" userId="e5439c73-25d8-48a5-8dcb-87907cf33aad" providerId="ADAL" clId="{07A0DF84-F7D8-4871-A3E9-E85EA3C372E7}" dt="2019-07-02T17:38:12.750" v="0" actId="478"/>
          <ac:spMkLst>
            <pc:docMk/>
            <pc:sldMk cId="3048642022" sldId="260"/>
            <ac:spMk id="82" creationId="{00000000-0000-0000-0000-000000000000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83" creationId="{F3185D82-9AE3-464B-A736-BB57CEF3583D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84" creationId="{AAEB92F2-474E-4C38-9275-11FB2E5E0671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85" creationId="{B927B24B-BD03-44BC-9531-405750608A8D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86" creationId="{6D18EEC4-BE3E-4B9C-A4EF-B81CD5A43C94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87" creationId="{6F2D5C0E-2683-415A-AE49-D3F95EC3CE2E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88" creationId="{F6509FA4-5AE0-4212-89AC-04FFC7BCCCF9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89" creationId="{D4637815-4795-4434-A612-77899322B62E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90" creationId="{564118F1-7D89-4E33-A0AA-F8E5B9D56D22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91" creationId="{CE59599A-45D2-4D46-B55F-47D4E68FD9A4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92" creationId="{B20C7A5B-1721-4182-990E-03BDB036AA6E}"/>
          </ac:spMkLst>
        </pc:spChg>
        <pc:spChg chg="add mod">
          <ac:chgData name="Tara McClure" userId="e5439c73-25d8-48a5-8dcb-87907cf33aad" providerId="ADAL" clId="{07A0DF84-F7D8-4871-A3E9-E85EA3C372E7}" dt="2019-07-02T17:38:43.987" v="2" actId="207"/>
          <ac:spMkLst>
            <pc:docMk/>
            <pc:sldMk cId="3048642022" sldId="260"/>
            <ac:spMk id="93" creationId="{F58F5F12-3786-4ED5-941A-C3489D81DADD}"/>
          </ac:spMkLst>
        </pc:spChg>
        <pc:spChg chg="add mod">
          <ac:chgData name="Tara McClure" userId="e5439c73-25d8-48a5-8dcb-87907cf33aad" providerId="ADAL" clId="{07A0DF84-F7D8-4871-A3E9-E85EA3C372E7}" dt="2019-07-02T17:38:43.987" v="2" actId="207"/>
          <ac:spMkLst>
            <pc:docMk/>
            <pc:sldMk cId="3048642022" sldId="260"/>
            <ac:spMk id="94" creationId="{34340D2A-A59E-4753-9C1E-A3FB789DAAA7}"/>
          </ac:spMkLst>
        </pc:spChg>
        <pc:spChg chg="add mod">
          <ac:chgData name="Tara McClure" userId="e5439c73-25d8-48a5-8dcb-87907cf33aad" providerId="ADAL" clId="{07A0DF84-F7D8-4871-A3E9-E85EA3C372E7}" dt="2019-07-02T17:38:43.987" v="2" actId="207"/>
          <ac:spMkLst>
            <pc:docMk/>
            <pc:sldMk cId="3048642022" sldId="260"/>
            <ac:spMk id="95" creationId="{E963D030-1A7B-4B44-AB42-648D798B7F10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97" creationId="{C459E1D5-3FF8-417A-B6C6-6A4B1BE07736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98" creationId="{96A1581F-71EA-466B-900B-AA4EDE7D6785}"/>
          </ac:spMkLst>
        </pc:spChg>
        <pc:spChg chg="add">
          <ac:chgData name="Tara McClure" userId="e5439c73-25d8-48a5-8dcb-87907cf33aad" providerId="ADAL" clId="{07A0DF84-F7D8-4871-A3E9-E85EA3C372E7}" dt="2019-07-02T17:38:23.172" v="1"/>
          <ac:spMkLst>
            <pc:docMk/>
            <pc:sldMk cId="3048642022" sldId="260"/>
            <ac:spMk id="99" creationId="{2AA3BC90-36EC-414A-8130-4FCA25C9A0E1}"/>
          </ac:spMkLst>
        </pc:spChg>
        <pc:spChg chg="add mod">
          <ac:chgData name="Tara McClure" userId="e5439c73-25d8-48a5-8dcb-87907cf33aad" providerId="ADAL" clId="{07A0DF84-F7D8-4871-A3E9-E85EA3C372E7}" dt="2019-07-02T17:38:43.987" v="2" actId="207"/>
          <ac:spMkLst>
            <pc:docMk/>
            <pc:sldMk cId="3048642022" sldId="260"/>
            <ac:spMk id="100" creationId="{C0314009-D813-41B6-AA75-3E127D5F0CB1}"/>
          </ac:spMkLst>
        </pc:spChg>
        <pc:spChg chg="add mod">
          <ac:chgData name="Tara McClure" userId="e5439c73-25d8-48a5-8dcb-87907cf33aad" providerId="ADAL" clId="{07A0DF84-F7D8-4871-A3E9-E85EA3C372E7}" dt="2019-07-02T17:38:43.987" v="2" actId="207"/>
          <ac:spMkLst>
            <pc:docMk/>
            <pc:sldMk cId="3048642022" sldId="260"/>
            <ac:spMk id="103" creationId="{9994C36C-81FF-4C4C-936E-2E00B1B93B91}"/>
          </ac:spMkLst>
        </pc:spChg>
        <pc:spChg chg="add mod">
          <ac:chgData name="Tara McClure" userId="e5439c73-25d8-48a5-8dcb-87907cf33aad" providerId="ADAL" clId="{07A0DF84-F7D8-4871-A3E9-E85EA3C372E7}" dt="2019-07-02T17:38:43.987" v="2" actId="207"/>
          <ac:spMkLst>
            <pc:docMk/>
            <pc:sldMk cId="3048642022" sldId="260"/>
            <ac:spMk id="104" creationId="{E21DFF15-F41D-41D0-B7E9-DDFF62B4A470}"/>
          </ac:spMkLst>
        </pc:spChg>
        <pc:picChg chg="del">
          <ac:chgData name="Tara McClure" userId="e5439c73-25d8-48a5-8dcb-87907cf33aad" providerId="ADAL" clId="{07A0DF84-F7D8-4871-A3E9-E85EA3C372E7}" dt="2019-07-02T17:38:12.750" v="0" actId="478"/>
          <ac:picMkLst>
            <pc:docMk/>
            <pc:sldMk cId="3048642022" sldId="260"/>
            <ac:picMk id="43" creationId="{00000000-0000-0000-0000-000000000000}"/>
          </ac:picMkLst>
        </pc:picChg>
        <pc:picChg chg="add">
          <ac:chgData name="Tara McClure" userId="e5439c73-25d8-48a5-8dcb-87907cf33aad" providerId="ADAL" clId="{07A0DF84-F7D8-4871-A3E9-E85EA3C372E7}" dt="2019-07-02T17:38:23.172" v="1"/>
          <ac:picMkLst>
            <pc:docMk/>
            <pc:sldMk cId="3048642022" sldId="260"/>
            <ac:picMk id="44" creationId="{D10EB007-54D2-4591-B432-0368DFD1895A}"/>
          </ac:picMkLst>
        </pc:picChg>
        <pc:picChg chg="add">
          <ac:chgData name="Tara McClure" userId="e5439c73-25d8-48a5-8dcb-87907cf33aad" providerId="ADAL" clId="{07A0DF84-F7D8-4871-A3E9-E85EA3C372E7}" dt="2019-07-02T17:38:23.172" v="1"/>
          <ac:picMkLst>
            <pc:docMk/>
            <pc:sldMk cId="3048642022" sldId="260"/>
            <ac:picMk id="45" creationId="{9E0237F6-8CC6-4DEC-8133-AD65DB331E82}"/>
          </ac:picMkLst>
        </pc:picChg>
        <pc:picChg chg="add">
          <ac:chgData name="Tara McClure" userId="e5439c73-25d8-48a5-8dcb-87907cf33aad" providerId="ADAL" clId="{07A0DF84-F7D8-4871-A3E9-E85EA3C372E7}" dt="2019-07-02T17:38:23.172" v="1"/>
          <ac:picMkLst>
            <pc:docMk/>
            <pc:sldMk cId="3048642022" sldId="260"/>
            <ac:picMk id="46" creationId="{0011095E-64F8-4F43-B27A-21B0FED2FF6C}"/>
          </ac:picMkLst>
        </pc:picChg>
        <pc:picChg chg="add">
          <ac:chgData name="Tara McClure" userId="e5439c73-25d8-48a5-8dcb-87907cf33aad" providerId="ADAL" clId="{07A0DF84-F7D8-4871-A3E9-E85EA3C372E7}" dt="2019-07-02T17:38:23.172" v="1"/>
          <ac:picMkLst>
            <pc:docMk/>
            <pc:sldMk cId="3048642022" sldId="260"/>
            <ac:picMk id="47" creationId="{58A0536A-C65B-4EE4-A21B-F4F1CFBBFA13}"/>
          </ac:picMkLst>
        </pc:picChg>
        <pc:picChg chg="add">
          <ac:chgData name="Tara McClure" userId="e5439c73-25d8-48a5-8dcb-87907cf33aad" providerId="ADAL" clId="{07A0DF84-F7D8-4871-A3E9-E85EA3C372E7}" dt="2019-07-02T17:38:23.172" v="1"/>
          <ac:picMkLst>
            <pc:docMk/>
            <pc:sldMk cId="3048642022" sldId="260"/>
            <ac:picMk id="48" creationId="{7ADF49EA-FA8A-421B-BE76-6D55E2DB69A8}"/>
          </ac:picMkLst>
        </pc:picChg>
        <pc:picChg chg="add">
          <ac:chgData name="Tara McClure" userId="e5439c73-25d8-48a5-8dcb-87907cf33aad" providerId="ADAL" clId="{07A0DF84-F7D8-4871-A3E9-E85EA3C372E7}" dt="2019-07-02T17:38:23.172" v="1"/>
          <ac:picMkLst>
            <pc:docMk/>
            <pc:sldMk cId="3048642022" sldId="260"/>
            <ac:picMk id="50" creationId="{4C7BD12E-ACBF-4291-AC97-57E279945630}"/>
          </ac:picMkLst>
        </pc:picChg>
        <pc:picChg chg="del">
          <ac:chgData name="Tara McClure" userId="e5439c73-25d8-48a5-8dcb-87907cf33aad" providerId="ADAL" clId="{07A0DF84-F7D8-4871-A3E9-E85EA3C372E7}" dt="2019-07-02T17:38:12.750" v="0" actId="478"/>
          <ac:picMkLst>
            <pc:docMk/>
            <pc:sldMk cId="3048642022" sldId="260"/>
            <ac:picMk id="74" creationId="{00000000-0000-0000-0000-000000000000}"/>
          </ac:picMkLst>
        </pc:picChg>
        <pc:picChg chg="del">
          <ac:chgData name="Tara McClure" userId="e5439c73-25d8-48a5-8dcb-87907cf33aad" providerId="ADAL" clId="{07A0DF84-F7D8-4871-A3E9-E85EA3C372E7}" dt="2019-07-02T17:38:12.750" v="0" actId="478"/>
          <ac:picMkLst>
            <pc:docMk/>
            <pc:sldMk cId="3048642022" sldId="260"/>
            <ac:picMk id="75" creationId="{00000000-0000-0000-0000-000000000000}"/>
          </ac:picMkLst>
        </pc:picChg>
        <pc:picChg chg="del">
          <ac:chgData name="Tara McClure" userId="e5439c73-25d8-48a5-8dcb-87907cf33aad" providerId="ADAL" clId="{07A0DF84-F7D8-4871-A3E9-E85EA3C372E7}" dt="2019-07-02T17:38:12.750" v="0" actId="478"/>
          <ac:picMkLst>
            <pc:docMk/>
            <pc:sldMk cId="3048642022" sldId="260"/>
            <ac:picMk id="77" creationId="{00000000-0000-0000-0000-000000000000}"/>
          </ac:picMkLst>
        </pc:picChg>
        <pc:picChg chg="del">
          <ac:chgData name="Tara McClure" userId="e5439c73-25d8-48a5-8dcb-87907cf33aad" providerId="ADAL" clId="{07A0DF84-F7D8-4871-A3E9-E85EA3C372E7}" dt="2019-07-02T17:38:12.750" v="0" actId="478"/>
          <ac:picMkLst>
            <pc:docMk/>
            <pc:sldMk cId="3048642022" sldId="260"/>
            <ac:picMk id="78" creationId="{00000000-0000-0000-0000-000000000000}"/>
          </ac:picMkLst>
        </pc:picChg>
        <pc:picChg chg="del">
          <ac:chgData name="Tara McClure" userId="e5439c73-25d8-48a5-8dcb-87907cf33aad" providerId="ADAL" clId="{07A0DF84-F7D8-4871-A3E9-E85EA3C372E7}" dt="2019-07-02T17:38:12.750" v="0" actId="478"/>
          <ac:picMkLst>
            <pc:docMk/>
            <pc:sldMk cId="3048642022" sldId="260"/>
            <ac:picMk id="79" creationId="{00000000-0000-0000-0000-000000000000}"/>
          </ac:picMkLst>
        </pc:picChg>
        <pc:picChg chg="del">
          <ac:chgData name="Tara McClure" userId="e5439c73-25d8-48a5-8dcb-87907cf33aad" providerId="ADAL" clId="{07A0DF84-F7D8-4871-A3E9-E85EA3C372E7}" dt="2019-07-02T17:38:12.750" v="0" actId="478"/>
          <ac:picMkLst>
            <pc:docMk/>
            <pc:sldMk cId="3048642022" sldId="260"/>
            <ac:picMk id="80" creationId="{00000000-0000-0000-0000-000000000000}"/>
          </ac:picMkLst>
        </pc:picChg>
        <pc:picChg chg="del">
          <ac:chgData name="Tara McClure" userId="e5439c73-25d8-48a5-8dcb-87907cf33aad" providerId="ADAL" clId="{07A0DF84-F7D8-4871-A3E9-E85EA3C372E7}" dt="2019-07-02T17:38:12.750" v="0" actId="478"/>
          <ac:picMkLst>
            <pc:docMk/>
            <pc:sldMk cId="3048642022" sldId="260"/>
            <ac:picMk id="81" creationId="{00000000-0000-0000-0000-000000000000}"/>
          </ac:picMkLst>
        </pc:picChg>
        <pc:picChg chg="add">
          <ac:chgData name="Tara McClure" userId="e5439c73-25d8-48a5-8dcb-87907cf33aad" providerId="ADAL" clId="{07A0DF84-F7D8-4871-A3E9-E85EA3C372E7}" dt="2019-07-02T17:38:23.172" v="1"/>
          <ac:picMkLst>
            <pc:docMk/>
            <pc:sldMk cId="3048642022" sldId="260"/>
            <ac:picMk id="101" creationId="{B9E82FED-9BB5-4B0E-BF09-3C739D0D24E9}"/>
          </ac:picMkLst>
        </pc:picChg>
        <pc:picChg chg="add">
          <ac:chgData name="Tara McClure" userId="e5439c73-25d8-48a5-8dcb-87907cf33aad" providerId="ADAL" clId="{07A0DF84-F7D8-4871-A3E9-E85EA3C372E7}" dt="2019-07-02T17:38:23.172" v="1"/>
          <ac:picMkLst>
            <pc:docMk/>
            <pc:sldMk cId="3048642022" sldId="260"/>
            <ac:picMk id="102" creationId="{4175B236-8F7C-4E9F-BE4F-C356E6FE7870}"/>
          </ac:picMkLst>
        </pc:picChg>
        <pc:cxnChg chg="del">
          <ac:chgData name="Tara McClure" userId="e5439c73-25d8-48a5-8dcb-87907cf33aad" providerId="ADAL" clId="{07A0DF84-F7D8-4871-A3E9-E85EA3C372E7}" dt="2019-07-02T17:38:12.750" v="0" actId="478"/>
          <ac:cxnSpMkLst>
            <pc:docMk/>
            <pc:sldMk cId="3048642022" sldId="260"/>
            <ac:cxnSpMk id="8" creationId="{00000000-0000-0000-0000-000000000000}"/>
          </ac:cxnSpMkLst>
        </pc:cxnChg>
        <pc:cxnChg chg="add">
          <ac:chgData name="Tara McClure" userId="e5439c73-25d8-48a5-8dcb-87907cf33aad" providerId="ADAL" clId="{07A0DF84-F7D8-4871-A3E9-E85EA3C372E7}" dt="2019-07-02T17:38:23.172" v="1"/>
          <ac:cxnSpMkLst>
            <pc:docMk/>
            <pc:sldMk cId="3048642022" sldId="260"/>
            <ac:cxnSpMk id="60" creationId="{F29B2E3B-062F-4B45-8CBB-720404EE7401}"/>
          </ac:cxnSpMkLst>
        </pc:cxnChg>
        <pc:cxnChg chg="del">
          <ac:chgData name="Tara McClure" userId="e5439c73-25d8-48a5-8dcb-87907cf33aad" providerId="ADAL" clId="{07A0DF84-F7D8-4871-A3E9-E85EA3C372E7}" dt="2019-07-02T17:38:12.750" v="0" actId="478"/>
          <ac:cxnSpMkLst>
            <pc:docMk/>
            <pc:sldMk cId="3048642022" sldId="260"/>
            <ac:cxnSpMk id="67" creationId="{00000000-0000-0000-0000-000000000000}"/>
          </ac:cxnSpMkLst>
        </pc:cxnChg>
        <pc:cxnChg chg="add">
          <ac:chgData name="Tara McClure" userId="e5439c73-25d8-48a5-8dcb-87907cf33aad" providerId="ADAL" clId="{07A0DF84-F7D8-4871-A3E9-E85EA3C372E7}" dt="2019-07-02T17:38:23.172" v="1"/>
          <ac:cxnSpMkLst>
            <pc:docMk/>
            <pc:sldMk cId="3048642022" sldId="260"/>
            <ac:cxnSpMk id="96" creationId="{EDD8D365-F01D-4A30-BC11-CB3F6BCC09B7}"/>
          </ac:cxnSpMkLst>
        </pc:cxnChg>
      </pc:sldChg>
      <pc:sldChg chg="addSp delSp modSp">
        <pc:chgData name="Tara McClure" userId="e5439c73-25d8-48a5-8dcb-87907cf33aad" providerId="ADAL" clId="{07A0DF84-F7D8-4871-A3E9-E85EA3C372E7}" dt="2019-07-02T18:18:15.929" v="92" actId="20577"/>
        <pc:sldMkLst>
          <pc:docMk/>
          <pc:sldMk cId="1572628378" sldId="261"/>
        </pc:sldMkLst>
        <pc:spChg chg="del">
          <ac:chgData name="Tara McClure" userId="e5439c73-25d8-48a5-8dcb-87907cf33aad" providerId="ADAL" clId="{07A0DF84-F7D8-4871-A3E9-E85EA3C372E7}" dt="2019-07-02T17:43:51.987" v="50" actId="478"/>
          <ac:spMkLst>
            <pc:docMk/>
            <pc:sldMk cId="1572628378" sldId="261"/>
            <ac:spMk id="2" creationId="{00000000-0000-0000-0000-000000000000}"/>
          </ac:spMkLst>
        </pc:spChg>
        <pc:spChg chg="del mod">
          <ac:chgData name="Tara McClure" userId="e5439c73-25d8-48a5-8dcb-87907cf33aad" providerId="ADAL" clId="{07A0DF84-F7D8-4871-A3E9-E85EA3C372E7}" dt="2019-07-02T17:43:10.321" v="47"/>
          <ac:spMkLst>
            <pc:docMk/>
            <pc:sldMk cId="1572628378" sldId="261"/>
            <ac:spMk id="9" creationId="{00000000-0000-0000-0000-000000000000}"/>
          </ac:spMkLst>
        </pc:spChg>
        <pc:spChg chg="mod">
          <ac:chgData name="Tara McClure" userId="e5439c73-25d8-48a5-8dcb-87907cf33aad" providerId="ADAL" clId="{07A0DF84-F7D8-4871-A3E9-E85EA3C372E7}" dt="2019-07-02T17:43:10.220" v="45" actId="1076"/>
          <ac:spMkLst>
            <pc:docMk/>
            <pc:sldMk cId="1572628378" sldId="261"/>
            <ac:spMk id="19" creationId="{00000000-0000-0000-0000-000000000000}"/>
          </ac:spMkLst>
        </pc:spChg>
        <pc:spChg chg="mod">
          <ac:chgData name="Tara McClure" userId="e5439c73-25d8-48a5-8dcb-87907cf33aad" providerId="ADAL" clId="{07A0DF84-F7D8-4871-A3E9-E85EA3C372E7}" dt="2019-07-02T17:43:20.056" v="49" actId="20577"/>
          <ac:spMkLst>
            <pc:docMk/>
            <pc:sldMk cId="1572628378" sldId="261"/>
            <ac:spMk id="32" creationId="{00000000-0000-0000-0000-000000000000}"/>
          </ac:spMkLst>
        </pc:spChg>
        <pc:spChg chg="add mod">
          <ac:chgData name="Tara McClure" userId="e5439c73-25d8-48a5-8dcb-87907cf33aad" providerId="ADAL" clId="{07A0DF84-F7D8-4871-A3E9-E85EA3C372E7}" dt="2019-07-02T18:18:15.929" v="92" actId="20577"/>
          <ac:spMkLst>
            <pc:docMk/>
            <pc:sldMk cId="1572628378" sldId="261"/>
            <ac:spMk id="36" creationId="{8841DDB6-214A-4883-A49A-C5C793EF29E7}"/>
          </ac:spMkLst>
        </pc:spChg>
        <pc:spChg chg="add">
          <ac:chgData name="Tara McClure" userId="e5439c73-25d8-48a5-8dcb-87907cf33aad" providerId="ADAL" clId="{07A0DF84-F7D8-4871-A3E9-E85EA3C372E7}" dt="2019-07-02T17:44:00.919" v="52"/>
          <ac:spMkLst>
            <pc:docMk/>
            <pc:sldMk cId="1572628378" sldId="261"/>
            <ac:spMk id="41" creationId="{24BFB5D6-A249-4204-83C4-DF50C265445C}"/>
          </ac:spMkLst>
        </pc:spChg>
        <pc:spChg chg="del">
          <ac:chgData name="Tara McClure" userId="e5439c73-25d8-48a5-8dcb-87907cf33aad" providerId="ADAL" clId="{07A0DF84-F7D8-4871-A3E9-E85EA3C372E7}" dt="2019-07-02T18:18:08.994" v="85" actId="478"/>
          <ac:spMkLst>
            <pc:docMk/>
            <pc:sldMk cId="1572628378" sldId="261"/>
            <ac:spMk id="50" creationId="{A859BF47-2F0C-46B9-856B-1F0A3E660895}"/>
          </ac:spMkLst>
        </pc:spChg>
        <pc:spChg chg="mod">
          <ac:chgData name="Tara McClure" userId="e5439c73-25d8-48a5-8dcb-87907cf33aad" providerId="ADAL" clId="{07A0DF84-F7D8-4871-A3E9-E85EA3C372E7}" dt="2019-07-02T17:45:33.733" v="58" actId="1076"/>
          <ac:spMkLst>
            <pc:docMk/>
            <pc:sldMk cId="1572628378" sldId="261"/>
            <ac:spMk id="55" creationId="{3DFDFB0A-D676-47E6-94F5-EB4D931C4436}"/>
          </ac:spMkLst>
        </pc:spChg>
        <pc:spChg chg="mod">
          <ac:chgData name="Tara McClure" userId="e5439c73-25d8-48a5-8dcb-87907cf33aad" providerId="ADAL" clId="{07A0DF84-F7D8-4871-A3E9-E85EA3C372E7}" dt="2019-07-02T17:44:54.157" v="56" actId="1076"/>
          <ac:spMkLst>
            <pc:docMk/>
            <pc:sldMk cId="1572628378" sldId="261"/>
            <ac:spMk id="57" creationId="{BF017238-F5C3-435C-9F83-88C900885D3F}"/>
          </ac:spMkLst>
        </pc:spChg>
        <pc:spChg chg="mod">
          <ac:chgData name="Tara McClure" userId="e5439c73-25d8-48a5-8dcb-87907cf33aad" providerId="ADAL" clId="{07A0DF84-F7D8-4871-A3E9-E85EA3C372E7}" dt="2019-07-02T17:44:33.394" v="54" actId="207"/>
          <ac:spMkLst>
            <pc:docMk/>
            <pc:sldMk cId="1572628378" sldId="261"/>
            <ac:spMk id="60" creationId="{664870A6-2EED-41BB-A0CF-D112F5565FDE}"/>
          </ac:spMkLst>
        </pc:spChg>
        <pc:spChg chg="add mod">
          <ac:chgData name="Tara McClure" userId="e5439c73-25d8-48a5-8dcb-87907cf33aad" providerId="ADAL" clId="{07A0DF84-F7D8-4871-A3E9-E85EA3C372E7}" dt="2019-07-02T17:45:45.940" v="60" actId="14100"/>
          <ac:spMkLst>
            <pc:docMk/>
            <pc:sldMk cId="1572628378" sldId="261"/>
            <ac:spMk id="62" creationId="{0BBAFCE9-0646-4A35-9C85-315E856FDC9A}"/>
          </ac:spMkLst>
        </pc:spChg>
        <pc:spChg chg="add">
          <ac:chgData name="Tara McClure" userId="e5439c73-25d8-48a5-8dcb-87907cf33aad" providerId="ADAL" clId="{07A0DF84-F7D8-4871-A3E9-E85EA3C372E7}" dt="2019-07-02T17:44:00.919" v="52"/>
          <ac:spMkLst>
            <pc:docMk/>
            <pc:sldMk cId="1572628378" sldId="261"/>
            <ac:spMk id="63" creationId="{04422AAA-2C77-4E3C-A10F-B10A4D46E288}"/>
          </ac:spMkLst>
        </pc:spChg>
        <pc:spChg chg="add">
          <ac:chgData name="Tara McClure" userId="e5439c73-25d8-48a5-8dcb-87907cf33aad" providerId="ADAL" clId="{07A0DF84-F7D8-4871-A3E9-E85EA3C372E7}" dt="2019-07-02T17:44:00.919" v="52"/>
          <ac:spMkLst>
            <pc:docMk/>
            <pc:sldMk cId="1572628378" sldId="261"/>
            <ac:spMk id="64" creationId="{47F6C7D6-5B0C-4C32-A634-DF83A337E02B}"/>
          </ac:spMkLst>
        </pc:spChg>
        <pc:grpChg chg="del">
          <ac:chgData name="Tara McClure" userId="e5439c73-25d8-48a5-8dcb-87907cf33aad" providerId="ADAL" clId="{07A0DF84-F7D8-4871-A3E9-E85EA3C372E7}" dt="2019-07-02T17:43:51.987" v="50" actId="478"/>
          <ac:grpSpMkLst>
            <pc:docMk/>
            <pc:sldMk cId="1572628378" sldId="261"/>
            <ac:grpSpMk id="3" creationId="{00000000-0000-0000-0000-000000000000}"/>
          </ac:grpSpMkLst>
        </pc:grpChg>
        <pc:grpChg chg="del">
          <ac:chgData name="Tara McClure" userId="e5439c73-25d8-48a5-8dcb-87907cf33aad" providerId="ADAL" clId="{07A0DF84-F7D8-4871-A3E9-E85EA3C372E7}" dt="2019-07-02T17:43:51.987" v="50" actId="478"/>
          <ac:grpSpMkLst>
            <pc:docMk/>
            <pc:sldMk cId="1572628378" sldId="261"/>
            <ac:grpSpMk id="36" creationId="{00000000-0000-0000-0000-000000000000}"/>
          </ac:grpSpMkLst>
        </pc:grpChg>
        <pc:grpChg chg="add">
          <ac:chgData name="Tara McClure" userId="e5439c73-25d8-48a5-8dcb-87907cf33aad" providerId="ADAL" clId="{07A0DF84-F7D8-4871-A3E9-E85EA3C372E7}" dt="2019-07-02T17:44:00.919" v="52"/>
          <ac:grpSpMkLst>
            <pc:docMk/>
            <pc:sldMk cId="1572628378" sldId="261"/>
            <ac:grpSpMk id="42" creationId="{57E53F36-0EA3-4305-982E-7940432AA8BC}"/>
          </ac:grpSpMkLst>
        </pc:grpChg>
        <pc:grpChg chg="add">
          <ac:chgData name="Tara McClure" userId="e5439c73-25d8-48a5-8dcb-87907cf33aad" providerId="ADAL" clId="{07A0DF84-F7D8-4871-A3E9-E85EA3C372E7}" dt="2019-07-02T17:44:00.919" v="52"/>
          <ac:grpSpMkLst>
            <pc:docMk/>
            <pc:sldMk cId="1572628378" sldId="261"/>
            <ac:grpSpMk id="49" creationId="{074D8688-1632-472B-81FC-6190727CFC70}"/>
          </ac:grpSpMkLst>
        </pc:grpChg>
        <pc:grpChg chg="add mod">
          <ac:chgData name="Tara McClure" userId="e5439c73-25d8-48a5-8dcb-87907cf33aad" providerId="ADAL" clId="{07A0DF84-F7D8-4871-A3E9-E85EA3C372E7}" dt="2019-07-02T17:44:48.005" v="55" actId="1076"/>
          <ac:grpSpMkLst>
            <pc:docMk/>
            <pc:sldMk cId="1572628378" sldId="261"/>
            <ac:grpSpMk id="54" creationId="{D51A28A6-B9CE-4965-A42D-B1D4F9FF42B4}"/>
          </ac:grpSpMkLst>
        </pc:grpChg>
        <pc:grpChg chg="add">
          <ac:chgData name="Tara McClure" userId="e5439c73-25d8-48a5-8dcb-87907cf33aad" providerId="ADAL" clId="{07A0DF84-F7D8-4871-A3E9-E85EA3C372E7}" dt="2019-07-02T17:44:00.919" v="52"/>
          <ac:grpSpMkLst>
            <pc:docMk/>
            <pc:sldMk cId="1572628378" sldId="261"/>
            <ac:grpSpMk id="58" creationId="{B01D1C6D-DDB5-4742-A274-83DCE971DD71}"/>
          </ac:grpSpMkLst>
        </pc:grpChg>
        <pc:grpChg chg="add">
          <ac:chgData name="Tara McClure" userId="e5439c73-25d8-48a5-8dcb-87907cf33aad" providerId="ADAL" clId="{07A0DF84-F7D8-4871-A3E9-E85EA3C372E7}" dt="2019-07-02T17:44:00.919" v="52"/>
          <ac:grpSpMkLst>
            <pc:docMk/>
            <pc:sldMk cId="1572628378" sldId="261"/>
            <ac:grpSpMk id="68" creationId="{C17185A8-EF21-4C02-85FA-B6C3F2586E4E}"/>
          </ac:grpSpMkLst>
        </pc:grpChg>
        <pc:grpChg chg="del mod">
          <ac:chgData name="Tara McClure" userId="e5439c73-25d8-48a5-8dcb-87907cf33aad" providerId="ADAL" clId="{07A0DF84-F7D8-4871-A3E9-E85EA3C372E7}" dt="2019-07-02T17:43:51.987" v="50" actId="478"/>
          <ac:grpSpMkLst>
            <pc:docMk/>
            <pc:sldMk cId="1572628378" sldId="261"/>
            <ac:grpSpMk id="98" creationId="{00000000-0000-0000-0000-000000000000}"/>
          </ac:grpSpMkLst>
        </pc:grpChg>
        <pc:grpChg chg="del">
          <ac:chgData name="Tara McClure" userId="e5439c73-25d8-48a5-8dcb-87907cf33aad" providerId="ADAL" clId="{07A0DF84-F7D8-4871-A3E9-E85EA3C372E7}" dt="2019-07-02T17:43:51.987" v="50" actId="478"/>
          <ac:grpSpMkLst>
            <pc:docMk/>
            <pc:sldMk cId="1572628378" sldId="261"/>
            <ac:grpSpMk id="102" creationId="{00000000-0000-0000-0000-000000000000}"/>
          </ac:grpSpMkLst>
        </pc:grpChg>
        <pc:grpChg chg="del">
          <ac:chgData name="Tara McClure" userId="e5439c73-25d8-48a5-8dcb-87907cf33aad" providerId="ADAL" clId="{07A0DF84-F7D8-4871-A3E9-E85EA3C372E7}" dt="2019-07-02T17:43:57.887" v="51" actId="478"/>
          <ac:grpSpMkLst>
            <pc:docMk/>
            <pc:sldMk cId="1572628378" sldId="261"/>
            <ac:grpSpMk id="117" creationId="{00000000-0000-0000-0000-000000000000}"/>
          </ac:grpSpMkLst>
        </pc:grpChg>
        <pc:grpChg chg="del">
          <ac:chgData name="Tara McClure" userId="e5439c73-25d8-48a5-8dcb-87907cf33aad" providerId="ADAL" clId="{07A0DF84-F7D8-4871-A3E9-E85EA3C372E7}" dt="2019-07-02T17:43:51.987" v="50" actId="478"/>
          <ac:grpSpMkLst>
            <pc:docMk/>
            <pc:sldMk cId="1572628378" sldId="261"/>
            <ac:grpSpMk id="130" creationId="{00000000-0000-0000-0000-000000000000}"/>
          </ac:grpSpMkLst>
        </pc:grpChg>
        <pc:picChg chg="del">
          <ac:chgData name="Tara McClure" userId="e5439c73-25d8-48a5-8dcb-87907cf33aad" providerId="ADAL" clId="{07A0DF84-F7D8-4871-A3E9-E85EA3C372E7}" dt="2019-07-02T17:43:51.987" v="50" actId="478"/>
          <ac:picMkLst>
            <pc:docMk/>
            <pc:sldMk cId="1572628378" sldId="261"/>
            <ac:picMk id="5" creationId="{00000000-0000-0000-0000-000000000000}"/>
          </ac:picMkLst>
        </pc:picChg>
        <pc:picChg chg="del">
          <ac:chgData name="Tara McClure" userId="e5439c73-25d8-48a5-8dcb-87907cf33aad" providerId="ADAL" clId="{07A0DF84-F7D8-4871-A3E9-E85EA3C372E7}" dt="2019-07-02T17:43:51.987" v="50" actId="478"/>
          <ac:picMkLst>
            <pc:docMk/>
            <pc:sldMk cId="1572628378" sldId="261"/>
            <ac:picMk id="10" creationId="{00000000-0000-0000-0000-000000000000}"/>
          </ac:picMkLst>
        </pc:picChg>
        <pc:picChg chg="del">
          <ac:chgData name="Tara McClure" userId="e5439c73-25d8-48a5-8dcb-87907cf33aad" providerId="ADAL" clId="{07A0DF84-F7D8-4871-A3E9-E85EA3C372E7}" dt="2019-07-02T17:43:51.987" v="50" actId="478"/>
          <ac:picMkLst>
            <pc:docMk/>
            <pc:sldMk cId="1572628378" sldId="261"/>
            <ac:picMk id="46" creationId="{00000000-0000-0000-0000-000000000000}"/>
          </ac:picMkLst>
        </pc:picChg>
        <pc:picChg chg="add">
          <ac:chgData name="Tara McClure" userId="e5439c73-25d8-48a5-8dcb-87907cf33aad" providerId="ADAL" clId="{07A0DF84-F7D8-4871-A3E9-E85EA3C372E7}" dt="2019-07-02T17:44:00.919" v="52"/>
          <ac:picMkLst>
            <pc:docMk/>
            <pc:sldMk cId="1572628378" sldId="261"/>
            <ac:picMk id="67" creationId="{E68C5BCC-6862-4330-826E-5AB1C83FB1C7}"/>
          </ac:picMkLst>
        </pc:picChg>
        <pc:picChg chg="add mod">
          <ac:chgData name="Tara McClure" userId="e5439c73-25d8-48a5-8dcb-87907cf33aad" providerId="ADAL" clId="{07A0DF84-F7D8-4871-A3E9-E85EA3C372E7}" dt="2019-07-02T17:45:55.853" v="63" actId="14100"/>
          <ac:picMkLst>
            <pc:docMk/>
            <pc:sldMk cId="1572628378" sldId="261"/>
            <ac:picMk id="75" creationId="{F3763997-942D-4C51-BEFA-6C98693F5F31}"/>
          </ac:picMkLst>
        </pc:picChg>
        <pc:picChg chg="add">
          <ac:chgData name="Tara McClure" userId="e5439c73-25d8-48a5-8dcb-87907cf33aad" providerId="ADAL" clId="{07A0DF84-F7D8-4871-A3E9-E85EA3C372E7}" dt="2019-07-02T17:44:00.919" v="52"/>
          <ac:picMkLst>
            <pc:docMk/>
            <pc:sldMk cId="1572628378" sldId="261"/>
            <ac:picMk id="76" creationId="{7DFEDCFD-770C-4F14-9DB2-40DADDC91EB4}"/>
          </ac:picMkLst>
        </pc:picChg>
      </pc:sldChg>
      <pc:sldChg chg="addSp delSp modSp">
        <pc:chgData name="Tara McClure" userId="e5439c73-25d8-48a5-8dcb-87907cf33aad" providerId="ADAL" clId="{07A0DF84-F7D8-4871-A3E9-E85EA3C372E7}" dt="2019-07-02T18:18:03.105" v="84" actId="20577"/>
        <pc:sldMkLst>
          <pc:docMk/>
          <pc:sldMk cId="1959026166" sldId="262"/>
        </pc:sldMkLst>
        <pc:spChg chg="add mod">
          <ac:chgData name="Tara McClure" userId="e5439c73-25d8-48a5-8dcb-87907cf33aad" providerId="ADAL" clId="{07A0DF84-F7D8-4871-A3E9-E85EA3C372E7}" dt="2019-07-02T18:18:03.105" v="84" actId="20577"/>
          <ac:spMkLst>
            <pc:docMk/>
            <pc:sldMk cId="1959026166" sldId="262"/>
            <ac:spMk id="21" creationId="{66FE524E-5228-4282-871A-26E781E3AC3F}"/>
          </ac:spMkLst>
        </pc:spChg>
        <pc:spChg chg="mod">
          <ac:chgData name="Tara McClure" userId="e5439c73-25d8-48a5-8dcb-87907cf33aad" providerId="ADAL" clId="{07A0DF84-F7D8-4871-A3E9-E85EA3C372E7}" dt="2019-07-02T17:42:07.078" v="34" actId="14100"/>
          <ac:spMkLst>
            <pc:docMk/>
            <pc:sldMk cId="1959026166" sldId="262"/>
            <ac:spMk id="24" creationId="{00000000-0000-0000-0000-000000000000}"/>
          </ac:spMkLst>
        </pc:spChg>
        <pc:spChg chg="mod">
          <ac:chgData name="Tara McClure" userId="e5439c73-25d8-48a5-8dcb-87907cf33aad" providerId="ADAL" clId="{07A0DF84-F7D8-4871-A3E9-E85EA3C372E7}" dt="2019-07-02T17:42:29.030" v="41" actId="1037"/>
          <ac:spMkLst>
            <pc:docMk/>
            <pc:sldMk cId="1959026166" sldId="262"/>
            <ac:spMk id="32" creationId="{00000000-0000-0000-0000-000000000000}"/>
          </ac:spMkLst>
        </pc:spChg>
        <pc:spChg chg="del">
          <ac:chgData name="Tara McClure" userId="e5439c73-25d8-48a5-8dcb-87907cf33aad" providerId="ADAL" clId="{07A0DF84-F7D8-4871-A3E9-E85EA3C372E7}" dt="2019-07-02T18:17:54.769" v="79" actId="478"/>
          <ac:spMkLst>
            <pc:docMk/>
            <pc:sldMk cId="1959026166" sldId="262"/>
            <ac:spMk id="33" creationId="{B3CC92B5-E9F6-4F23-BEC7-8CFD66246496}"/>
          </ac:spMkLst>
        </pc:spChg>
        <pc:spChg chg="mod">
          <ac:chgData name="Tara McClure" userId="e5439c73-25d8-48a5-8dcb-87907cf33aad" providerId="ADAL" clId="{07A0DF84-F7D8-4871-A3E9-E85EA3C372E7}" dt="2019-07-02T17:42:21.242" v="37" actId="14100"/>
          <ac:spMkLst>
            <pc:docMk/>
            <pc:sldMk cId="1959026166" sldId="262"/>
            <ac:spMk id="43" creationId="{00000000-0000-0000-0000-000000000000}"/>
          </ac:spMkLst>
        </pc:spChg>
        <pc:spChg chg="mod">
          <ac:chgData name="Tara McClure" userId="e5439c73-25d8-48a5-8dcb-87907cf33aad" providerId="ADAL" clId="{07A0DF84-F7D8-4871-A3E9-E85EA3C372E7}" dt="2019-07-02T17:41:06.510" v="22" actId="1076"/>
          <ac:spMkLst>
            <pc:docMk/>
            <pc:sldMk cId="1959026166" sldId="262"/>
            <ac:spMk id="44" creationId="{00000000-0000-0000-0000-000000000000}"/>
          </ac:spMkLst>
        </pc:spChg>
        <pc:spChg chg="mod">
          <ac:chgData name="Tara McClure" userId="e5439c73-25d8-48a5-8dcb-87907cf33aad" providerId="ADAL" clId="{07A0DF84-F7D8-4871-A3E9-E85EA3C372E7}" dt="2019-07-02T17:41:32.233" v="27" actId="1076"/>
          <ac:spMkLst>
            <pc:docMk/>
            <pc:sldMk cId="1959026166" sldId="262"/>
            <ac:spMk id="54" creationId="{00000000-0000-0000-0000-000000000000}"/>
          </ac:spMkLst>
        </pc:spChg>
        <pc:spChg chg="mod">
          <ac:chgData name="Tara McClure" userId="e5439c73-25d8-48a5-8dcb-87907cf33aad" providerId="ADAL" clId="{07A0DF84-F7D8-4871-A3E9-E85EA3C372E7}" dt="2019-07-02T17:41:21.706" v="25" actId="14100"/>
          <ac:spMkLst>
            <pc:docMk/>
            <pc:sldMk cId="1959026166" sldId="262"/>
            <ac:spMk id="65" creationId="{00000000-0000-0000-0000-000000000000}"/>
          </ac:spMkLst>
        </pc:spChg>
        <pc:spChg chg="mod">
          <ac:chgData name="Tara McClure" userId="e5439c73-25d8-48a5-8dcb-87907cf33aad" providerId="ADAL" clId="{07A0DF84-F7D8-4871-A3E9-E85EA3C372E7}" dt="2019-07-02T17:40:50.406" v="17" actId="1076"/>
          <ac:spMkLst>
            <pc:docMk/>
            <pc:sldMk cId="1959026166" sldId="262"/>
            <ac:spMk id="66" creationId="{00000000-0000-0000-0000-000000000000}"/>
          </ac:spMkLst>
        </pc:spChg>
        <pc:spChg chg="mod">
          <ac:chgData name="Tara McClure" userId="e5439c73-25d8-48a5-8dcb-87907cf33aad" providerId="ADAL" clId="{07A0DF84-F7D8-4871-A3E9-E85EA3C372E7}" dt="2019-07-02T17:42:11.728" v="35" actId="14100"/>
          <ac:spMkLst>
            <pc:docMk/>
            <pc:sldMk cId="1959026166" sldId="262"/>
            <ac:spMk id="110" creationId="{00000000-0000-0000-0000-000000000000}"/>
          </ac:spMkLst>
        </pc:spChg>
        <pc:grpChg chg="mod">
          <ac:chgData name="Tara McClure" userId="e5439c73-25d8-48a5-8dcb-87907cf33aad" providerId="ADAL" clId="{07A0DF84-F7D8-4871-A3E9-E85EA3C372E7}" dt="2019-07-02T17:41:29.509" v="26" actId="1076"/>
          <ac:grpSpMkLst>
            <pc:docMk/>
            <pc:sldMk cId="1959026166" sldId="262"/>
            <ac:grpSpMk id="36" creationId="{00000000-0000-0000-0000-000000000000}"/>
          </ac:grpSpMkLst>
        </pc:grpChg>
        <pc:grpChg chg="del">
          <ac:chgData name="Tara McClure" userId="e5439c73-25d8-48a5-8dcb-87907cf33aad" providerId="ADAL" clId="{07A0DF84-F7D8-4871-A3E9-E85EA3C372E7}" dt="2019-07-02T17:39:16.526" v="4" actId="478"/>
          <ac:grpSpMkLst>
            <pc:docMk/>
            <pc:sldMk cId="1959026166" sldId="262"/>
            <ac:grpSpMk id="102" creationId="{00000000-0000-0000-0000-000000000000}"/>
          </ac:grpSpMkLst>
        </pc:grpChg>
        <pc:picChg chg="mod">
          <ac:chgData name="Tara McClure" userId="e5439c73-25d8-48a5-8dcb-87907cf33aad" providerId="ADAL" clId="{07A0DF84-F7D8-4871-A3E9-E85EA3C372E7}" dt="2019-07-02T17:42:14.602" v="36" actId="14100"/>
          <ac:picMkLst>
            <pc:docMk/>
            <pc:sldMk cId="1959026166" sldId="262"/>
            <ac:picMk id="4" creationId="{00000000-0000-0000-0000-000000000000}"/>
          </ac:picMkLst>
        </pc:picChg>
        <pc:picChg chg="mod">
          <ac:chgData name="Tara McClure" userId="e5439c73-25d8-48a5-8dcb-87907cf33aad" providerId="ADAL" clId="{07A0DF84-F7D8-4871-A3E9-E85EA3C372E7}" dt="2019-07-02T17:41:36.950" v="29" actId="1076"/>
          <ac:picMkLst>
            <pc:docMk/>
            <pc:sldMk cId="1959026166" sldId="262"/>
            <ac:picMk id="8" creationId="{00000000-0000-0000-0000-000000000000}"/>
          </ac:picMkLst>
        </pc:picChg>
        <pc:picChg chg="mod">
          <ac:chgData name="Tara McClure" userId="e5439c73-25d8-48a5-8dcb-87907cf33aad" providerId="ADAL" clId="{07A0DF84-F7D8-4871-A3E9-E85EA3C372E7}" dt="2019-07-02T17:41:50.762" v="33" actId="1076"/>
          <ac:picMkLst>
            <pc:docMk/>
            <pc:sldMk cId="1959026166" sldId="262"/>
            <ac:picMk id="9" creationId="{00000000-0000-0000-0000-000000000000}"/>
          </ac:picMkLst>
        </pc:picChg>
        <pc:cxnChg chg="mod">
          <ac:chgData name="Tara McClure" userId="e5439c73-25d8-48a5-8dcb-87907cf33aad" providerId="ADAL" clId="{07A0DF84-F7D8-4871-A3E9-E85EA3C372E7}" dt="2019-07-02T17:42:35.278" v="42" actId="1076"/>
          <ac:cxnSpMkLst>
            <pc:docMk/>
            <pc:sldMk cId="1959026166" sldId="262"/>
            <ac:cxnSpMk id="7" creationId="{00000000-0000-0000-0000-000000000000}"/>
          </ac:cxnSpMkLst>
        </pc:cxnChg>
      </pc:sldChg>
    </pc:docChg>
  </pc:docChgLst>
  <pc:docChgLst>
    <pc:chgData name="Tara McClure" userId="e5439c73-25d8-48a5-8dcb-87907cf33aad" providerId="ADAL" clId="{C4AAFA8F-D8E7-41E6-85B2-98C0D8E651CD}"/>
  </pc:docChgLst>
  <pc:docChgLst>
    <pc:chgData name="Tara McClure" userId="e5439c73-25d8-48a5-8dcb-87907cf33aad" providerId="ADAL" clId="{F78B8716-F392-47D4-BC9B-73D553E47D37}"/>
    <pc:docChg chg="modSld sldOrd">
      <pc:chgData name="Tara McClure" userId="e5439c73-25d8-48a5-8dcb-87907cf33aad" providerId="ADAL" clId="{F78B8716-F392-47D4-BC9B-73D553E47D37}" dt="2019-09-30T16:56:37.262" v="9" actId="1076"/>
      <pc:docMkLst>
        <pc:docMk/>
      </pc:docMkLst>
      <pc:sldChg chg="modSp ord">
        <pc:chgData name="Tara McClure" userId="e5439c73-25d8-48a5-8dcb-87907cf33aad" providerId="ADAL" clId="{F78B8716-F392-47D4-BC9B-73D553E47D37}" dt="2019-09-30T16:56:37.262" v="9" actId="1076"/>
        <pc:sldMkLst>
          <pc:docMk/>
          <pc:sldMk cId="1572628378" sldId="261"/>
        </pc:sldMkLst>
        <pc:spChg chg="mod">
          <ac:chgData name="Tara McClure" userId="e5439c73-25d8-48a5-8dcb-87907cf33aad" providerId="ADAL" clId="{F78B8716-F392-47D4-BC9B-73D553E47D37}" dt="2019-09-30T16:55:38.697" v="2" actId="20577"/>
          <ac:spMkLst>
            <pc:docMk/>
            <pc:sldMk cId="1572628378" sldId="261"/>
            <ac:spMk id="36" creationId="{8841DDB6-214A-4883-A49A-C5C793EF29E7}"/>
          </ac:spMkLst>
        </pc:spChg>
        <pc:spChg chg="mod">
          <ac:chgData name="Tara McClure" userId="e5439c73-25d8-48a5-8dcb-87907cf33aad" providerId="ADAL" clId="{F78B8716-F392-47D4-BC9B-73D553E47D37}" dt="2019-09-30T16:56:37.262" v="9" actId="1076"/>
          <ac:spMkLst>
            <pc:docMk/>
            <pc:sldMk cId="1572628378" sldId="261"/>
            <ac:spMk id="70" creationId="{FF92BE6B-F9ED-4AE1-A3A4-46A7EA29E5CD}"/>
          </ac:spMkLst>
        </pc:spChg>
      </pc:sldChg>
      <pc:sldChg chg="modSp">
        <pc:chgData name="Tara McClure" userId="e5439c73-25d8-48a5-8dcb-87907cf33aad" providerId="ADAL" clId="{F78B8716-F392-47D4-BC9B-73D553E47D37}" dt="2019-09-30T16:55:45.901" v="8" actId="20577"/>
        <pc:sldMkLst>
          <pc:docMk/>
          <pc:sldMk cId="1959026166" sldId="262"/>
        </pc:sldMkLst>
        <pc:spChg chg="mod">
          <ac:chgData name="Tara McClure" userId="e5439c73-25d8-48a5-8dcb-87907cf33aad" providerId="ADAL" clId="{F78B8716-F392-47D4-BC9B-73D553E47D37}" dt="2019-09-30T16:55:45.901" v="8" actId="20577"/>
          <ac:spMkLst>
            <pc:docMk/>
            <pc:sldMk cId="1959026166" sldId="262"/>
            <ac:spMk id="21" creationId="{66FE524E-5228-4282-871A-26E781E3AC3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97B3FF3-24BE-4DC9-8E88-A1C9AEB47B08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8700" y="696913"/>
            <a:ext cx="24130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148AC7-7981-4E5F-AC5E-F405E3D2E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913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825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738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651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563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3476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2388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1301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8AC7-7981-4E5F-AC5E-F405E3D2EE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08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8AC7-7981-4E5F-AC5E-F405E3D2EE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66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7" y="3077290"/>
            <a:ext cx="5829301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8" y="5613406"/>
            <a:ext cx="4800601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9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7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17402" y="437974"/>
            <a:ext cx="1804987" cy="93556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1243" y="437974"/>
            <a:ext cx="5301852" cy="9355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0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5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41" y="6365524"/>
            <a:ext cx="5829301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41" y="4198598"/>
            <a:ext cx="5829301" cy="2166937"/>
          </a:xfrm>
        </p:spPr>
        <p:txBody>
          <a:bodyPr anchor="b"/>
          <a:lstStyle>
            <a:lvl1pPr marL="0" indent="0">
              <a:buNone/>
              <a:defRPr sz="2102">
                <a:solidFill>
                  <a:schemeClr val="tx1">
                    <a:tint val="75000"/>
                  </a:schemeClr>
                </a:solidFill>
              </a:defRPr>
            </a:lvl1pPr>
            <a:lvl2pPr marL="478852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2pPr>
            <a:lvl3pPr marL="9577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58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4pPr>
            <a:lvl5pPr marL="1915412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5pPr>
            <a:lvl6pPr marL="2394263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6pPr>
            <a:lvl7pPr marL="2873115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7pPr>
            <a:lvl8pPr marL="3351967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8pPr>
            <a:lvl9pPr marL="3830822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17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243" y="2559059"/>
            <a:ext cx="3552825" cy="7234591"/>
          </a:xfrm>
        </p:spPr>
        <p:txBody>
          <a:bodyPr/>
          <a:lstStyle>
            <a:lvl1pPr>
              <a:defRPr sz="2900"/>
            </a:lvl1pPr>
            <a:lvl2pPr>
              <a:defRPr sz="2499"/>
            </a:lvl2pPr>
            <a:lvl3pPr>
              <a:defRPr sz="2102"/>
            </a:lvl3pPr>
            <a:lvl4pPr>
              <a:defRPr sz="1898"/>
            </a:lvl4pPr>
            <a:lvl5pPr>
              <a:defRPr sz="1898"/>
            </a:lvl5pPr>
            <a:lvl6pPr>
              <a:defRPr sz="1898"/>
            </a:lvl6pPr>
            <a:lvl7pPr>
              <a:defRPr sz="1898"/>
            </a:lvl7pPr>
            <a:lvl8pPr>
              <a:defRPr sz="1898"/>
            </a:lvl8pPr>
            <a:lvl9pPr>
              <a:defRPr sz="18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8367" y="2559059"/>
            <a:ext cx="3554016" cy="7234591"/>
          </a:xfrm>
        </p:spPr>
        <p:txBody>
          <a:bodyPr/>
          <a:lstStyle>
            <a:lvl1pPr>
              <a:defRPr sz="2900"/>
            </a:lvl1pPr>
            <a:lvl2pPr>
              <a:defRPr sz="2499"/>
            </a:lvl2pPr>
            <a:lvl3pPr>
              <a:defRPr sz="2102"/>
            </a:lvl3pPr>
            <a:lvl4pPr>
              <a:defRPr sz="1898"/>
            </a:lvl4pPr>
            <a:lvl5pPr>
              <a:defRPr sz="1898"/>
            </a:lvl5pPr>
            <a:lvl6pPr>
              <a:defRPr sz="1898"/>
            </a:lvl6pPr>
            <a:lvl7pPr>
              <a:defRPr sz="1898"/>
            </a:lvl7pPr>
            <a:lvl8pPr>
              <a:defRPr sz="1898"/>
            </a:lvl8pPr>
            <a:lvl9pPr>
              <a:defRPr sz="18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4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6" y="396704"/>
            <a:ext cx="6172199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3" y="2217391"/>
            <a:ext cx="3030141" cy="924101"/>
          </a:xfrm>
        </p:spPr>
        <p:txBody>
          <a:bodyPr anchor="b"/>
          <a:lstStyle>
            <a:lvl1pPr marL="0" indent="0">
              <a:buNone/>
              <a:defRPr sz="2499" b="1"/>
            </a:lvl1pPr>
            <a:lvl2pPr marL="478852" indent="0">
              <a:buNone/>
              <a:defRPr sz="2102" b="1"/>
            </a:lvl2pPr>
            <a:lvl3pPr marL="957705" indent="0">
              <a:buNone/>
              <a:defRPr sz="1898" b="1"/>
            </a:lvl3pPr>
            <a:lvl4pPr marL="1436558" indent="0">
              <a:buNone/>
              <a:defRPr sz="1600" b="1"/>
            </a:lvl4pPr>
            <a:lvl5pPr marL="1915412" indent="0">
              <a:buNone/>
              <a:defRPr sz="1600" b="1"/>
            </a:lvl5pPr>
            <a:lvl6pPr marL="2394263" indent="0">
              <a:buNone/>
              <a:defRPr sz="1600" b="1"/>
            </a:lvl6pPr>
            <a:lvl7pPr marL="2873115" indent="0">
              <a:buNone/>
              <a:defRPr sz="1600" b="1"/>
            </a:lvl7pPr>
            <a:lvl8pPr marL="3351967" indent="0">
              <a:buNone/>
              <a:defRPr sz="1600" b="1"/>
            </a:lvl8pPr>
            <a:lvl9pPr marL="383082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3" y="3141486"/>
            <a:ext cx="3030141" cy="5707416"/>
          </a:xfrm>
        </p:spPr>
        <p:txBody>
          <a:bodyPr/>
          <a:lstStyle>
            <a:lvl1pPr>
              <a:defRPr sz="2499"/>
            </a:lvl1pPr>
            <a:lvl2pPr>
              <a:defRPr sz="2102"/>
            </a:lvl2pPr>
            <a:lvl3pPr>
              <a:defRPr sz="189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91"/>
            <a:ext cx="3031332" cy="924101"/>
          </a:xfrm>
        </p:spPr>
        <p:txBody>
          <a:bodyPr anchor="b"/>
          <a:lstStyle>
            <a:lvl1pPr marL="0" indent="0">
              <a:buNone/>
              <a:defRPr sz="2499" b="1"/>
            </a:lvl1pPr>
            <a:lvl2pPr marL="478852" indent="0">
              <a:buNone/>
              <a:defRPr sz="2102" b="1"/>
            </a:lvl2pPr>
            <a:lvl3pPr marL="957705" indent="0">
              <a:buNone/>
              <a:defRPr sz="1898" b="1"/>
            </a:lvl3pPr>
            <a:lvl4pPr marL="1436558" indent="0">
              <a:buNone/>
              <a:defRPr sz="1600" b="1"/>
            </a:lvl4pPr>
            <a:lvl5pPr marL="1915412" indent="0">
              <a:buNone/>
              <a:defRPr sz="1600" b="1"/>
            </a:lvl5pPr>
            <a:lvl6pPr marL="2394263" indent="0">
              <a:buNone/>
              <a:defRPr sz="1600" b="1"/>
            </a:lvl6pPr>
            <a:lvl7pPr marL="2873115" indent="0">
              <a:buNone/>
              <a:defRPr sz="1600" b="1"/>
            </a:lvl7pPr>
            <a:lvl8pPr marL="3351967" indent="0">
              <a:buNone/>
              <a:defRPr sz="1600" b="1"/>
            </a:lvl8pPr>
            <a:lvl9pPr marL="383082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99"/>
            </a:lvl1pPr>
            <a:lvl2pPr>
              <a:defRPr sz="2102"/>
            </a:lvl2pPr>
            <a:lvl3pPr>
              <a:defRPr sz="189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34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63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1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4" cy="1678517"/>
          </a:xfrm>
        </p:spPr>
        <p:txBody>
          <a:bodyPr anchor="b"/>
          <a:lstStyle>
            <a:lvl1pPr algn="l">
              <a:defRPr sz="210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15"/>
            <a:ext cx="3833812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99"/>
            </a:lvl3pPr>
            <a:lvl4pPr>
              <a:defRPr sz="2102"/>
            </a:lvl4pPr>
            <a:lvl5pPr>
              <a:defRPr sz="2102"/>
            </a:lvl5pPr>
            <a:lvl6pPr>
              <a:defRPr sz="2102"/>
            </a:lvl6pPr>
            <a:lvl7pPr>
              <a:defRPr sz="2102"/>
            </a:lvl7pPr>
            <a:lvl8pPr>
              <a:defRPr sz="2102"/>
            </a:lvl8pPr>
            <a:lvl9pPr>
              <a:defRPr sz="21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2072927"/>
            <a:ext cx="2256234" cy="6775980"/>
          </a:xfrm>
        </p:spPr>
        <p:txBody>
          <a:bodyPr/>
          <a:lstStyle>
            <a:lvl1pPr marL="0" indent="0">
              <a:buNone/>
              <a:defRPr sz="1501"/>
            </a:lvl1pPr>
            <a:lvl2pPr marL="478852" indent="0">
              <a:buNone/>
              <a:defRPr sz="1300"/>
            </a:lvl2pPr>
            <a:lvl3pPr marL="957705" indent="0">
              <a:buNone/>
              <a:defRPr sz="1000"/>
            </a:lvl3pPr>
            <a:lvl4pPr marL="1436558" indent="0">
              <a:buNone/>
              <a:defRPr sz="900"/>
            </a:lvl4pPr>
            <a:lvl5pPr marL="1915412" indent="0">
              <a:buNone/>
              <a:defRPr sz="900"/>
            </a:lvl5pPr>
            <a:lvl6pPr marL="2394263" indent="0">
              <a:buNone/>
              <a:defRPr sz="900"/>
            </a:lvl6pPr>
            <a:lvl7pPr marL="2873115" indent="0">
              <a:buNone/>
              <a:defRPr sz="900"/>
            </a:lvl7pPr>
            <a:lvl8pPr marL="3351967" indent="0">
              <a:buNone/>
              <a:defRPr sz="900"/>
            </a:lvl8pPr>
            <a:lvl9pPr marL="383082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53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10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852" indent="0">
              <a:buNone/>
              <a:defRPr sz="2900"/>
            </a:lvl2pPr>
            <a:lvl3pPr marL="957705" indent="0">
              <a:buNone/>
              <a:defRPr sz="2499"/>
            </a:lvl3pPr>
            <a:lvl4pPr marL="1436558" indent="0">
              <a:buNone/>
              <a:defRPr sz="2102"/>
            </a:lvl4pPr>
            <a:lvl5pPr marL="1915412" indent="0">
              <a:buNone/>
              <a:defRPr sz="2102"/>
            </a:lvl5pPr>
            <a:lvl6pPr marL="2394263" indent="0">
              <a:buNone/>
              <a:defRPr sz="2102"/>
            </a:lvl6pPr>
            <a:lvl7pPr marL="2873115" indent="0">
              <a:buNone/>
              <a:defRPr sz="2102"/>
            </a:lvl7pPr>
            <a:lvl8pPr marL="3351967" indent="0">
              <a:buNone/>
              <a:defRPr sz="2102"/>
            </a:lvl8pPr>
            <a:lvl9pPr marL="3830822" indent="0">
              <a:buNone/>
              <a:defRPr sz="2102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6"/>
            <a:ext cx="4114800" cy="1162578"/>
          </a:xfrm>
        </p:spPr>
        <p:txBody>
          <a:bodyPr/>
          <a:lstStyle>
            <a:lvl1pPr marL="0" indent="0">
              <a:buNone/>
              <a:defRPr sz="1501"/>
            </a:lvl1pPr>
            <a:lvl2pPr marL="478852" indent="0">
              <a:buNone/>
              <a:defRPr sz="1300"/>
            </a:lvl2pPr>
            <a:lvl3pPr marL="957705" indent="0">
              <a:buNone/>
              <a:defRPr sz="1000"/>
            </a:lvl3pPr>
            <a:lvl4pPr marL="1436558" indent="0">
              <a:buNone/>
              <a:defRPr sz="900"/>
            </a:lvl4pPr>
            <a:lvl5pPr marL="1915412" indent="0">
              <a:buNone/>
              <a:defRPr sz="900"/>
            </a:lvl5pPr>
            <a:lvl6pPr marL="2394263" indent="0">
              <a:buNone/>
              <a:defRPr sz="900"/>
            </a:lvl6pPr>
            <a:lvl7pPr marL="2873115" indent="0">
              <a:buNone/>
              <a:defRPr sz="900"/>
            </a:lvl7pPr>
            <a:lvl8pPr marL="3351967" indent="0">
              <a:buNone/>
              <a:defRPr sz="900"/>
            </a:lvl8pPr>
            <a:lvl9pPr marL="383082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7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6" y="396704"/>
            <a:ext cx="6172199" cy="1651000"/>
          </a:xfrm>
          <a:prstGeom prst="rect">
            <a:avLst/>
          </a:prstGeom>
        </p:spPr>
        <p:txBody>
          <a:bodyPr vert="horz" lIns="95783" tIns="47891" rIns="95783" bIns="4789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6" y="2311402"/>
            <a:ext cx="6172199" cy="6537502"/>
          </a:xfrm>
          <a:prstGeom prst="rect">
            <a:avLst/>
          </a:prstGeom>
        </p:spPr>
        <p:txBody>
          <a:bodyPr vert="horz" lIns="95783" tIns="47891" rIns="95783" bIns="4789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08"/>
            <a:ext cx="1600200" cy="527403"/>
          </a:xfrm>
          <a:prstGeom prst="rect">
            <a:avLst/>
          </a:prstGeom>
        </p:spPr>
        <p:txBody>
          <a:bodyPr vert="horz" lIns="95783" tIns="47891" rIns="95783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CDA7B-33D4-4D8E-8288-520FE10EB718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1" y="9181408"/>
            <a:ext cx="2171700" cy="527403"/>
          </a:xfrm>
          <a:prstGeom prst="rect">
            <a:avLst/>
          </a:prstGeom>
        </p:spPr>
        <p:txBody>
          <a:bodyPr vert="horz" lIns="95783" tIns="47891" rIns="95783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08"/>
            <a:ext cx="1600200" cy="527403"/>
          </a:xfrm>
          <a:prstGeom prst="rect">
            <a:avLst/>
          </a:prstGeom>
        </p:spPr>
        <p:txBody>
          <a:bodyPr vert="horz" lIns="95783" tIns="47891" rIns="95783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47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705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39" indent="-359139" algn="l" defTabSz="95770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37" indent="-299281" algn="l" defTabSz="95770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30" indent="-239425" algn="l" defTabSz="957705" rtl="0" eaLnBrk="1" latinLnBrk="0" hangingPunct="1">
        <a:spcBef>
          <a:spcPct val="20000"/>
        </a:spcBef>
        <a:buFont typeface="Arial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3pPr>
      <a:lvl4pPr marL="1675985" indent="-239425" algn="l" defTabSz="957705" rtl="0" eaLnBrk="1" latinLnBrk="0" hangingPunct="1">
        <a:spcBef>
          <a:spcPct val="20000"/>
        </a:spcBef>
        <a:buFont typeface="Arial" pitchFamily="34" charset="0"/>
        <a:buChar char="–"/>
        <a:defRPr sz="2102" kern="1200">
          <a:solidFill>
            <a:schemeClr val="tx1"/>
          </a:solidFill>
          <a:latin typeface="+mn-lt"/>
          <a:ea typeface="+mn-ea"/>
          <a:cs typeface="+mn-cs"/>
        </a:defRPr>
      </a:lvl4pPr>
      <a:lvl5pPr marL="2154837" indent="-239425" algn="l" defTabSz="957705" rtl="0" eaLnBrk="1" latinLnBrk="0" hangingPunct="1">
        <a:spcBef>
          <a:spcPct val="20000"/>
        </a:spcBef>
        <a:buFont typeface="Arial" pitchFamily="34" charset="0"/>
        <a:buChar char="»"/>
        <a:defRPr sz="2102" kern="1200">
          <a:solidFill>
            <a:schemeClr val="tx1"/>
          </a:solidFill>
          <a:latin typeface="+mn-lt"/>
          <a:ea typeface="+mn-ea"/>
          <a:cs typeface="+mn-cs"/>
        </a:defRPr>
      </a:lvl5pPr>
      <a:lvl6pPr marL="2633690" indent="-239425" algn="l" defTabSz="957705" rtl="0" eaLnBrk="1" latinLnBrk="0" hangingPunct="1">
        <a:spcBef>
          <a:spcPct val="20000"/>
        </a:spcBef>
        <a:buFont typeface="Arial" pitchFamily="34" charset="0"/>
        <a:buChar char="•"/>
        <a:defRPr sz="2102" kern="1200">
          <a:solidFill>
            <a:schemeClr val="tx1"/>
          </a:solidFill>
          <a:latin typeface="+mn-lt"/>
          <a:ea typeface="+mn-ea"/>
          <a:cs typeface="+mn-cs"/>
        </a:defRPr>
      </a:lvl6pPr>
      <a:lvl7pPr marL="3112542" indent="-239425" algn="l" defTabSz="957705" rtl="0" eaLnBrk="1" latinLnBrk="0" hangingPunct="1">
        <a:spcBef>
          <a:spcPct val="20000"/>
        </a:spcBef>
        <a:buFont typeface="Arial" pitchFamily="34" charset="0"/>
        <a:buChar char="•"/>
        <a:defRPr sz="2102" kern="1200">
          <a:solidFill>
            <a:schemeClr val="tx1"/>
          </a:solidFill>
          <a:latin typeface="+mn-lt"/>
          <a:ea typeface="+mn-ea"/>
          <a:cs typeface="+mn-cs"/>
        </a:defRPr>
      </a:lvl7pPr>
      <a:lvl8pPr marL="3591394" indent="-239425" algn="l" defTabSz="957705" rtl="0" eaLnBrk="1" latinLnBrk="0" hangingPunct="1">
        <a:spcBef>
          <a:spcPct val="20000"/>
        </a:spcBef>
        <a:buFont typeface="Arial" pitchFamily="34" charset="0"/>
        <a:buChar char="•"/>
        <a:defRPr sz="2102" kern="1200">
          <a:solidFill>
            <a:schemeClr val="tx1"/>
          </a:solidFill>
          <a:latin typeface="+mn-lt"/>
          <a:ea typeface="+mn-ea"/>
          <a:cs typeface="+mn-cs"/>
        </a:defRPr>
      </a:lvl8pPr>
      <a:lvl9pPr marL="4070246" indent="-239425" algn="l" defTabSz="957705" rtl="0" eaLnBrk="1" latinLnBrk="0" hangingPunct="1">
        <a:spcBef>
          <a:spcPct val="20000"/>
        </a:spcBef>
        <a:buFont typeface="Arial" pitchFamily="34" charset="0"/>
        <a:buChar char="•"/>
        <a:defRPr sz="21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1pPr>
      <a:lvl2pPr marL="478852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2pPr>
      <a:lvl3pPr marL="957705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3pPr>
      <a:lvl4pPr marL="1436558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4pPr>
      <a:lvl5pPr marL="1915412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5pPr>
      <a:lvl6pPr marL="2394263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6pPr>
      <a:lvl7pPr marL="2873115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7pPr>
      <a:lvl8pPr marL="3351967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8pPr>
      <a:lvl9pPr marL="3830822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11" Type="http://schemas.openxmlformats.org/officeDocument/2006/relationships/image" Target="../media/image9.emf"/><Relationship Id="rId5" Type="http://schemas.openxmlformats.org/officeDocument/2006/relationships/image" Target="../media/image4.emf"/><Relationship Id="rId10" Type="http://schemas.openxmlformats.org/officeDocument/2006/relationships/image" Target="../media/image8.emf"/><Relationship Id="rId4" Type="http://schemas.openxmlformats.org/officeDocument/2006/relationships/image" Target="../media/image3.emf"/><Relationship Id="rId9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1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10.pn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-21945"/>
            <a:ext cx="6858000" cy="669408"/>
          </a:xfrm>
          <a:prstGeom prst="rect">
            <a:avLst/>
          </a:prstGeom>
          <a:solidFill>
            <a:srgbClr val="F7D9ED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83814" tIns="41907" rIns="83814" bIns="41907">
            <a:spAutoFit/>
          </a:bodyPr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BF2590"/>
                </a:solidFill>
                <a:latin typeface="Georgia" panose="02040502050405020303" pitchFamily="18" charset="0"/>
              </a:rPr>
              <a:t>Oral Truvada</a:t>
            </a:r>
          </a:p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BF2590"/>
                </a:solidFill>
                <a:latin typeface="Georgia" panose="02040502050405020303" pitchFamily="18" charset="0"/>
              </a:rPr>
              <a:t>Use Instructions</a:t>
            </a:r>
          </a:p>
        </p:txBody>
      </p:sp>
      <p:pic>
        <p:nvPicPr>
          <p:cNvPr id="42" name="Picture 41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19852FC-FB8A-4DEF-B400-E0B8049C98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7614" y="-13527"/>
            <a:ext cx="552192" cy="690125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D10EB007-54D2-4591-B432-0368DFD18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10" y="5936277"/>
            <a:ext cx="1518450" cy="1201653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9E0237F6-8CC6-4DEC-8133-AD65DB331E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77" y="3453417"/>
            <a:ext cx="1676422" cy="990967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0011095E-64F8-4F43-B27A-21B0FED2FF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7925" y="4613810"/>
            <a:ext cx="861357" cy="1123239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58A0536A-C65B-4EE4-A21B-F4F1CFBBFA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9128" y="7154646"/>
            <a:ext cx="1058606" cy="1118624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7ADF49EA-FA8A-421B-BE76-6D55E2DB6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111" y="883165"/>
            <a:ext cx="1422387" cy="99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4C7BD12E-ACBF-4291-AC97-57E27994563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9191" y="8368350"/>
            <a:ext cx="883351" cy="1021996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06D00E2E-D0BD-4B2D-93EC-95D7184B0E99}"/>
              </a:ext>
            </a:extLst>
          </p:cNvPr>
          <p:cNvSpPr/>
          <p:nvPr/>
        </p:nvSpPr>
        <p:spPr>
          <a:xfrm>
            <a:off x="2592844" y="1227717"/>
            <a:ext cx="3537306" cy="430887"/>
          </a:xfrm>
          <a:prstGeom prst="rect">
            <a:avLst/>
          </a:prstGeom>
          <a:ln w="22225" cap="rnd">
            <a:solidFill>
              <a:schemeClr val="accent3"/>
            </a:solidFill>
            <a:bevel/>
          </a:ln>
          <a:effectLst>
            <a:softEdge rad="317500"/>
          </a:effectLst>
        </p:spPr>
        <p:txBody>
          <a:bodyPr wrap="square">
            <a:spAutoFit/>
          </a:bodyPr>
          <a:lstStyle/>
          <a:p>
            <a:pPr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W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ash your hands with soap and dry them on a clean cloth.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7E54488-3652-45AA-8506-57993D153F48}"/>
              </a:ext>
            </a:extLst>
          </p:cNvPr>
          <p:cNvSpPr/>
          <p:nvPr/>
        </p:nvSpPr>
        <p:spPr>
          <a:xfrm>
            <a:off x="2592844" y="2452760"/>
            <a:ext cx="3502693" cy="430887"/>
          </a:xfrm>
          <a:prstGeom prst="rect">
            <a:avLst/>
          </a:prstGeom>
          <a:ln w="22225" cap="rnd">
            <a:solidFill>
              <a:schemeClr val="accent3"/>
            </a:solidFill>
            <a:bevel/>
          </a:ln>
          <a:effectLst>
            <a:softEdge rad="317500"/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O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pen the bottle by pressing down on the cap while turning to the left.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29B2E3B-062F-4B45-8CBB-720404EE7401}"/>
              </a:ext>
            </a:extLst>
          </p:cNvPr>
          <p:cNvCxnSpPr/>
          <p:nvPr/>
        </p:nvCxnSpPr>
        <p:spPr>
          <a:xfrm>
            <a:off x="3295439" y="6858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9CCD9AF1-5BA3-43CE-AA58-0628425A7EAC}"/>
              </a:ext>
            </a:extLst>
          </p:cNvPr>
          <p:cNvSpPr/>
          <p:nvPr/>
        </p:nvSpPr>
        <p:spPr>
          <a:xfrm>
            <a:off x="2555117" y="3414055"/>
            <a:ext cx="3681681" cy="1107996"/>
          </a:xfrm>
          <a:prstGeom prst="rect">
            <a:avLst/>
          </a:prstGeom>
          <a:ln w="22225" cap="rnd">
            <a:solidFill>
              <a:schemeClr val="accent3"/>
            </a:solidFill>
            <a:bevel/>
          </a:ln>
          <a:effectLst>
            <a:softEdge rad="317500"/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T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he first time the bottle is opened, there will be a seal covering the bottle. If the seal is broken or missing, do not use the pills and contact study staff for a replacement.</a:t>
            </a:r>
          </a:p>
          <a:p>
            <a:pPr>
              <a:defRPr/>
            </a:pPr>
            <a:endParaRPr lang="en-US" sz="11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R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emove and discard this seal.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C05DC34-94D2-4BD4-AB54-838D47D535B1}"/>
              </a:ext>
            </a:extLst>
          </p:cNvPr>
          <p:cNvSpPr/>
          <p:nvPr/>
        </p:nvSpPr>
        <p:spPr>
          <a:xfrm>
            <a:off x="2514596" y="4795794"/>
            <a:ext cx="3681681" cy="938719"/>
          </a:xfrm>
          <a:prstGeom prst="rect">
            <a:avLst/>
          </a:prstGeom>
          <a:ln w="22225" cap="rnd">
            <a:solidFill>
              <a:schemeClr val="accent3"/>
            </a:solidFill>
            <a:bevel/>
          </a:ln>
          <a:effectLst>
            <a:softEdge rad="317500"/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T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here is a small sealed bag (SORB-IT® CAN) inside the bottle that helps keep the pills dry.</a:t>
            </a:r>
          </a:p>
          <a:p>
            <a:pPr>
              <a:defRPr/>
            </a:pPr>
            <a:endParaRPr lang="en-US" sz="11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D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o not open, swallow, or remove this bag from the bottle.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A3FBD27-403C-4598-A88E-653EE5CF311E}"/>
              </a:ext>
            </a:extLst>
          </p:cNvPr>
          <p:cNvSpPr/>
          <p:nvPr/>
        </p:nvSpPr>
        <p:spPr>
          <a:xfrm>
            <a:off x="2514597" y="6283104"/>
            <a:ext cx="3500021" cy="430887"/>
          </a:xfrm>
          <a:prstGeom prst="rect">
            <a:avLst/>
          </a:prstGeom>
          <a:ln w="22225" cap="rnd">
            <a:solidFill>
              <a:schemeClr val="accent3"/>
            </a:solidFill>
            <a:bevel/>
          </a:ln>
          <a:effectLst>
            <a:softEdge rad="317500"/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R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emove one pill from the bottle when taking one pill each day.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2CB7B1B-4BD6-4952-BCF6-74E5963C514F}"/>
              </a:ext>
            </a:extLst>
          </p:cNvPr>
          <p:cNvSpPr/>
          <p:nvPr/>
        </p:nvSpPr>
        <p:spPr>
          <a:xfrm>
            <a:off x="2516782" y="7506324"/>
            <a:ext cx="3770967" cy="430887"/>
          </a:xfrm>
          <a:prstGeom prst="rect">
            <a:avLst/>
          </a:prstGeom>
          <a:ln w="22225" cap="rnd">
            <a:solidFill>
              <a:schemeClr val="accent3"/>
            </a:solidFill>
            <a:bevel/>
          </a:ln>
          <a:effectLst>
            <a:softEdge rad="317500"/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A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fter removing the pill, close the bottle tightly by replacing the cap and turning it to the right.</a:t>
            </a:r>
          </a:p>
        </p:txBody>
      </p:sp>
      <p:sp>
        <p:nvSpPr>
          <p:cNvPr id="73" name="Rounded Rectangle 73">
            <a:extLst>
              <a:ext uri="{FF2B5EF4-FFF2-40B4-BE49-F238E27FC236}">
                <a16:creationId xmlns:a16="http://schemas.microsoft.com/office/drawing/2014/main" id="{A6FAF858-70CB-4477-B33D-07661E9CC697}"/>
              </a:ext>
            </a:extLst>
          </p:cNvPr>
          <p:cNvSpPr/>
          <p:nvPr/>
        </p:nvSpPr>
        <p:spPr>
          <a:xfrm>
            <a:off x="641791" y="4596374"/>
            <a:ext cx="5524453" cy="1152777"/>
          </a:xfrm>
          <a:prstGeom prst="round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76" name="Rounded Rectangle 74">
            <a:extLst>
              <a:ext uri="{FF2B5EF4-FFF2-40B4-BE49-F238E27FC236}">
                <a16:creationId xmlns:a16="http://schemas.microsoft.com/office/drawing/2014/main" id="{2EB99EAD-F91D-4A67-BD35-DF0FD90C4F62}"/>
              </a:ext>
            </a:extLst>
          </p:cNvPr>
          <p:cNvSpPr/>
          <p:nvPr/>
        </p:nvSpPr>
        <p:spPr>
          <a:xfrm>
            <a:off x="641791" y="5859661"/>
            <a:ext cx="5524453" cy="1152777"/>
          </a:xfrm>
          <a:prstGeom prst="round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83" name="Rounded Rectangle 75">
            <a:extLst>
              <a:ext uri="{FF2B5EF4-FFF2-40B4-BE49-F238E27FC236}">
                <a16:creationId xmlns:a16="http://schemas.microsoft.com/office/drawing/2014/main" id="{F3185D82-9AE3-464B-A736-BB57CEF3583D}"/>
              </a:ext>
            </a:extLst>
          </p:cNvPr>
          <p:cNvSpPr/>
          <p:nvPr/>
        </p:nvSpPr>
        <p:spPr>
          <a:xfrm>
            <a:off x="641791" y="7122948"/>
            <a:ext cx="5524453" cy="1152777"/>
          </a:xfrm>
          <a:prstGeom prst="round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84" name="Rounded Rectangle 77">
            <a:extLst>
              <a:ext uri="{FF2B5EF4-FFF2-40B4-BE49-F238E27FC236}">
                <a16:creationId xmlns:a16="http://schemas.microsoft.com/office/drawing/2014/main" id="{AAEB92F2-474E-4C38-9275-11FB2E5E0671}"/>
              </a:ext>
            </a:extLst>
          </p:cNvPr>
          <p:cNvSpPr/>
          <p:nvPr/>
        </p:nvSpPr>
        <p:spPr>
          <a:xfrm>
            <a:off x="641791" y="3333087"/>
            <a:ext cx="5524453" cy="1152777"/>
          </a:xfrm>
          <a:prstGeom prst="round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85" name="Rounded Rectangle 78">
            <a:extLst>
              <a:ext uri="{FF2B5EF4-FFF2-40B4-BE49-F238E27FC236}">
                <a16:creationId xmlns:a16="http://schemas.microsoft.com/office/drawing/2014/main" id="{B927B24B-BD03-44BC-9531-405750608A8D}"/>
              </a:ext>
            </a:extLst>
          </p:cNvPr>
          <p:cNvSpPr/>
          <p:nvPr/>
        </p:nvSpPr>
        <p:spPr>
          <a:xfrm>
            <a:off x="641791" y="2069800"/>
            <a:ext cx="5524453" cy="1152777"/>
          </a:xfrm>
          <a:prstGeom prst="round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86" name="Rounded Rectangle 79">
            <a:extLst>
              <a:ext uri="{FF2B5EF4-FFF2-40B4-BE49-F238E27FC236}">
                <a16:creationId xmlns:a16="http://schemas.microsoft.com/office/drawing/2014/main" id="{6D18EEC4-BE3E-4B9C-A4EF-B81CD5A43C94}"/>
              </a:ext>
            </a:extLst>
          </p:cNvPr>
          <p:cNvSpPr/>
          <p:nvPr/>
        </p:nvSpPr>
        <p:spPr>
          <a:xfrm>
            <a:off x="641791" y="806513"/>
            <a:ext cx="5524453" cy="1152777"/>
          </a:xfrm>
          <a:prstGeom prst="round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87" name="Rounded Rectangle 6">
            <a:extLst>
              <a:ext uri="{FF2B5EF4-FFF2-40B4-BE49-F238E27FC236}">
                <a16:creationId xmlns:a16="http://schemas.microsoft.com/office/drawing/2014/main" id="{6F2D5C0E-2683-415A-AE49-D3F95EC3CE2E}"/>
              </a:ext>
            </a:extLst>
          </p:cNvPr>
          <p:cNvSpPr/>
          <p:nvPr/>
        </p:nvSpPr>
        <p:spPr>
          <a:xfrm>
            <a:off x="452095" y="786275"/>
            <a:ext cx="327560" cy="352219"/>
          </a:xfrm>
          <a:prstGeom prst="roundRect">
            <a:avLst/>
          </a:prstGeom>
          <a:solidFill>
            <a:srgbClr val="3279B3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8" name="Rounded Rectangle 6">
            <a:extLst>
              <a:ext uri="{FF2B5EF4-FFF2-40B4-BE49-F238E27FC236}">
                <a16:creationId xmlns:a16="http://schemas.microsoft.com/office/drawing/2014/main" id="{F6509FA4-5AE0-4212-89AC-04FFC7BCCCF9}"/>
              </a:ext>
            </a:extLst>
          </p:cNvPr>
          <p:cNvSpPr/>
          <p:nvPr/>
        </p:nvSpPr>
        <p:spPr>
          <a:xfrm>
            <a:off x="452095" y="7037910"/>
            <a:ext cx="327560" cy="352219"/>
          </a:xfrm>
          <a:prstGeom prst="roundRect">
            <a:avLst/>
          </a:prstGeom>
          <a:solidFill>
            <a:srgbClr val="3279B3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9" name="Rounded Rectangle 6">
            <a:extLst>
              <a:ext uri="{FF2B5EF4-FFF2-40B4-BE49-F238E27FC236}">
                <a16:creationId xmlns:a16="http://schemas.microsoft.com/office/drawing/2014/main" id="{D4637815-4795-4434-A612-77899322B62E}"/>
              </a:ext>
            </a:extLst>
          </p:cNvPr>
          <p:cNvSpPr/>
          <p:nvPr/>
        </p:nvSpPr>
        <p:spPr>
          <a:xfrm>
            <a:off x="452095" y="5794623"/>
            <a:ext cx="327560" cy="352219"/>
          </a:xfrm>
          <a:prstGeom prst="roundRect">
            <a:avLst/>
          </a:prstGeom>
          <a:solidFill>
            <a:srgbClr val="3279B3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90" name="Rounded Rectangle 6">
            <a:extLst>
              <a:ext uri="{FF2B5EF4-FFF2-40B4-BE49-F238E27FC236}">
                <a16:creationId xmlns:a16="http://schemas.microsoft.com/office/drawing/2014/main" id="{564118F1-7D89-4E33-A0AA-F8E5B9D56D22}"/>
              </a:ext>
            </a:extLst>
          </p:cNvPr>
          <p:cNvSpPr/>
          <p:nvPr/>
        </p:nvSpPr>
        <p:spPr>
          <a:xfrm>
            <a:off x="452095" y="4546642"/>
            <a:ext cx="327560" cy="352219"/>
          </a:xfrm>
          <a:prstGeom prst="roundRect">
            <a:avLst/>
          </a:prstGeom>
          <a:solidFill>
            <a:srgbClr val="3279B3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91" name="Rounded Rectangle 6">
            <a:extLst>
              <a:ext uri="{FF2B5EF4-FFF2-40B4-BE49-F238E27FC236}">
                <a16:creationId xmlns:a16="http://schemas.microsoft.com/office/drawing/2014/main" id="{CE59599A-45D2-4D46-B55F-47D4E68FD9A4}"/>
              </a:ext>
            </a:extLst>
          </p:cNvPr>
          <p:cNvSpPr/>
          <p:nvPr/>
        </p:nvSpPr>
        <p:spPr>
          <a:xfrm>
            <a:off x="452095" y="3184360"/>
            <a:ext cx="327560" cy="352219"/>
          </a:xfrm>
          <a:prstGeom prst="roundRect">
            <a:avLst/>
          </a:prstGeom>
          <a:solidFill>
            <a:srgbClr val="3279B3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92" name="Rounded Rectangle 6">
            <a:extLst>
              <a:ext uri="{FF2B5EF4-FFF2-40B4-BE49-F238E27FC236}">
                <a16:creationId xmlns:a16="http://schemas.microsoft.com/office/drawing/2014/main" id="{B20C7A5B-1721-4182-990E-03BDB036AA6E}"/>
              </a:ext>
            </a:extLst>
          </p:cNvPr>
          <p:cNvSpPr/>
          <p:nvPr/>
        </p:nvSpPr>
        <p:spPr>
          <a:xfrm>
            <a:off x="452095" y="1965160"/>
            <a:ext cx="327560" cy="352219"/>
          </a:xfrm>
          <a:prstGeom prst="roundRect">
            <a:avLst/>
          </a:prstGeom>
          <a:solidFill>
            <a:srgbClr val="3279B3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3" name="Right Arrow 39">
            <a:extLst>
              <a:ext uri="{FF2B5EF4-FFF2-40B4-BE49-F238E27FC236}">
                <a16:creationId xmlns:a16="http://schemas.microsoft.com/office/drawing/2014/main" id="{F58F5F12-3786-4ED5-941A-C3489D81DADD}"/>
              </a:ext>
            </a:extLst>
          </p:cNvPr>
          <p:cNvSpPr/>
          <p:nvPr/>
        </p:nvSpPr>
        <p:spPr>
          <a:xfrm rot="5400000">
            <a:off x="3128188" y="4535214"/>
            <a:ext cx="344828" cy="256795"/>
          </a:xfrm>
          <a:prstGeom prst="rightArrow">
            <a:avLst>
              <a:gd name="adj1" fmla="val 50000"/>
              <a:gd name="adj2" fmla="val 37311"/>
            </a:avLst>
          </a:prstGeom>
          <a:solidFill>
            <a:srgbClr val="C4279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3814" tIns="41908" rIns="83814" bIns="41908" rtlCol="0" anchor="ctr"/>
          <a:lstStyle/>
          <a:p>
            <a:pPr algn="ctr"/>
            <a:endParaRPr lang="en-US" sz="1898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94" name="Right Arrow 39">
            <a:extLst>
              <a:ext uri="{FF2B5EF4-FFF2-40B4-BE49-F238E27FC236}">
                <a16:creationId xmlns:a16="http://schemas.microsoft.com/office/drawing/2014/main" id="{34340D2A-A59E-4753-9C1E-A3FB789DAAA7}"/>
              </a:ext>
            </a:extLst>
          </p:cNvPr>
          <p:cNvSpPr/>
          <p:nvPr/>
        </p:nvSpPr>
        <p:spPr>
          <a:xfrm rot="5400000">
            <a:off x="4054624" y="5778247"/>
            <a:ext cx="344828" cy="256795"/>
          </a:xfrm>
          <a:prstGeom prst="rightArrow">
            <a:avLst>
              <a:gd name="adj1" fmla="val 50000"/>
              <a:gd name="adj2" fmla="val 37311"/>
            </a:avLst>
          </a:prstGeom>
          <a:solidFill>
            <a:srgbClr val="C4279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3814" tIns="41908" rIns="83814" bIns="41908" rtlCol="0" anchor="ctr"/>
          <a:lstStyle/>
          <a:p>
            <a:pPr algn="ctr"/>
            <a:endParaRPr lang="en-US" sz="1898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95" name="Right Arrow 39">
            <a:extLst>
              <a:ext uri="{FF2B5EF4-FFF2-40B4-BE49-F238E27FC236}">
                <a16:creationId xmlns:a16="http://schemas.microsoft.com/office/drawing/2014/main" id="{E963D030-1A7B-4B44-AB42-648D798B7F10}"/>
              </a:ext>
            </a:extLst>
          </p:cNvPr>
          <p:cNvSpPr/>
          <p:nvPr/>
        </p:nvSpPr>
        <p:spPr>
          <a:xfrm rot="5400000">
            <a:off x="4866251" y="6968970"/>
            <a:ext cx="344828" cy="256795"/>
          </a:xfrm>
          <a:prstGeom prst="rightArrow">
            <a:avLst>
              <a:gd name="adj1" fmla="val 50000"/>
              <a:gd name="adj2" fmla="val 37311"/>
            </a:avLst>
          </a:prstGeom>
          <a:solidFill>
            <a:srgbClr val="C4279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3814" tIns="41908" rIns="83814" bIns="41908" rtlCol="0" anchor="ctr"/>
          <a:lstStyle/>
          <a:p>
            <a:pPr algn="ctr"/>
            <a:endParaRPr lang="en-US" sz="1898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EDD8D365-F01D-4A30-BC11-CB3F6BCC09B7}"/>
              </a:ext>
            </a:extLst>
          </p:cNvPr>
          <p:cNvCxnSpPr/>
          <p:nvPr/>
        </p:nvCxnSpPr>
        <p:spPr>
          <a:xfrm>
            <a:off x="3351037" y="811992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C459E1D5-3FF8-417A-B6C6-6A4B1BE07736}"/>
              </a:ext>
            </a:extLst>
          </p:cNvPr>
          <p:cNvSpPr/>
          <p:nvPr/>
        </p:nvSpPr>
        <p:spPr>
          <a:xfrm>
            <a:off x="2494258" y="8474335"/>
            <a:ext cx="3873714" cy="938719"/>
          </a:xfrm>
          <a:prstGeom prst="rect">
            <a:avLst/>
          </a:prstGeom>
          <a:ln w="22225" cap="rnd">
            <a:solidFill>
              <a:schemeClr val="accent3"/>
            </a:solidFill>
            <a:bevel/>
          </a:ln>
          <a:effectLst>
            <a:softEdge rad="317500"/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P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ut one pill in your mouth and swallow it with water or other non-alcoholic beverage. </a:t>
            </a:r>
          </a:p>
          <a:p>
            <a:pPr>
              <a:defRPr/>
            </a:pPr>
            <a:endParaRPr lang="en-US" sz="11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See “Tips for Taking Oral Truvada” for easy methods to swallow pills.</a:t>
            </a:r>
          </a:p>
        </p:txBody>
      </p:sp>
      <p:sp>
        <p:nvSpPr>
          <p:cNvPr id="98" name="Rounded Rectangle 75">
            <a:extLst>
              <a:ext uri="{FF2B5EF4-FFF2-40B4-BE49-F238E27FC236}">
                <a16:creationId xmlns:a16="http://schemas.microsoft.com/office/drawing/2014/main" id="{96A1581F-71EA-466B-900B-AA4EDE7D6785}"/>
              </a:ext>
            </a:extLst>
          </p:cNvPr>
          <p:cNvSpPr/>
          <p:nvPr/>
        </p:nvSpPr>
        <p:spPr>
          <a:xfrm>
            <a:off x="641791" y="8386234"/>
            <a:ext cx="5524453" cy="1152777"/>
          </a:xfrm>
          <a:prstGeom prst="round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99" name="Rounded Rectangle 6">
            <a:extLst>
              <a:ext uri="{FF2B5EF4-FFF2-40B4-BE49-F238E27FC236}">
                <a16:creationId xmlns:a16="http://schemas.microsoft.com/office/drawing/2014/main" id="{2AA3BC90-36EC-414A-8130-4FCA25C9A0E1}"/>
              </a:ext>
            </a:extLst>
          </p:cNvPr>
          <p:cNvSpPr/>
          <p:nvPr/>
        </p:nvSpPr>
        <p:spPr>
          <a:xfrm>
            <a:off x="452095" y="8318541"/>
            <a:ext cx="327560" cy="352219"/>
          </a:xfrm>
          <a:prstGeom prst="roundRect">
            <a:avLst/>
          </a:prstGeom>
          <a:solidFill>
            <a:srgbClr val="3279B3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00" name="Right Arrow 39">
            <a:extLst>
              <a:ext uri="{FF2B5EF4-FFF2-40B4-BE49-F238E27FC236}">
                <a16:creationId xmlns:a16="http://schemas.microsoft.com/office/drawing/2014/main" id="{C0314009-D813-41B6-AA75-3E127D5F0CB1}"/>
              </a:ext>
            </a:extLst>
          </p:cNvPr>
          <p:cNvSpPr/>
          <p:nvPr/>
        </p:nvSpPr>
        <p:spPr>
          <a:xfrm rot="5400000">
            <a:off x="5518583" y="8190756"/>
            <a:ext cx="344828" cy="256795"/>
          </a:xfrm>
          <a:prstGeom prst="rightArrow">
            <a:avLst>
              <a:gd name="adj1" fmla="val 50000"/>
              <a:gd name="adj2" fmla="val 37311"/>
            </a:avLst>
          </a:prstGeom>
          <a:solidFill>
            <a:srgbClr val="C4279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3814" tIns="41908" rIns="83814" bIns="41908" rtlCol="0" anchor="ctr"/>
          <a:lstStyle/>
          <a:p>
            <a:pPr algn="ctr"/>
            <a:endParaRPr lang="en-US" sz="1898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B9E82FED-9BB5-4B0E-BF09-3C739D0D24E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1418431" y="8561389"/>
            <a:ext cx="1001624" cy="912355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4175B236-8F7C-4E9F-BE4F-C356E6FE787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21292" y="2134445"/>
            <a:ext cx="946427" cy="1021985"/>
          </a:xfrm>
          <a:prstGeom prst="rect">
            <a:avLst/>
          </a:prstGeom>
        </p:spPr>
      </p:pic>
      <p:sp>
        <p:nvSpPr>
          <p:cNvPr id="103" name="Right Arrow 39">
            <a:extLst>
              <a:ext uri="{FF2B5EF4-FFF2-40B4-BE49-F238E27FC236}">
                <a16:creationId xmlns:a16="http://schemas.microsoft.com/office/drawing/2014/main" id="{9994C36C-81FF-4C4C-936E-2E00B1B93B91}"/>
              </a:ext>
            </a:extLst>
          </p:cNvPr>
          <p:cNvSpPr/>
          <p:nvPr/>
        </p:nvSpPr>
        <p:spPr>
          <a:xfrm rot="5400000">
            <a:off x="1789526" y="1945099"/>
            <a:ext cx="344828" cy="256795"/>
          </a:xfrm>
          <a:prstGeom prst="rightArrow">
            <a:avLst>
              <a:gd name="adj1" fmla="val 50000"/>
              <a:gd name="adj2" fmla="val 37311"/>
            </a:avLst>
          </a:prstGeom>
          <a:solidFill>
            <a:srgbClr val="C4279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3814" tIns="41908" rIns="83814" bIns="41908" rtlCol="0" anchor="ctr"/>
          <a:lstStyle/>
          <a:p>
            <a:pPr algn="ctr"/>
            <a:endParaRPr lang="en-US" sz="1898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04" name="Right Arrow 39">
            <a:extLst>
              <a:ext uri="{FF2B5EF4-FFF2-40B4-BE49-F238E27FC236}">
                <a16:creationId xmlns:a16="http://schemas.microsoft.com/office/drawing/2014/main" id="{E21DFF15-F41D-41D0-B7E9-DDFF62B4A470}"/>
              </a:ext>
            </a:extLst>
          </p:cNvPr>
          <p:cNvSpPr/>
          <p:nvPr/>
        </p:nvSpPr>
        <p:spPr>
          <a:xfrm rot="5400000">
            <a:off x="2234046" y="3198820"/>
            <a:ext cx="344828" cy="256795"/>
          </a:xfrm>
          <a:prstGeom prst="rightArrow">
            <a:avLst>
              <a:gd name="adj1" fmla="val 50000"/>
              <a:gd name="adj2" fmla="val 37311"/>
            </a:avLst>
          </a:prstGeom>
          <a:solidFill>
            <a:srgbClr val="C4279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3814" tIns="41908" rIns="83814" bIns="41908" rtlCol="0" anchor="ctr"/>
          <a:lstStyle/>
          <a:p>
            <a:pPr algn="ctr"/>
            <a:endParaRPr lang="en-US" sz="1898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3" name="TextBox 3">
            <a:extLst>
              <a:ext uri="{FF2B5EF4-FFF2-40B4-BE49-F238E27FC236}">
                <a16:creationId xmlns:a16="http://schemas.microsoft.com/office/drawing/2014/main" id="{739C7722-7030-4BD7-A588-7DFD39562006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0" y="9667368"/>
            <a:ext cx="69937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57263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000" b="1" dirty="0">
                <a:solidFill>
                  <a:srgbClr val="2E7EAA"/>
                </a:solidFill>
              </a:rPr>
              <a:t>MTN-043 Oral Truvada Use Instructions, English, Version 1.0, 30SEP2019		    	 Page 1 of 3	</a:t>
            </a:r>
          </a:p>
        </p:txBody>
      </p:sp>
    </p:spTree>
    <p:extLst>
      <p:ext uri="{BB962C8B-B14F-4D97-AF65-F5344CB8AC3E}">
        <p14:creationId xmlns:p14="http://schemas.microsoft.com/office/powerpoint/2010/main" val="3048642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Box 111"/>
          <p:cNvSpPr txBox="1"/>
          <p:nvPr/>
        </p:nvSpPr>
        <p:spPr>
          <a:xfrm>
            <a:off x="-16611" y="83247"/>
            <a:ext cx="6858000" cy="377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83814" tIns="41907" rIns="83814" bIns="41907">
            <a:spAutoFit/>
          </a:bodyPr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chemeClr val="bg1"/>
                </a:solidFill>
                <a:latin typeface="Eras Medium ITC" panose="020B0602030504020804" pitchFamily="34" charset="0"/>
              </a:rPr>
              <a:t>TRUVADA pill IMPORTANT INFORMATION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B26CE4C-17A8-4D6A-87E0-8AD7F33F5032}"/>
              </a:ext>
            </a:extLst>
          </p:cNvPr>
          <p:cNvSpPr txBox="1"/>
          <p:nvPr/>
        </p:nvSpPr>
        <p:spPr>
          <a:xfrm>
            <a:off x="0" y="-21945"/>
            <a:ext cx="6858000" cy="669408"/>
          </a:xfrm>
          <a:prstGeom prst="rect">
            <a:avLst/>
          </a:prstGeom>
          <a:solidFill>
            <a:srgbClr val="F7D9ED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83814" tIns="41907" rIns="83814" bIns="41907">
            <a:spAutoFit/>
          </a:bodyPr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BF2590"/>
                </a:solidFill>
                <a:latin typeface="Georgia" panose="02040502050405020303" pitchFamily="18" charset="0"/>
              </a:rPr>
              <a:t>Oral Truvada</a:t>
            </a:r>
          </a:p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BF2590"/>
                </a:solidFill>
                <a:latin typeface="Georgia" panose="02040502050405020303" pitchFamily="18" charset="0"/>
              </a:rPr>
              <a:t>Important Information</a:t>
            </a:r>
          </a:p>
        </p:txBody>
      </p:sp>
      <p:pic>
        <p:nvPicPr>
          <p:cNvPr id="40" name="Picture 39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036C7B7-E902-439D-B9B9-5674CD001A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7614" y="-13527"/>
            <a:ext cx="552192" cy="690125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24BFB5D6-A249-4204-83C4-DF50C265445C}"/>
              </a:ext>
            </a:extLst>
          </p:cNvPr>
          <p:cNvSpPr/>
          <p:nvPr/>
        </p:nvSpPr>
        <p:spPr>
          <a:xfrm>
            <a:off x="998496" y="712936"/>
            <a:ext cx="41382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99"/>
              </a:spcAft>
            </a:pPr>
            <a:r>
              <a:rPr lang="en-US" sz="1400" b="1">
                <a:solidFill>
                  <a:schemeClr val="bg1"/>
                </a:solidFill>
                <a:latin typeface="Georgia" panose="02040502050405020303" pitchFamily="18" charset="0"/>
              </a:rPr>
              <a:t>If the ring falls or is taken out: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7E53F36-0EA3-4305-982E-7940432AA8BC}"/>
              </a:ext>
            </a:extLst>
          </p:cNvPr>
          <p:cNvGrpSpPr/>
          <p:nvPr/>
        </p:nvGrpSpPr>
        <p:grpSpPr>
          <a:xfrm>
            <a:off x="158334" y="721409"/>
            <a:ext cx="6432733" cy="1681942"/>
            <a:chOff x="328678" y="509414"/>
            <a:chExt cx="6432733" cy="1798013"/>
          </a:xfrm>
        </p:grpSpPr>
        <p:sp>
          <p:nvSpPr>
            <p:cNvPr id="44" name="Rounded Rectangle 79">
              <a:extLst>
                <a:ext uri="{FF2B5EF4-FFF2-40B4-BE49-F238E27FC236}">
                  <a16:creationId xmlns:a16="http://schemas.microsoft.com/office/drawing/2014/main" id="{D71FE81E-C79B-4B27-8643-A15726FCE29F}"/>
                </a:ext>
              </a:extLst>
            </p:cNvPr>
            <p:cNvSpPr/>
            <p:nvPr/>
          </p:nvSpPr>
          <p:spPr>
            <a:xfrm>
              <a:off x="398945" y="635823"/>
              <a:ext cx="6362466" cy="1671604"/>
            </a:xfrm>
            <a:prstGeom prst="roundRect">
              <a:avLst>
                <a:gd name="adj" fmla="val 14016"/>
              </a:avLst>
            </a:prstGeom>
            <a:noFill/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defTabSz="95782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900">
                <a:solidFill>
                  <a:prstClr val="white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45" name="Rounded Rectangle 79">
              <a:extLst>
                <a:ext uri="{FF2B5EF4-FFF2-40B4-BE49-F238E27FC236}">
                  <a16:creationId xmlns:a16="http://schemas.microsoft.com/office/drawing/2014/main" id="{6785CDDF-390A-431A-9948-2534EE9B7669}"/>
                </a:ext>
              </a:extLst>
            </p:cNvPr>
            <p:cNvSpPr/>
            <p:nvPr/>
          </p:nvSpPr>
          <p:spPr>
            <a:xfrm>
              <a:off x="328678" y="509414"/>
              <a:ext cx="3401295" cy="424717"/>
            </a:xfrm>
            <a:prstGeom prst="roundRect">
              <a:avLst/>
            </a:prstGeom>
            <a:solidFill>
              <a:srgbClr val="3279B3"/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Georgia" panose="02040502050405020303" pitchFamily="18" charset="0"/>
                  <a:ea typeface="Times New Roman"/>
                </a:rPr>
                <a:t>Take One pill Each Day. Every Day</a:t>
              </a:r>
              <a:endParaRPr lang="en-US" sz="1400" dirty="0">
                <a:solidFill>
                  <a:schemeClr val="bg1"/>
                </a:solidFill>
                <a:latin typeface="Georgia" panose="02040502050405020303" pitchFamily="18" charset="0"/>
                <a:ea typeface="Times New Roman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355D0556-382E-4710-BB1F-5D22E4B54727}"/>
                </a:ext>
              </a:extLst>
            </p:cNvPr>
            <p:cNvSpPr/>
            <p:nvPr/>
          </p:nvSpPr>
          <p:spPr>
            <a:xfrm>
              <a:off x="461600" y="1004414"/>
              <a:ext cx="6298605" cy="12831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latin typeface="Georgia" panose="02040502050405020303" pitchFamily="18" charset="0"/>
                </a:rPr>
                <a:t>T</a:t>
              </a:r>
              <a:r>
                <a:rPr lang="en-US" sz="1200" dirty="0">
                  <a:latin typeface="Georgia" panose="02040502050405020303" pitchFamily="18" charset="0"/>
                </a:rPr>
                <a:t>o make it easier to remember to take the pill once a day, try taking it around the same time each day (for example, when you go to sleep at night or brush your teeth).</a:t>
              </a:r>
            </a:p>
            <a:p>
              <a:endParaRPr lang="en-US" sz="1200" dirty="0">
                <a:latin typeface="Georgia" panose="02040502050405020303" pitchFamily="18" charset="0"/>
              </a:endParaRPr>
            </a:p>
            <a:p>
              <a:r>
                <a:rPr lang="en-US" sz="1200" b="1" dirty="0">
                  <a:latin typeface="Georgia" panose="02040502050405020303" pitchFamily="18" charset="0"/>
                </a:rPr>
                <a:t>I</a:t>
              </a:r>
              <a:r>
                <a:rPr lang="en-US" sz="1200" dirty="0">
                  <a:latin typeface="Georgia" panose="02040502050405020303" pitchFamily="18" charset="0"/>
                </a:rPr>
                <a:t>f you forget and your next pill is </a:t>
              </a:r>
              <a:r>
                <a:rPr lang="en-US" sz="1200" u="sng" dirty="0">
                  <a:latin typeface="Georgia" panose="02040502050405020303" pitchFamily="18" charset="0"/>
                </a:rPr>
                <a:t>not due in the next 6 hours</a:t>
              </a:r>
              <a:r>
                <a:rPr lang="en-US" sz="1200" dirty="0">
                  <a:latin typeface="Georgia" panose="02040502050405020303" pitchFamily="18" charset="0"/>
                </a:rPr>
                <a:t>, take the missed pill as soon as you remember and the next dose at its regular time. If you forget and your next pill is </a:t>
              </a:r>
              <a:r>
                <a:rPr lang="en-US" sz="1200" u="sng" dirty="0">
                  <a:latin typeface="Georgia" panose="02040502050405020303" pitchFamily="18" charset="0"/>
                </a:rPr>
                <a:t>due within 6 hours</a:t>
              </a:r>
              <a:r>
                <a:rPr lang="en-US" sz="1200" dirty="0">
                  <a:latin typeface="Georgia" panose="02040502050405020303" pitchFamily="18" charset="0"/>
                </a:rPr>
                <a:t>, skip the missed pill.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074D8688-1632-472B-81FC-6190727CFC70}"/>
              </a:ext>
            </a:extLst>
          </p:cNvPr>
          <p:cNvGrpSpPr/>
          <p:nvPr/>
        </p:nvGrpSpPr>
        <p:grpSpPr>
          <a:xfrm>
            <a:off x="178469" y="8458126"/>
            <a:ext cx="6436492" cy="1238292"/>
            <a:chOff x="108283" y="6867346"/>
            <a:chExt cx="6519511" cy="937173"/>
          </a:xfrm>
        </p:grpSpPr>
        <p:sp>
          <p:nvSpPr>
            <p:cNvPr id="51" name="Rounded Rectangle 79">
              <a:extLst>
                <a:ext uri="{FF2B5EF4-FFF2-40B4-BE49-F238E27FC236}">
                  <a16:creationId xmlns:a16="http://schemas.microsoft.com/office/drawing/2014/main" id="{A110ABB0-EAA9-4951-BA14-5C94C43F17AF}"/>
                </a:ext>
              </a:extLst>
            </p:cNvPr>
            <p:cNvSpPr/>
            <p:nvPr/>
          </p:nvSpPr>
          <p:spPr>
            <a:xfrm>
              <a:off x="235971" y="6983220"/>
              <a:ext cx="6391823" cy="777235"/>
            </a:xfrm>
            <a:prstGeom prst="roundRect">
              <a:avLst/>
            </a:prstGeom>
            <a:noFill/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defTabSz="95782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900">
                <a:solidFill>
                  <a:prstClr val="white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52" name="Rounded Rectangle 79">
              <a:extLst>
                <a:ext uri="{FF2B5EF4-FFF2-40B4-BE49-F238E27FC236}">
                  <a16:creationId xmlns:a16="http://schemas.microsoft.com/office/drawing/2014/main" id="{00735300-E382-4C3C-AC50-C935B65434DB}"/>
                </a:ext>
              </a:extLst>
            </p:cNvPr>
            <p:cNvSpPr/>
            <p:nvPr/>
          </p:nvSpPr>
          <p:spPr>
            <a:xfrm>
              <a:off x="108283" y="6867346"/>
              <a:ext cx="2442817" cy="258166"/>
            </a:xfrm>
            <a:prstGeom prst="roundRect">
              <a:avLst/>
            </a:prstGeom>
            <a:solidFill>
              <a:srgbClr val="BF2590"/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Georgia" panose="02040502050405020303" pitchFamily="18" charset="0"/>
                  <a:ea typeface="Times New Roman"/>
                </a:rPr>
                <a:t>Questions or Concerns</a:t>
              </a:r>
              <a:endParaRPr lang="en-US" sz="1400" dirty="0">
                <a:solidFill>
                  <a:schemeClr val="bg1"/>
                </a:solidFill>
                <a:latin typeface="Georgia" panose="02040502050405020303" pitchFamily="18" charset="0"/>
                <a:ea typeface="Times New Roman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EFD4D8-0E4E-4E89-804C-9671E2C9012C}"/>
                </a:ext>
              </a:extLst>
            </p:cNvPr>
            <p:cNvSpPr/>
            <p:nvPr/>
          </p:nvSpPr>
          <p:spPr>
            <a:xfrm>
              <a:off x="327272" y="7158188"/>
              <a:ext cx="6148900" cy="64633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marL="57143">
                <a:spcAft>
                  <a:spcPts val="599"/>
                </a:spcAft>
              </a:pPr>
              <a:r>
                <a:rPr lang="en-US" sz="1200" b="1" dirty="0">
                  <a:latin typeface="Georgia" panose="02040502050405020303" pitchFamily="18" charset="0"/>
                  <a:ea typeface="Times New Roman"/>
                </a:rPr>
                <a:t>T</a:t>
              </a:r>
              <a:r>
                <a:rPr lang="en-US" sz="1200" dirty="0">
                  <a:latin typeface="Georgia" panose="02040502050405020303" pitchFamily="18" charset="0"/>
                  <a:ea typeface="Times New Roman"/>
                </a:rPr>
                <a:t>he study staff is here to help and support you.  If you think you are experiencing side effects or have questions or concerns, please contact us between visits. </a:t>
              </a:r>
              <a:r>
                <a:rPr lang="en-US" sz="1200" dirty="0">
                  <a:solidFill>
                    <a:srgbClr val="FF0000"/>
                  </a:solidFill>
                  <a:latin typeface="Georgia" panose="02040502050405020303" pitchFamily="18" charset="0"/>
                  <a:ea typeface="Times New Roman"/>
                </a:rPr>
                <a:t>{INSERT SITE SPECIFIC  CONTACT INFO]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51A28A6-B9CE-4965-A42D-B1D4F9FF42B4}"/>
              </a:ext>
            </a:extLst>
          </p:cNvPr>
          <p:cNvGrpSpPr/>
          <p:nvPr/>
        </p:nvGrpSpPr>
        <p:grpSpPr>
          <a:xfrm>
            <a:off x="394669" y="2704837"/>
            <a:ext cx="6152740" cy="4116898"/>
            <a:chOff x="234753" y="5022414"/>
            <a:chExt cx="5638053" cy="3871422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DFDFB0A-D676-47E6-94F5-EB4D931C4436}"/>
                </a:ext>
              </a:extLst>
            </p:cNvPr>
            <p:cNvSpPr/>
            <p:nvPr/>
          </p:nvSpPr>
          <p:spPr>
            <a:xfrm>
              <a:off x="234753" y="5254141"/>
              <a:ext cx="2164028" cy="60779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latin typeface="Georgia" panose="02040502050405020303" pitchFamily="18" charset="0"/>
                  <a:ea typeface="Times New Roman"/>
                  <a:cs typeface="Calibri"/>
                </a:rPr>
                <a:t>O</a:t>
              </a:r>
              <a:r>
                <a:rPr lang="en-US" sz="1200" dirty="0">
                  <a:latin typeface="Georgia" panose="02040502050405020303" pitchFamily="18" charset="0"/>
                  <a:ea typeface="Times New Roman"/>
                  <a:cs typeface="Calibri"/>
                </a:rPr>
                <a:t>nly take the pills provided to you and do not share them with anyone else.</a:t>
              </a:r>
              <a:endParaRPr lang="en-US" sz="1400" b="1" dirty="0">
                <a:solidFill>
                  <a:schemeClr val="bg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56" name="Rounded Rectangle 79">
              <a:extLst>
                <a:ext uri="{FF2B5EF4-FFF2-40B4-BE49-F238E27FC236}">
                  <a16:creationId xmlns:a16="http://schemas.microsoft.com/office/drawing/2014/main" id="{F6B75547-AD35-449D-90EA-EEB785763E36}"/>
                </a:ext>
              </a:extLst>
            </p:cNvPr>
            <p:cNvSpPr/>
            <p:nvPr/>
          </p:nvSpPr>
          <p:spPr>
            <a:xfrm>
              <a:off x="4296676" y="5247881"/>
              <a:ext cx="1576130" cy="3645955"/>
            </a:xfrm>
            <a:prstGeom prst="roundRect">
              <a:avLst>
                <a:gd name="adj" fmla="val 7860"/>
              </a:avLst>
            </a:prstGeom>
            <a:noFill/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defTabSz="95782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900">
                <a:solidFill>
                  <a:prstClr val="white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57" name="Rounded Rectangle 79">
              <a:extLst>
                <a:ext uri="{FF2B5EF4-FFF2-40B4-BE49-F238E27FC236}">
                  <a16:creationId xmlns:a16="http://schemas.microsoft.com/office/drawing/2014/main" id="{BF017238-F5C3-435C-9F83-88C900885D3F}"/>
                </a:ext>
              </a:extLst>
            </p:cNvPr>
            <p:cNvSpPr/>
            <p:nvPr/>
          </p:nvSpPr>
          <p:spPr>
            <a:xfrm>
              <a:off x="4228799" y="5022414"/>
              <a:ext cx="1466511" cy="458159"/>
            </a:xfrm>
            <a:prstGeom prst="roundRect">
              <a:avLst>
                <a:gd name="adj" fmla="val 19874"/>
              </a:avLst>
            </a:prstGeom>
            <a:solidFill>
              <a:srgbClr val="BF2590"/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Georgia" panose="02040502050405020303" pitchFamily="18" charset="0"/>
                  <a:ea typeface="Times New Roman"/>
                </a:rPr>
                <a:t>Take Whole </a:t>
              </a:r>
            </a:p>
            <a:p>
              <a:pPr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Georgia" panose="02040502050405020303" pitchFamily="18" charset="0"/>
                  <a:ea typeface="Times New Roman"/>
                </a:rPr>
                <a:t>Pill by Mouth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01D1C6D-DDB5-4742-A274-83DCE971DD71}"/>
              </a:ext>
            </a:extLst>
          </p:cNvPr>
          <p:cNvGrpSpPr/>
          <p:nvPr/>
        </p:nvGrpSpPr>
        <p:grpSpPr>
          <a:xfrm>
            <a:off x="155715" y="6898287"/>
            <a:ext cx="6432689" cy="1444528"/>
            <a:chOff x="143077" y="7417366"/>
            <a:chExt cx="6066318" cy="1444528"/>
          </a:xfrm>
        </p:grpSpPr>
        <p:sp>
          <p:nvSpPr>
            <p:cNvPr id="59" name="Rounded Rectangle 79">
              <a:extLst>
                <a:ext uri="{FF2B5EF4-FFF2-40B4-BE49-F238E27FC236}">
                  <a16:creationId xmlns:a16="http://schemas.microsoft.com/office/drawing/2014/main" id="{231A8486-8429-4D2A-A458-11324866A4BB}"/>
                </a:ext>
              </a:extLst>
            </p:cNvPr>
            <p:cNvSpPr/>
            <p:nvPr/>
          </p:nvSpPr>
          <p:spPr>
            <a:xfrm>
              <a:off x="272273" y="7553150"/>
              <a:ext cx="5937122" cy="1308744"/>
            </a:xfrm>
            <a:prstGeom prst="roundRect">
              <a:avLst>
                <a:gd name="adj" fmla="val 10232"/>
              </a:avLst>
            </a:prstGeom>
            <a:noFill/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defTabSz="95782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900">
                <a:solidFill>
                  <a:prstClr val="white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60" name="Rounded Rectangle 79">
              <a:extLst>
                <a:ext uri="{FF2B5EF4-FFF2-40B4-BE49-F238E27FC236}">
                  <a16:creationId xmlns:a16="http://schemas.microsoft.com/office/drawing/2014/main" id="{664870A6-2EED-41BB-A0CF-D112F5565FDE}"/>
                </a:ext>
              </a:extLst>
            </p:cNvPr>
            <p:cNvSpPr/>
            <p:nvPr/>
          </p:nvSpPr>
          <p:spPr>
            <a:xfrm>
              <a:off x="143077" y="7417366"/>
              <a:ext cx="1432564" cy="332189"/>
            </a:xfrm>
            <a:prstGeom prst="roundRect">
              <a:avLst/>
            </a:prstGeom>
            <a:solidFill>
              <a:srgbClr val="774FA0"/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Georgia" panose="02040502050405020303" pitchFamily="18" charset="0"/>
                  <a:ea typeface="Times New Roman"/>
                </a:rPr>
                <a:t>How to Store</a:t>
              </a:r>
              <a:endParaRPr lang="en-US" sz="1400" dirty="0">
                <a:solidFill>
                  <a:schemeClr val="bg1"/>
                </a:solidFill>
                <a:latin typeface="Georgia" panose="02040502050405020303" pitchFamily="18" charset="0"/>
                <a:ea typeface="Times New Roman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52F9E8AC-624E-4617-AD68-47FC53C0ECC7}"/>
                </a:ext>
              </a:extLst>
            </p:cNvPr>
            <p:cNvSpPr/>
            <p:nvPr/>
          </p:nvSpPr>
          <p:spPr>
            <a:xfrm>
              <a:off x="1511936" y="7578252"/>
              <a:ext cx="4688878" cy="124649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marL="57143">
                <a:spcAft>
                  <a:spcPts val="599"/>
                </a:spcAft>
              </a:pPr>
              <a:r>
                <a:rPr lang="en-US" sz="1200" b="1" dirty="0">
                  <a:latin typeface="Georgia" panose="02040502050405020303" pitchFamily="18" charset="0"/>
                  <a:ea typeface="Times New Roman"/>
                </a:rPr>
                <a:t>D</a:t>
              </a:r>
              <a:r>
                <a:rPr lang="en-US" sz="1200" dirty="0">
                  <a:latin typeface="Georgia" panose="02040502050405020303" pitchFamily="18" charset="0"/>
                  <a:ea typeface="Times New Roman"/>
                </a:rPr>
                <a:t>o not remove labels from bottle.</a:t>
              </a:r>
            </a:p>
            <a:p>
              <a:pPr marL="57143">
                <a:spcAft>
                  <a:spcPts val="599"/>
                </a:spcAft>
              </a:pPr>
              <a:r>
                <a:rPr lang="en-US" sz="1200" b="1" dirty="0">
                  <a:latin typeface="Georgia" panose="02040502050405020303" pitchFamily="18" charset="0"/>
                  <a:ea typeface="Times New Roman"/>
                </a:rPr>
                <a:t>K</a:t>
              </a:r>
              <a:r>
                <a:rPr lang="en-US" sz="1200" dirty="0">
                  <a:latin typeface="Georgia" panose="02040502050405020303" pitchFamily="18" charset="0"/>
                  <a:ea typeface="Times New Roman"/>
                </a:rPr>
                <a:t>eep pills in a safe place and out of reach of children.</a:t>
              </a:r>
            </a:p>
            <a:p>
              <a:pPr marL="57143">
                <a:spcAft>
                  <a:spcPts val="599"/>
                </a:spcAft>
              </a:pPr>
              <a:r>
                <a:rPr lang="en-US" sz="1200" b="1" dirty="0">
                  <a:latin typeface="Georgia" panose="02040502050405020303" pitchFamily="18" charset="0"/>
                  <a:ea typeface="Times New Roman"/>
                </a:rPr>
                <a:t>S</a:t>
              </a:r>
              <a:r>
                <a:rPr lang="en-US" sz="1200" dirty="0">
                  <a:latin typeface="Georgia" panose="02040502050405020303" pitchFamily="18" charset="0"/>
                  <a:ea typeface="Times New Roman"/>
                </a:rPr>
                <a:t>tore at room temperature.</a:t>
              </a:r>
            </a:p>
            <a:p>
              <a:pPr marL="57143">
                <a:spcAft>
                  <a:spcPts val="599"/>
                </a:spcAft>
              </a:pPr>
              <a:r>
                <a:rPr lang="en-US" sz="1200" b="1" dirty="0">
                  <a:latin typeface="Georgia" panose="02040502050405020303" pitchFamily="18" charset="0"/>
                  <a:ea typeface="Times New Roman"/>
                </a:rPr>
                <a:t>K</a:t>
              </a:r>
              <a:r>
                <a:rPr lang="en-US" sz="1200" dirty="0">
                  <a:latin typeface="Georgia" panose="02040502050405020303" pitchFamily="18" charset="0"/>
                  <a:ea typeface="Times New Roman"/>
                </a:rPr>
                <a:t>eep pills in tightly closed container. Talk to study staff about how to properly store and carry pills.</a:t>
              </a:r>
            </a:p>
          </p:txBody>
        </p:sp>
      </p:grpSp>
      <p:sp>
        <p:nvSpPr>
          <p:cNvPr id="62" name="Rounded Rectangle 79">
            <a:extLst>
              <a:ext uri="{FF2B5EF4-FFF2-40B4-BE49-F238E27FC236}">
                <a16:creationId xmlns:a16="http://schemas.microsoft.com/office/drawing/2014/main" id="{0BBAFCE9-0646-4A35-9C85-315E856FDC9A}"/>
              </a:ext>
            </a:extLst>
          </p:cNvPr>
          <p:cNvSpPr/>
          <p:nvPr/>
        </p:nvSpPr>
        <p:spPr>
          <a:xfrm>
            <a:off x="185295" y="2630703"/>
            <a:ext cx="4355715" cy="1148156"/>
          </a:xfrm>
          <a:prstGeom prst="round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63" name="Rounded Rectangle 79">
            <a:extLst>
              <a:ext uri="{FF2B5EF4-FFF2-40B4-BE49-F238E27FC236}">
                <a16:creationId xmlns:a16="http://schemas.microsoft.com/office/drawing/2014/main" id="{04422AAA-2C77-4E3C-A10F-B10A4D46E288}"/>
              </a:ext>
            </a:extLst>
          </p:cNvPr>
          <p:cNvSpPr/>
          <p:nvPr/>
        </p:nvSpPr>
        <p:spPr>
          <a:xfrm>
            <a:off x="119681" y="2556629"/>
            <a:ext cx="1557779" cy="325970"/>
          </a:xfrm>
          <a:prstGeom prst="roundRect">
            <a:avLst/>
          </a:prstGeom>
          <a:solidFill>
            <a:srgbClr val="774FA0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latin typeface="Georgia" panose="02040502050405020303" pitchFamily="18" charset="0"/>
                <a:ea typeface="Times New Roman"/>
              </a:rPr>
              <a:t>Do Not Share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7F6C7D6-5B0C-4C32-A634-DF83A337E02B}"/>
              </a:ext>
            </a:extLst>
          </p:cNvPr>
          <p:cNvSpPr/>
          <p:nvPr/>
        </p:nvSpPr>
        <p:spPr>
          <a:xfrm>
            <a:off x="4818069" y="3415096"/>
            <a:ext cx="1776757" cy="141577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US" sz="1200" b="1" dirty="0">
                <a:solidFill>
                  <a:prstClr val="black"/>
                </a:solidFill>
                <a:latin typeface="Georgia" panose="02040502050405020303" pitchFamily="18" charset="0"/>
              </a:rPr>
              <a:t>T</a:t>
            </a: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he pill should not be chewed</a:t>
            </a:r>
            <a:r>
              <a:rPr lang="en-US" sz="1200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en-US" sz="1200" dirty="0">
                <a:latin typeface="Georgia" panose="02040502050405020303" pitchFamily="18" charset="0"/>
              </a:rPr>
              <a:t>or split in half. </a:t>
            </a:r>
          </a:p>
          <a:p>
            <a:pPr lvl="0"/>
            <a:endParaRPr lang="en-US" sz="500" dirty="0">
              <a:latin typeface="Georgia" panose="02040502050405020303" pitchFamily="18" charset="0"/>
            </a:endParaRPr>
          </a:p>
          <a:p>
            <a:pPr lvl="0"/>
            <a:r>
              <a:rPr lang="en-US" sz="1200" b="1" dirty="0">
                <a:solidFill>
                  <a:prstClr val="black"/>
                </a:solidFill>
                <a:latin typeface="Georgia" panose="02040502050405020303" pitchFamily="18" charset="0"/>
              </a:rPr>
              <a:t>T</a:t>
            </a: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ake pill with water or other non-alcoholic drink. It can be taken with or without a meal.</a:t>
            </a:r>
          </a:p>
          <a:p>
            <a:pPr lvl="0"/>
            <a:endParaRPr lang="en-US" sz="900" dirty="0">
              <a:solidFill>
                <a:prstClr val="black"/>
              </a:solidFill>
              <a:latin typeface="Georgia" panose="02040502050405020303" pitchFamily="18" charset="0"/>
            </a:endParaRPr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E68C5BCC-6862-4330-826E-5AB1C83FB1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788" y="7277958"/>
            <a:ext cx="766297" cy="999278"/>
          </a:xfrm>
          <a:prstGeom prst="rect">
            <a:avLst/>
          </a:prstGeom>
        </p:spPr>
      </p:pic>
      <p:grpSp>
        <p:nvGrpSpPr>
          <p:cNvPr id="68" name="Group 67">
            <a:extLst>
              <a:ext uri="{FF2B5EF4-FFF2-40B4-BE49-F238E27FC236}">
                <a16:creationId xmlns:a16="http://schemas.microsoft.com/office/drawing/2014/main" id="{C17185A8-EF21-4C02-85FA-B6C3F2586E4E}"/>
              </a:ext>
            </a:extLst>
          </p:cNvPr>
          <p:cNvGrpSpPr/>
          <p:nvPr/>
        </p:nvGrpSpPr>
        <p:grpSpPr>
          <a:xfrm>
            <a:off x="228601" y="3872786"/>
            <a:ext cx="4481534" cy="2917503"/>
            <a:chOff x="295375" y="4511239"/>
            <a:chExt cx="4225816" cy="2726841"/>
          </a:xfrm>
        </p:grpSpPr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BCC50599-B486-471C-B0AE-D70C3919043E}"/>
                </a:ext>
              </a:extLst>
            </p:cNvPr>
            <p:cNvGrpSpPr/>
            <p:nvPr/>
          </p:nvGrpSpPr>
          <p:grpSpPr>
            <a:xfrm>
              <a:off x="295375" y="4511239"/>
              <a:ext cx="4177720" cy="2682637"/>
              <a:chOff x="203854" y="5040776"/>
              <a:chExt cx="3500481" cy="2092745"/>
            </a:xfrm>
          </p:grpSpPr>
          <p:pic>
            <p:nvPicPr>
              <p:cNvPr id="71" name="Picture 3">
                <a:extLst>
                  <a:ext uri="{FF2B5EF4-FFF2-40B4-BE49-F238E27FC236}">
                    <a16:creationId xmlns:a16="http://schemas.microsoft.com/office/drawing/2014/main" id="{1C79D8D4-7A9E-4786-A245-0B21EF92AF0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harpenSoften amount="50000"/>
                        </a14:imgEffect>
                        <a14:imgEffect>
                          <a14:saturation sat="0"/>
                        </a14:imgEffect>
                        <a14:imgEffect>
                          <a14:brightnessContrast contrast="-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39006" y="5327970"/>
                <a:ext cx="1053583" cy="8065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2" name="Rounded Rectangle 79">
                <a:extLst>
                  <a:ext uri="{FF2B5EF4-FFF2-40B4-BE49-F238E27FC236}">
                    <a16:creationId xmlns:a16="http://schemas.microsoft.com/office/drawing/2014/main" id="{BD4A8398-2CDF-4477-865E-9BCB78FF62EF}"/>
                  </a:ext>
                </a:extLst>
              </p:cNvPr>
              <p:cNvSpPr/>
              <p:nvPr/>
            </p:nvSpPr>
            <p:spPr>
              <a:xfrm>
                <a:off x="203854" y="5099568"/>
                <a:ext cx="3455503" cy="2033953"/>
              </a:xfrm>
              <a:prstGeom prst="roundRect">
                <a:avLst>
                  <a:gd name="adj" fmla="val 9581"/>
                </a:avLst>
              </a:prstGeom>
              <a:no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defTabSz="957825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900">
                  <a:solidFill>
                    <a:prstClr val="white"/>
                  </a:solidFill>
                  <a:latin typeface="Georgia" panose="02040502050405020303" pitchFamily="18" charset="0"/>
                </a:endParaRP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9DD6E18D-D5AF-4594-9CA7-C196EB14D1E8}"/>
                  </a:ext>
                </a:extLst>
              </p:cNvPr>
              <p:cNvSpPr/>
              <p:nvPr/>
            </p:nvSpPr>
            <p:spPr>
              <a:xfrm>
                <a:off x="262577" y="5125860"/>
                <a:ext cx="2310418" cy="920073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1" dirty="0">
                    <a:latin typeface="Georgia" panose="02040502050405020303" pitchFamily="18" charset="0"/>
                  </a:rPr>
                  <a:t>D</a:t>
                </a:r>
                <a:r>
                  <a:rPr lang="en-US" sz="1200" dirty="0">
                    <a:latin typeface="Georgia" panose="02040502050405020303" pitchFamily="18" charset="0"/>
                  </a:rPr>
                  <a:t>o not use vaginal products (spermicides, lubricants, douches, or medications). </a:t>
                </a:r>
              </a:p>
              <a:p>
                <a:endParaRPr lang="en-US" sz="200" b="1" dirty="0">
                  <a:latin typeface="Georgia" panose="02040502050405020303" pitchFamily="18" charset="0"/>
                </a:endParaRPr>
              </a:p>
              <a:p>
                <a:r>
                  <a:rPr lang="en-US" sz="1200" b="1" dirty="0">
                    <a:latin typeface="Georgia" panose="02040502050405020303" pitchFamily="18" charset="0"/>
                  </a:rPr>
                  <a:t>D</a:t>
                </a:r>
                <a:r>
                  <a:rPr lang="en-US" sz="1200" dirty="0">
                    <a:latin typeface="Georgia" panose="02040502050405020303" pitchFamily="18" charset="0"/>
                  </a:rPr>
                  <a:t>o not take non-study PrEP during the study.</a:t>
                </a:r>
              </a:p>
              <a:p>
                <a:endParaRPr lang="en-US" sz="1200" dirty="0">
                  <a:latin typeface="Georgia" panose="02040502050405020303" pitchFamily="18" charset="0"/>
                </a:endParaRPr>
              </a:p>
            </p:txBody>
          </p:sp>
          <p:sp>
            <p:nvSpPr>
              <p:cNvPr id="74" name="Rounded Rectangle 79">
                <a:extLst>
                  <a:ext uri="{FF2B5EF4-FFF2-40B4-BE49-F238E27FC236}">
                    <a16:creationId xmlns:a16="http://schemas.microsoft.com/office/drawing/2014/main" id="{63C033E9-7989-40EA-B762-A8AED895431B}"/>
                  </a:ext>
                </a:extLst>
              </p:cNvPr>
              <p:cNvSpPr/>
              <p:nvPr/>
            </p:nvSpPr>
            <p:spPr>
              <a:xfrm>
                <a:off x="2314598" y="5040776"/>
                <a:ext cx="1389737" cy="308175"/>
              </a:xfrm>
              <a:prstGeom prst="roundRect">
                <a:avLst/>
              </a:prstGeom>
              <a:solidFill>
                <a:srgbClr val="3279B3"/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US" sz="1400" b="1" dirty="0">
                    <a:solidFill>
                      <a:schemeClr val="bg1"/>
                    </a:solidFill>
                    <a:latin typeface="Georgia" panose="02040502050405020303" pitchFamily="18" charset="0"/>
                    <a:ea typeface="Times New Roman"/>
                  </a:rPr>
                  <a:t>What to Avoid</a:t>
                </a:r>
                <a:endParaRPr lang="en-US" sz="1400" dirty="0">
                  <a:solidFill>
                    <a:schemeClr val="bg1"/>
                  </a:solidFill>
                  <a:latin typeface="Georgia" panose="02040502050405020303" pitchFamily="18" charset="0"/>
                  <a:ea typeface="Times New Roman"/>
                </a:endParaRPr>
              </a:p>
            </p:txBody>
          </p:sp>
        </p:grp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FF92BE6B-F9ED-4AE1-A3A4-46A7EA29E5CD}"/>
                </a:ext>
              </a:extLst>
            </p:cNvPr>
            <p:cNvSpPr/>
            <p:nvPr/>
          </p:nvSpPr>
          <p:spPr>
            <a:xfrm>
              <a:off x="378267" y="5598401"/>
              <a:ext cx="4142924" cy="1639679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1200" b="1" u="sng" dirty="0">
                  <a:latin typeface="Georgia" panose="02040502050405020303" pitchFamily="18" charset="0"/>
                </a:rPr>
                <a:t>24</a:t>
              </a:r>
              <a:r>
                <a:rPr lang="en-US" sz="1200" u="sng" dirty="0">
                  <a:latin typeface="Georgia" panose="02040502050405020303" pitchFamily="18" charset="0"/>
                </a:rPr>
                <a:t> hours before study visit, do not: </a:t>
              </a:r>
              <a:r>
                <a:rPr lang="en-US" sz="1200" dirty="0">
                  <a:latin typeface="Georgia" panose="02040502050405020303" pitchFamily="18" charset="0"/>
                </a:rPr>
                <a:t>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Georgia" panose="02040502050405020303" pitchFamily="18" charset="0"/>
                </a:rPr>
                <a:t>Insert vaginal objects (tampons, female condoms, sex toys, etc.)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Georgia" panose="02040502050405020303" pitchFamily="18" charset="0"/>
                </a:rPr>
                <a:t>Engage in receptive sex (vaginal or anal), receptive oral sex or finger stimulation.</a:t>
              </a:r>
            </a:p>
            <a:p>
              <a:r>
                <a:rPr lang="en-US" sz="1200" dirty="0">
                  <a:latin typeface="Georgia" panose="02040502050405020303" pitchFamily="18" charset="0"/>
                </a:rPr>
                <a:t>These practices may impact testing of samples collected during your visit. </a:t>
              </a:r>
            </a:p>
            <a:p>
              <a:endParaRPr lang="en-US" sz="1200" dirty="0">
                <a:latin typeface="Georgia" panose="02040502050405020303" pitchFamily="18" charset="0"/>
              </a:endParaRPr>
            </a:p>
            <a:p>
              <a:pPr algn="ctr"/>
              <a:r>
                <a:rPr lang="en-US" sz="1200" i="1" dirty="0">
                  <a:solidFill>
                    <a:srgbClr val="BF2590"/>
                  </a:solidFill>
                  <a:latin typeface="Georgia" panose="02040502050405020303" pitchFamily="18" charset="0"/>
                </a:rPr>
                <a:t>Talk to study staff before using any medications.</a:t>
              </a:r>
            </a:p>
          </p:txBody>
        </p:sp>
      </p:grpSp>
      <p:pic>
        <p:nvPicPr>
          <p:cNvPr id="75" name="Picture 74">
            <a:extLst>
              <a:ext uri="{FF2B5EF4-FFF2-40B4-BE49-F238E27FC236}">
                <a16:creationId xmlns:a16="http://schemas.microsoft.com/office/drawing/2014/main" id="{F3763997-942D-4C51-BEFA-6C98693F5F3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861" y="2701255"/>
            <a:ext cx="1320183" cy="1047319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7DFEDCFD-770C-4F14-9DB2-40DADDC91EB4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19" t="909" r="35989" b="11133"/>
          <a:stretch/>
        </p:blipFill>
        <p:spPr>
          <a:xfrm>
            <a:off x="5040087" y="4755350"/>
            <a:ext cx="1339054" cy="1821434"/>
          </a:xfrm>
          <a:prstGeom prst="rect">
            <a:avLst/>
          </a:prstGeom>
        </p:spPr>
      </p:pic>
      <p:sp>
        <p:nvSpPr>
          <p:cNvPr id="36" name="TextBox 3">
            <a:extLst>
              <a:ext uri="{FF2B5EF4-FFF2-40B4-BE49-F238E27FC236}">
                <a16:creationId xmlns:a16="http://schemas.microsoft.com/office/drawing/2014/main" id="{8841DDB6-214A-4883-A49A-C5C793EF29E7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0" y="9667368"/>
            <a:ext cx="69937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57263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000" b="1" dirty="0">
                <a:solidFill>
                  <a:srgbClr val="2E7EAA"/>
                </a:solidFill>
              </a:rPr>
              <a:t>MTN-043 Oral Truvada Use Instructions, English, Version 1.0, 30SEP2019		    	 Page 2 of 3	</a:t>
            </a:r>
          </a:p>
        </p:txBody>
      </p:sp>
    </p:spTree>
    <p:extLst>
      <p:ext uri="{BB962C8B-B14F-4D97-AF65-F5344CB8AC3E}">
        <p14:creationId xmlns:p14="http://schemas.microsoft.com/office/powerpoint/2010/main" val="157262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73773" y="4382984"/>
            <a:ext cx="2470029" cy="196547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98496" y="712936"/>
            <a:ext cx="41382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99"/>
              </a:spcAft>
            </a:pPr>
            <a:r>
              <a:rPr lang="en-US" sz="1400" b="1">
                <a:solidFill>
                  <a:schemeClr val="bg1"/>
                </a:solidFill>
                <a:latin typeface="Georgia" panose="02040502050405020303" pitchFamily="18" charset="0"/>
              </a:rPr>
              <a:t>If the ring falls or is taken out: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240144" y="841624"/>
            <a:ext cx="6389256" cy="2551200"/>
            <a:chOff x="328680" y="509413"/>
            <a:chExt cx="6250362" cy="3256467"/>
          </a:xfrm>
        </p:grpSpPr>
        <p:sp>
          <p:nvSpPr>
            <p:cNvPr id="24" name="Rounded Rectangle 79"/>
            <p:cNvSpPr/>
            <p:nvPr/>
          </p:nvSpPr>
          <p:spPr>
            <a:xfrm>
              <a:off x="375676" y="588566"/>
              <a:ext cx="6203366" cy="3177314"/>
            </a:xfrm>
            <a:prstGeom prst="roundRect">
              <a:avLst/>
            </a:prstGeom>
            <a:noFill/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defTabSz="95782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900">
                <a:solidFill>
                  <a:prstClr val="white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43" name="Rounded Rectangle 79"/>
            <p:cNvSpPr/>
            <p:nvPr/>
          </p:nvSpPr>
          <p:spPr>
            <a:xfrm>
              <a:off x="328680" y="509413"/>
              <a:ext cx="3497284" cy="546279"/>
            </a:xfrm>
            <a:prstGeom prst="roundRect">
              <a:avLst/>
            </a:prstGeom>
            <a:solidFill>
              <a:srgbClr val="4B69B6"/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Georgia" panose="02040502050405020303" pitchFamily="18" charset="0"/>
                  <a:ea typeface="Times New Roman"/>
                </a:rPr>
                <a:t>Ways to Remember To Take pills</a:t>
              </a:r>
              <a:endParaRPr lang="en-US" sz="1400" dirty="0">
                <a:solidFill>
                  <a:schemeClr val="bg1"/>
                </a:solidFill>
                <a:latin typeface="Georgia" panose="02040502050405020303" pitchFamily="18" charset="0"/>
                <a:ea typeface="Times New Roman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01608" y="3762780"/>
            <a:ext cx="6454783" cy="5632527"/>
            <a:chOff x="670672" y="2194367"/>
            <a:chExt cx="5890544" cy="4763133"/>
          </a:xfrm>
        </p:grpSpPr>
        <p:sp>
          <p:nvSpPr>
            <p:cNvPr id="65" name="Rounded Rectangle 79"/>
            <p:cNvSpPr/>
            <p:nvPr/>
          </p:nvSpPr>
          <p:spPr>
            <a:xfrm>
              <a:off x="774312" y="2240000"/>
              <a:ext cx="5786904" cy="4717500"/>
            </a:xfrm>
            <a:prstGeom prst="roundRect">
              <a:avLst>
                <a:gd name="adj" fmla="val 7845"/>
              </a:avLst>
            </a:prstGeom>
            <a:noFill/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defTabSz="95782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900">
                <a:solidFill>
                  <a:prstClr val="white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66" name="Rounded Rectangle 79"/>
            <p:cNvSpPr/>
            <p:nvPr/>
          </p:nvSpPr>
          <p:spPr>
            <a:xfrm>
              <a:off x="670672" y="2194367"/>
              <a:ext cx="3480931" cy="424717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Georgia" panose="02040502050405020303" pitchFamily="18" charset="0"/>
                  <a:ea typeface="Times New Roman"/>
                </a:rPr>
                <a:t>Easy Methods for Taking Large pills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70458" y="4316000"/>
              <a:ext cx="2840619" cy="261610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>
                <a:spcAft>
                  <a:spcPts val="599"/>
                </a:spcAft>
              </a:pPr>
              <a:r>
                <a:rPr lang="en-US" sz="1200" b="1" dirty="0">
                  <a:solidFill>
                    <a:srgbClr val="BF2590"/>
                  </a:solidFill>
                  <a:latin typeface="Georgia" panose="02040502050405020303" pitchFamily="18" charset="0"/>
                </a:rPr>
                <a:t>Pop-Bottle Method:</a:t>
              </a:r>
            </a:p>
            <a:p>
              <a:pPr marL="228600" lvl="0" indent="-228600">
                <a:spcAft>
                  <a:spcPts val="599"/>
                </a:spcAft>
                <a:buFont typeface="+mj-lt"/>
                <a:buAutoNum type="arabicPeriod"/>
              </a:pPr>
              <a:r>
                <a:rPr lang="en-US" sz="1200" dirty="0">
                  <a:solidFill>
                    <a:prstClr val="black"/>
                  </a:solidFill>
                  <a:latin typeface="Georgia" panose="02040502050405020303" pitchFamily="18" charset="0"/>
                </a:rPr>
                <a:t>Fill a plastic water bottle with water.</a:t>
              </a:r>
            </a:p>
            <a:p>
              <a:pPr marL="228600" lvl="0" indent="-228600">
                <a:spcAft>
                  <a:spcPts val="599"/>
                </a:spcAft>
                <a:buFont typeface="+mj-lt"/>
                <a:buAutoNum type="arabicPeriod"/>
              </a:pPr>
              <a:r>
                <a:rPr lang="en-US" sz="1200" dirty="0">
                  <a:solidFill>
                    <a:prstClr val="black"/>
                  </a:solidFill>
                  <a:latin typeface="Georgia" panose="02040502050405020303" pitchFamily="18" charset="0"/>
                </a:rPr>
                <a:t>Put pill on your tongue and close your lips tightly around the opening of the bottle.</a:t>
              </a:r>
            </a:p>
            <a:p>
              <a:pPr marL="228600" lvl="0" indent="-228600">
                <a:spcAft>
                  <a:spcPts val="599"/>
                </a:spcAft>
                <a:buFont typeface="+mj-lt"/>
                <a:buAutoNum type="arabicPeriod"/>
              </a:pPr>
              <a:r>
                <a:rPr lang="en-US" sz="1200" dirty="0">
                  <a:solidFill>
                    <a:prstClr val="black"/>
                  </a:solidFill>
                  <a:latin typeface="Georgia" panose="02040502050405020303" pitchFamily="18" charset="0"/>
                </a:rPr>
                <a:t>Take a drink from the bottle, by keeping your lips on the bottle and using a sucking motion. Swallow the water and the pill together, right away.</a:t>
              </a:r>
            </a:p>
            <a:p>
              <a:pPr marL="228600" lvl="0" indent="-228600">
                <a:spcAft>
                  <a:spcPts val="599"/>
                </a:spcAft>
                <a:buFont typeface="+mj-lt"/>
                <a:buAutoNum type="arabicPeriod"/>
              </a:pPr>
              <a:r>
                <a:rPr lang="en-US" sz="1200" dirty="0">
                  <a:solidFill>
                    <a:prstClr val="black"/>
                  </a:solidFill>
                  <a:latin typeface="Georgia" panose="02040502050405020303" pitchFamily="18" charset="0"/>
                </a:rPr>
                <a:t>Don’t let air get into the bottle as you swallow. You should feel the bottle squeeze in on itself as you swallow.</a:t>
              </a:r>
            </a:p>
          </p:txBody>
        </p:sp>
      </p:grpSp>
      <p:sp>
        <p:nvSpPr>
          <p:cNvPr id="112" name="TextBox 111"/>
          <p:cNvSpPr txBox="1"/>
          <p:nvPr/>
        </p:nvSpPr>
        <p:spPr>
          <a:xfrm>
            <a:off x="-16611" y="83247"/>
            <a:ext cx="6858000" cy="377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83814" tIns="41907" rIns="83814" bIns="41907">
            <a:spAutoFit/>
          </a:bodyPr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chemeClr val="bg1"/>
                </a:solidFill>
                <a:latin typeface="Eras Medium ITC" panose="020B0602030504020804" pitchFamily="34" charset="0"/>
              </a:rPr>
              <a:t>TIPS FR TAKING </a:t>
            </a:r>
            <a:r>
              <a:rPr lang="en-US" sz="1900" b="1" dirty="0" err="1">
                <a:solidFill>
                  <a:schemeClr val="bg1"/>
                </a:solidFill>
                <a:latin typeface="Eras Medium ITC" panose="020B0602030504020804" pitchFamily="34" charset="0"/>
              </a:rPr>
              <a:t>pillS</a:t>
            </a:r>
            <a:endParaRPr lang="en-US" sz="1900" b="1" dirty="0">
              <a:solidFill>
                <a:schemeClr val="bg1"/>
              </a:solidFill>
              <a:latin typeface="Eras Medium ITC" panose="020B0602030504020804" pitchFamily="34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1882228" y="1397764"/>
            <a:ext cx="4747171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spcAft>
                <a:spcPts val="599"/>
              </a:spcAft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Set a recurring reminder or alarm. For example on your mobile phone, calendar or alarm clock.</a:t>
            </a:r>
          </a:p>
          <a:p>
            <a:pPr marL="171450" lvl="0" indent="-171450">
              <a:spcAft>
                <a:spcPts val="599"/>
              </a:spcAft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Tie the time you take your pill with a daily activity such as breakfast, brushing your teeth, </a:t>
            </a:r>
            <a:r>
              <a:rPr lang="en-US" sz="1200" dirty="0">
                <a:latin typeface="Georgia" panose="02040502050405020303" pitchFamily="18" charset="0"/>
              </a:rPr>
              <a:t>or going to sleep at night.</a:t>
            </a:r>
          </a:p>
          <a:p>
            <a:pPr marL="171450" lvl="0" indent="-171450">
              <a:spcAft>
                <a:spcPts val="599"/>
              </a:spcAft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Have a responsible, trusted family member or friend remind you.</a:t>
            </a:r>
          </a:p>
          <a:p>
            <a:pPr marL="171450" lvl="0" indent="-171450">
              <a:spcAft>
                <a:spcPts val="599"/>
              </a:spcAft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Keep your pill bottle in an easy to spot place such as your bed stand or bathroom (be sure to consider safety and discretion if necessary).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815143" y="4737142"/>
            <a:ext cx="280746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599"/>
              </a:spcAft>
            </a:pPr>
            <a:r>
              <a:rPr lang="en-US" sz="1200" b="1" dirty="0">
                <a:solidFill>
                  <a:srgbClr val="BF2590"/>
                </a:solidFill>
                <a:latin typeface="Georgia" panose="02040502050405020303" pitchFamily="18" charset="0"/>
              </a:rPr>
              <a:t>Lean-Forward Method:</a:t>
            </a:r>
          </a:p>
          <a:p>
            <a:pPr marL="228600" lvl="0" indent="-228600">
              <a:spcAft>
                <a:spcPts val="599"/>
              </a:spcAft>
              <a:buFont typeface="+mj-lt"/>
              <a:buAutoNum type="arabicPeriod"/>
            </a:pP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Put the pill on your tongue.</a:t>
            </a:r>
          </a:p>
          <a:p>
            <a:pPr marL="228600" lvl="0" indent="-228600">
              <a:spcAft>
                <a:spcPts val="599"/>
              </a:spcAft>
              <a:buFont typeface="+mj-lt"/>
              <a:buAutoNum type="arabicPeriod"/>
            </a:pP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Take a medium sip of water, but do not swallow yet.</a:t>
            </a:r>
          </a:p>
          <a:p>
            <a:pPr marL="228600" lvl="0" indent="-228600">
              <a:spcAft>
                <a:spcPts val="599"/>
              </a:spcAft>
              <a:buFont typeface="+mj-lt"/>
              <a:buAutoNum type="arabicPeriod"/>
            </a:pP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Bend your head forward by tilting your chin slightly toward your chest</a:t>
            </a:r>
          </a:p>
          <a:p>
            <a:pPr marL="228600" lvl="0" indent="-228600">
              <a:spcAft>
                <a:spcPts val="599"/>
              </a:spcAft>
              <a:buFont typeface="+mj-lt"/>
              <a:buAutoNum type="arabicPeriod"/>
            </a:pP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Swallow the pill and the water with  your head bent forward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572662" y="4770697"/>
            <a:ext cx="1" cy="3520699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986439" y="6982501"/>
            <a:ext cx="2271349" cy="1936528"/>
          </a:xfrm>
          <a:prstGeom prst="rect">
            <a:avLst/>
          </a:prstGeom>
        </p:spPr>
      </p:pic>
      <p:sp>
        <p:nvSpPr>
          <p:cNvPr id="54" name="Rectangle 53"/>
          <p:cNvSpPr/>
          <p:nvPr/>
        </p:nvSpPr>
        <p:spPr>
          <a:xfrm>
            <a:off x="2649078" y="8987891"/>
            <a:ext cx="3733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599"/>
              </a:spcAft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Schiele JT, Schneider H,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Quinzler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R, Reich G,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Haefeli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WE. Two Techniques to Make Swallowing Pills Easier. Annals of Family Medicine. 2014;12(6):550-552.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81" y="1359075"/>
            <a:ext cx="1516294" cy="1800493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CD6773A5-E8B8-42F5-BAAD-783BBC7D57D0}"/>
              </a:ext>
            </a:extLst>
          </p:cNvPr>
          <p:cNvSpPr txBox="1"/>
          <p:nvPr/>
        </p:nvSpPr>
        <p:spPr>
          <a:xfrm>
            <a:off x="0" y="9111"/>
            <a:ext cx="6858000" cy="669408"/>
          </a:xfrm>
          <a:prstGeom prst="rect">
            <a:avLst/>
          </a:prstGeom>
          <a:solidFill>
            <a:srgbClr val="F7D9ED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83814" tIns="41907" rIns="83814" bIns="41907" anchor="ctr">
            <a:spAutoFit/>
          </a:bodyPr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BF2590"/>
                </a:solidFill>
                <a:latin typeface="Georgia" panose="02040502050405020303" pitchFamily="18" charset="0"/>
              </a:rPr>
              <a:t>Tips for Taking </a:t>
            </a:r>
          </a:p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BF2590"/>
                </a:solidFill>
                <a:latin typeface="Georgia" panose="02040502050405020303" pitchFamily="18" charset="0"/>
              </a:rPr>
              <a:t>Oral Truvada</a:t>
            </a:r>
            <a:endParaRPr lang="en-US" sz="1900" b="1" dirty="0">
              <a:solidFill>
                <a:srgbClr val="BF2590"/>
              </a:solidFill>
              <a:latin typeface="Georgia" panose="02040502050405020303" pitchFamily="18" charset="0"/>
            </a:endParaRPr>
          </a:p>
        </p:txBody>
      </p:sp>
      <p:pic>
        <p:nvPicPr>
          <p:cNvPr id="25" name="Picture 2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23B3957-CBB4-49EA-8C53-C4871CED57C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7614" y="-13527"/>
            <a:ext cx="552192" cy="690125"/>
          </a:xfrm>
          <a:prstGeom prst="rect">
            <a:avLst/>
          </a:prstGeom>
        </p:spPr>
      </p:pic>
      <p:sp>
        <p:nvSpPr>
          <p:cNvPr id="21" name="TextBox 3">
            <a:extLst>
              <a:ext uri="{FF2B5EF4-FFF2-40B4-BE49-F238E27FC236}">
                <a16:creationId xmlns:a16="http://schemas.microsoft.com/office/drawing/2014/main" id="{66FE524E-5228-4282-871A-26E781E3AC3F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0" y="9667368"/>
            <a:ext cx="69937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57263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000" b="1" dirty="0">
                <a:solidFill>
                  <a:srgbClr val="2E7EAA"/>
                </a:solidFill>
              </a:rPr>
              <a:t>MTN-043 Oral Truvada Use Instructions, English, Version 1.0, 30SEP2019		    	 Page 3 of 3	</a:t>
            </a:r>
          </a:p>
        </p:txBody>
      </p:sp>
    </p:spTree>
    <p:extLst>
      <p:ext uri="{BB962C8B-B14F-4D97-AF65-F5344CB8AC3E}">
        <p14:creationId xmlns:p14="http://schemas.microsoft.com/office/powerpoint/2010/main" val="1959026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6D87872C22B041BBBB59D517025235" ma:contentTypeVersion="" ma:contentTypeDescription="Create a new document." ma:contentTypeScope="" ma:versionID="ab123f248177ff4bdb466f24d60c5030">
  <xsd:schema xmlns:xsd="http://www.w3.org/2001/XMLSchema" xmlns:xs="http://www.w3.org/2001/XMLSchema" xmlns:p="http://schemas.microsoft.com/office/2006/metadata/properties" xmlns:ns2="d3db2da0-a4eb-4e8b-818d-b13e70e50971" targetNamespace="http://schemas.microsoft.com/office/2006/metadata/properties" ma:root="true" ma:fieldsID="bc0235029aa8b64287b1931d3ac7899b" ns2:_="">
    <xsd:import namespace="d3db2da0-a4eb-4e8b-818d-b13e70e509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db2da0-a4eb-4e8b-818d-b13e70e509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43E12E-0A8A-4E7B-989A-E9884C0A95A6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d3db2da0-a4eb-4e8b-818d-b13e70e5097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B582-6E0F-47CE-A3D5-A2C6D60C12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db2da0-a4eb-4e8b-818d-b13e70e509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56CCF8-2638-4F7F-A7B0-2C1BD8FCDB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1958</TotalTime>
  <Words>835</Words>
  <Application>Microsoft Office PowerPoint</Application>
  <PresentationFormat>A4 Paper (210x297 mm)</PresentationFormat>
  <Paragraphs>80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Eras Medium ITC</vt:lpstr>
      <vt:lpstr>Georgia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 McClure</dc:creator>
  <cp:lastModifiedBy>Tara McClure</cp:lastModifiedBy>
  <cp:revision>19</cp:revision>
  <dcterms:modified xsi:type="dcterms:W3CDTF">2019-09-30T16:56:46Z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0x010100966D87872C22B041BBBB59D517025235</vt:lpwstr>
  </property>
  <property fmtid="{D5CDD505-2E9C-101B-9397-08002B2CF9AE}" pid="3" name="AuthorIds_UIVersion_512">
    <vt:lpwstr>19</vt:lpwstr>
  </property>
</Properties>
</file>