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60" r:id="rId5"/>
    <p:sldId id="261" r:id="rId6"/>
    <p:sldId id="262" r:id="rId7"/>
  </p:sldIdLst>
  <p:sldSz cx="6858000" cy="9906000" type="A4"/>
  <p:notesSz cx="7010400" cy="9296400"/>
  <p:defaultTextStyle>
    <a:defPPr>
      <a:defRPr lang="en-US"/>
    </a:defPPr>
    <a:lvl1pPr marL="0" algn="l" defTabSz="957825" rtl="0" eaLnBrk="1" latinLnBrk="0" hangingPunct="1">
      <a:defRPr sz="1900" kern="1200">
        <a:solidFill>
          <a:schemeClr val="tx1"/>
        </a:solidFill>
        <a:latin typeface="+mn-lt"/>
        <a:ea typeface="+mn-ea"/>
        <a:cs typeface="+mn-cs"/>
      </a:defRPr>
    </a:lvl1pPr>
    <a:lvl2pPr marL="478913" algn="l" defTabSz="957825" rtl="0" eaLnBrk="1" latinLnBrk="0" hangingPunct="1">
      <a:defRPr sz="1900" kern="1200">
        <a:solidFill>
          <a:schemeClr val="tx1"/>
        </a:solidFill>
        <a:latin typeface="+mn-lt"/>
        <a:ea typeface="+mn-ea"/>
        <a:cs typeface="+mn-cs"/>
      </a:defRPr>
    </a:lvl2pPr>
    <a:lvl3pPr marL="957825" algn="l" defTabSz="957825" rtl="0" eaLnBrk="1" latinLnBrk="0" hangingPunct="1">
      <a:defRPr sz="1900" kern="1200">
        <a:solidFill>
          <a:schemeClr val="tx1"/>
        </a:solidFill>
        <a:latin typeface="+mn-lt"/>
        <a:ea typeface="+mn-ea"/>
        <a:cs typeface="+mn-cs"/>
      </a:defRPr>
    </a:lvl3pPr>
    <a:lvl4pPr marL="1436738" algn="l" defTabSz="957825" rtl="0" eaLnBrk="1" latinLnBrk="0" hangingPunct="1">
      <a:defRPr sz="1900" kern="1200">
        <a:solidFill>
          <a:schemeClr val="tx1"/>
        </a:solidFill>
        <a:latin typeface="+mn-lt"/>
        <a:ea typeface="+mn-ea"/>
        <a:cs typeface="+mn-cs"/>
      </a:defRPr>
    </a:lvl4pPr>
    <a:lvl5pPr marL="1915651" algn="l" defTabSz="957825" rtl="0" eaLnBrk="1" latinLnBrk="0" hangingPunct="1">
      <a:defRPr sz="1900" kern="1200">
        <a:solidFill>
          <a:schemeClr val="tx1"/>
        </a:solidFill>
        <a:latin typeface="+mn-lt"/>
        <a:ea typeface="+mn-ea"/>
        <a:cs typeface="+mn-cs"/>
      </a:defRPr>
    </a:lvl5pPr>
    <a:lvl6pPr marL="2394563" algn="l" defTabSz="957825" rtl="0" eaLnBrk="1" latinLnBrk="0" hangingPunct="1">
      <a:defRPr sz="1900" kern="1200">
        <a:solidFill>
          <a:schemeClr val="tx1"/>
        </a:solidFill>
        <a:latin typeface="+mn-lt"/>
        <a:ea typeface="+mn-ea"/>
        <a:cs typeface="+mn-cs"/>
      </a:defRPr>
    </a:lvl6pPr>
    <a:lvl7pPr marL="2873476" algn="l" defTabSz="957825" rtl="0" eaLnBrk="1" latinLnBrk="0" hangingPunct="1">
      <a:defRPr sz="1900" kern="1200">
        <a:solidFill>
          <a:schemeClr val="tx1"/>
        </a:solidFill>
        <a:latin typeface="+mn-lt"/>
        <a:ea typeface="+mn-ea"/>
        <a:cs typeface="+mn-cs"/>
      </a:defRPr>
    </a:lvl7pPr>
    <a:lvl8pPr marL="3352388" algn="l" defTabSz="957825" rtl="0" eaLnBrk="1" latinLnBrk="0" hangingPunct="1">
      <a:defRPr sz="1900" kern="1200">
        <a:solidFill>
          <a:schemeClr val="tx1"/>
        </a:solidFill>
        <a:latin typeface="+mn-lt"/>
        <a:ea typeface="+mn-ea"/>
        <a:cs typeface="+mn-cs"/>
      </a:defRPr>
    </a:lvl8pPr>
    <a:lvl9pPr marL="3831301" algn="l" defTabSz="957825"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71B17E8-1102-45DF-BB2C-EF437456F62E}">
          <p14:sldIdLst>
            <p14:sldId id="260"/>
            <p14:sldId id="261"/>
            <p14:sldId id="262"/>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Nicole Macagna" initials="NM" lastIdx="2" clrIdx="6">
    <p:extLst>
      <p:ext uri="{19B8F6BF-5375-455C-9EA6-DF929625EA0E}">
        <p15:presenceInfo xmlns:p15="http://schemas.microsoft.com/office/powerpoint/2012/main" userId="S-1-5-21-3003367119-45151493-406046460-47741" providerId="AD"/>
      </p:ext>
    </p:extLst>
  </p:cmAuthor>
  <p:cmAuthor id="1" name="Tara McClure" initials="TM" lastIdx="18" clrIdx="0">
    <p:extLst/>
  </p:cmAuthor>
  <p:cmAuthor id="8" name="Jacobson, Cindy E" initials="JCE" lastIdx="1" clrIdx="7">
    <p:extLst>
      <p:ext uri="{19B8F6BF-5375-455C-9EA6-DF929625EA0E}">
        <p15:presenceInfo xmlns:p15="http://schemas.microsoft.com/office/powerpoint/2012/main" userId="S-1-5-21-2100575077-1586313154-91453608-144100" providerId="AD"/>
      </p:ext>
    </p:extLst>
  </p:cmAuthor>
  <p:cmAuthor id="2" name="Morgan Garcia" initials="MG" lastIdx="3" clrIdx="1">
    <p:extLst/>
  </p:cmAuthor>
  <p:cmAuthor id="3" name="FHI 360" initials="FHI 360" lastIdx="4" clrIdx="2">
    <p:extLst/>
  </p:cmAuthor>
  <p:cmAuthor id="4" name="Lisa Levy" initials="LL" lastIdx="6" clrIdx="3">
    <p:extLst/>
  </p:cmAuthor>
  <p:cmAuthor id="5" name="Jacobson, Cindy E" initials="CEJ" lastIdx="1" clrIdx="4"/>
  <p:cmAuthor id="6" name="Ashley Mayo" initials="AM" lastIdx="8" clrIdx="5">
    <p:extLst>
      <p:ext uri="{19B8F6BF-5375-455C-9EA6-DF929625EA0E}">
        <p15:presenceInfo xmlns:p15="http://schemas.microsoft.com/office/powerpoint/2012/main" userId="S-1-5-21-3003367119-45151493-406046460-410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9D8C"/>
    <a:srgbClr val="BE2690"/>
    <a:srgbClr val="BF2590"/>
    <a:srgbClr val="774FA0"/>
    <a:srgbClr val="5E3579"/>
    <a:srgbClr val="EED9F7"/>
    <a:srgbClr val="3174AC"/>
    <a:srgbClr val="8E80BA"/>
    <a:srgbClr val="B9CDE5"/>
    <a:srgbClr val="1E90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09" autoAdjust="0"/>
    <p:restoredTop sz="94667" autoAdjust="0"/>
  </p:normalViewPr>
  <p:slideViewPr>
    <p:cSldViewPr>
      <p:cViewPr varScale="1">
        <p:scale>
          <a:sx n="73" d="100"/>
          <a:sy n="73" d="100"/>
        </p:scale>
        <p:origin x="3348" y="66"/>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Scheckter" userId="ebb552fb-4565-48a0-aee3-fe0df859954d" providerId="ADAL" clId="{743A2E7C-241A-42FC-9BE5-D5DF6999CFC9}"/>
    <pc:docChg chg="modSld">
      <pc:chgData name="Rachel Scheckter" userId="ebb552fb-4565-48a0-aee3-fe0df859954d" providerId="ADAL" clId="{743A2E7C-241A-42FC-9BE5-D5DF6999CFC9}" dt="2019-09-30T16:24:26.673" v="36"/>
      <pc:docMkLst>
        <pc:docMk/>
      </pc:docMkLst>
      <pc:sldChg chg="modSp">
        <pc:chgData name="Rachel Scheckter" userId="ebb552fb-4565-48a0-aee3-fe0df859954d" providerId="ADAL" clId="{743A2E7C-241A-42FC-9BE5-D5DF6999CFC9}" dt="2019-09-30T16:22:51.290" v="11" actId="20577"/>
        <pc:sldMkLst>
          <pc:docMk/>
          <pc:sldMk cId="3048642022" sldId="260"/>
        </pc:sldMkLst>
        <pc:spChg chg="mod">
          <ac:chgData name="Rachel Scheckter" userId="ebb552fb-4565-48a0-aee3-fe0df859954d" providerId="ADAL" clId="{743A2E7C-241A-42FC-9BE5-D5DF6999CFC9}" dt="2019-09-30T16:22:51.290" v="11" actId="20577"/>
          <ac:spMkLst>
            <pc:docMk/>
            <pc:sldMk cId="3048642022" sldId="260"/>
            <ac:spMk id="111" creationId="{F33CCE7A-0542-4C56-A5FD-C36C1425E037}"/>
          </ac:spMkLst>
        </pc:spChg>
      </pc:sldChg>
      <pc:sldChg chg="modSp">
        <pc:chgData name="Rachel Scheckter" userId="ebb552fb-4565-48a0-aee3-fe0df859954d" providerId="ADAL" clId="{743A2E7C-241A-42FC-9BE5-D5DF6999CFC9}" dt="2019-09-30T16:23:18.052" v="24" actId="20577"/>
        <pc:sldMkLst>
          <pc:docMk/>
          <pc:sldMk cId="1572628378" sldId="261"/>
        </pc:sldMkLst>
        <pc:spChg chg="mod">
          <ac:chgData name="Rachel Scheckter" userId="ebb552fb-4565-48a0-aee3-fe0df859954d" providerId="ADAL" clId="{743A2E7C-241A-42FC-9BE5-D5DF6999CFC9}" dt="2019-09-30T16:23:01.296" v="19" actId="20577"/>
          <ac:spMkLst>
            <pc:docMk/>
            <pc:sldMk cId="1572628378" sldId="261"/>
            <ac:spMk id="47" creationId="{4D746B35-4487-4126-AE49-CB43D816A181}"/>
          </ac:spMkLst>
        </pc:spChg>
        <pc:spChg chg="mod">
          <ac:chgData name="Rachel Scheckter" userId="ebb552fb-4565-48a0-aee3-fe0df859954d" providerId="ADAL" clId="{743A2E7C-241A-42FC-9BE5-D5DF6999CFC9}" dt="2019-09-30T16:23:18.052" v="24" actId="20577"/>
          <ac:spMkLst>
            <pc:docMk/>
            <pc:sldMk cId="1572628378" sldId="261"/>
            <ac:spMk id="107" creationId="{00000000-0000-0000-0000-000000000000}"/>
          </ac:spMkLst>
        </pc:spChg>
      </pc:sldChg>
      <pc:sldChg chg="modSp delCm">
        <pc:chgData name="Rachel Scheckter" userId="ebb552fb-4565-48a0-aee3-fe0df859954d" providerId="ADAL" clId="{743A2E7C-241A-42FC-9BE5-D5DF6999CFC9}" dt="2019-09-30T16:24:26.673" v="36"/>
        <pc:sldMkLst>
          <pc:docMk/>
          <pc:sldMk cId="2536177453" sldId="262"/>
        </pc:sldMkLst>
        <pc:spChg chg="mod">
          <ac:chgData name="Rachel Scheckter" userId="ebb552fb-4565-48a0-aee3-fe0df859954d" providerId="ADAL" clId="{743A2E7C-241A-42FC-9BE5-D5DF6999CFC9}" dt="2019-09-30T16:24:08.904" v="26" actId="20577"/>
          <ac:spMkLst>
            <pc:docMk/>
            <pc:sldMk cId="2536177453" sldId="262"/>
            <ac:spMk id="52" creationId="{77897D37-8876-4681-8CF1-BCE65D0EE9A2}"/>
          </ac:spMkLst>
        </pc:spChg>
        <pc:spChg chg="mod">
          <ac:chgData name="Rachel Scheckter" userId="ebb552fb-4565-48a0-aee3-fe0df859954d" providerId="ADAL" clId="{743A2E7C-241A-42FC-9BE5-D5DF6999CFC9}" dt="2019-09-30T16:24:19.912" v="34" actId="20577"/>
          <ac:spMkLst>
            <pc:docMk/>
            <pc:sldMk cId="2536177453" sldId="262"/>
            <ac:spMk id="62" creationId="{23987023-D9E5-4512-B383-2F9043C34B26}"/>
          </ac:spMkLst>
        </pc:spChg>
      </pc:sldChg>
    </pc:docChg>
  </pc:docChgLst>
  <pc:docChgLst>
    <pc:chgData name="Tara McClure" userId="e5439c73-25d8-48a5-8dcb-87907cf33aad" providerId="ADAL" clId="{7F148DFB-777B-472A-ABB7-C5E0E16E68B5}"/>
    <pc:docChg chg="undo custSel addSld modSld">
      <pc:chgData name="Tara McClure" userId="e5439c73-25d8-48a5-8dcb-87907cf33aad" providerId="ADAL" clId="{7F148DFB-777B-472A-ABB7-C5E0E16E68B5}" dt="2019-07-02T18:59:04.768" v="1204" actId="167"/>
      <pc:docMkLst>
        <pc:docMk/>
      </pc:docMkLst>
      <pc:sldChg chg="addSp delSp modSp delCm">
        <pc:chgData name="Tara McClure" userId="e5439c73-25d8-48a5-8dcb-87907cf33aad" providerId="ADAL" clId="{7F148DFB-777B-472A-ABB7-C5E0E16E68B5}" dt="2019-07-02T18:18:25.042" v="191"/>
        <pc:sldMkLst>
          <pc:docMk/>
          <pc:sldMk cId="3048642022" sldId="260"/>
        </pc:sldMkLst>
        <pc:spChg chg="add del">
          <ac:chgData name="Tara McClure" userId="e5439c73-25d8-48a5-8dcb-87907cf33aad" providerId="ADAL" clId="{7F148DFB-777B-472A-ABB7-C5E0E16E68B5}" dt="2019-07-02T18:15:57.786" v="159"/>
          <ac:spMkLst>
            <pc:docMk/>
            <pc:sldMk cId="3048642022" sldId="260"/>
            <ac:spMk id="2" creationId="{D7CBAF80-C416-4FCD-AE26-483021486C43}"/>
          </ac:spMkLst>
        </pc:spChg>
        <pc:spChg chg="add del">
          <ac:chgData name="Tara McClure" userId="e5439c73-25d8-48a5-8dcb-87907cf33aad" providerId="ADAL" clId="{7F148DFB-777B-472A-ABB7-C5E0E16E68B5}" dt="2019-07-02T18:15:59.292" v="161"/>
          <ac:spMkLst>
            <pc:docMk/>
            <pc:sldMk cId="3048642022" sldId="260"/>
            <ac:spMk id="4" creationId="{DB128478-C2D2-4377-8BED-8CFB8C824CDF}"/>
          </ac:spMkLst>
        </pc:spChg>
        <pc:spChg chg="del">
          <ac:chgData name="Tara McClure" userId="e5439c73-25d8-48a5-8dcb-87907cf33aad" providerId="ADAL" clId="{7F148DFB-777B-472A-ABB7-C5E0E16E68B5}" dt="2019-07-02T17:51:01.674" v="0" actId="478"/>
          <ac:spMkLst>
            <pc:docMk/>
            <pc:sldMk cId="3048642022" sldId="260"/>
            <ac:spMk id="6"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7"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9"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10"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11"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12"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13"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15"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16"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22"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23"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24"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25"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26"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27" creationId="{00000000-0000-0000-0000-000000000000}"/>
          </ac:spMkLst>
        </pc:spChg>
        <pc:spChg chg="del">
          <ac:chgData name="Tara McClure" userId="e5439c73-25d8-48a5-8dcb-87907cf33aad" providerId="ADAL" clId="{7F148DFB-777B-472A-ABB7-C5E0E16E68B5}" dt="2019-07-02T17:51:01.674" v="0" actId="478"/>
          <ac:spMkLst>
            <pc:docMk/>
            <pc:sldMk cId="3048642022" sldId="260"/>
            <ac:spMk id="28" creationId="{00000000-0000-0000-0000-000000000000}"/>
          </ac:spMkLst>
        </pc:spChg>
        <pc:spChg chg="del">
          <ac:chgData name="Tara McClure" userId="e5439c73-25d8-48a5-8dcb-87907cf33aad" providerId="ADAL" clId="{7F148DFB-777B-472A-ABB7-C5E0E16E68B5}" dt="2019-07-02T18:15:53.195" v="155" actId="478"/>
          <ac:spMkLst>
            <pc:docMk/>
            <pc:sldMk cId="3048642022" sldId="260"/>
            <ac:spMk id="66" creationId="{00000000-0000-0000-0000-000000000000}"/>
          </ac:spMkLst>
        </pc:spChg>
        <pc:spChg chg="add">
          <ac:chgData name="Tara McClure" userId="e5439c73-25d8-48a5-8dcb-87907cf33aad" providerId="ADAL" clId="{7F148DFB-777B-472A-ABB7-C5E0E16E68B5}" dt="2019-07-02T17:51:04.466" v="1"/>
          <ac:spMkLst>
            <pc:docMk/>
            <pc:sldMk cId="3048642022" sldId="260"/>
            <ac:spMk id="71" creationId="{A72B9AAF-E164-48E4-BD2E-055C699747B3}"/>
          </ac:spMkLst>
        </pc:spChg>
        <pc:spChg chg="add">
          <ac:chgData name="Tara McClure" userId="e5439c73-25d8-48a5-8dcb-87907cf33aad" providerId="ADAL" clId="{7F148DFB-777B-472A-ABB7-C5E0E16E68B5}" dt="2019-07-02T17:51:04.466" v="1"/>
          <ac:spMkLst>
            <pc:docMk/>
            <pc:sldMk cId="3048642022" sldId="260"/>
            <ac:spMk id="72" creationId="{E995D425-32F4-4F6F-AC25-327578B5D1EE}"/>
          </ac:spMkLst>
        </pc:spChg>
        <pc:spChg chg="add">
          <ac:chgData name="Tara McClure" userId="e5439c73-25d8-48a5-8dcb-87907cf33aad" providerId="ADAL" clId="{7F148DFB-777B-472A-ABB7-C5E0E16E68B5}" dt="2019-07-02T17:51:04.466" v="1"/>
          <ac:spMkLst>
            <pc:docMk/>
            <pc:sldMk cId="3048642022" sldId="260"/>
            <ac:spMk id="74" creationId="{DCA07489-0F6D-43EB-86EF-EB380AF44776}"/>
          </ac:spMkLst>
        </pc:spChg>
        <pc:spChg chg="add">
          <ac:chgData name="Tara McClure" userId="e5439c73-25d8-48a5-8dcb-87907cf33aad" providerId="ADAL" clId="{7F148DFB-777B-472A-ABB7-C5E0E16E68B5}" dt="2019-07-02T17:51:04.466" v="1"/>
          <ac:spMkLst>
            <pc:docMk/>
            <pc:sldMk cId="3048642022" sldId="260"/>
            <ac:spMk id="75" creationId="{B7252FC4-E187-4CE4-BBEE-483942283710}"/>
          </ac:spMkLst>
        </pc:spChg>
        <pc:spChg chg="add">
          <ac:chgData name="Tara McClure" userId="e5439c73-25d8-48a5-8dcb-87907cf33aad" providerId="ADAL" clId="{7F148DFB-777B-472A-ABB7-C5E0E16E68B5}" dt="2019-07-02T17:51:04.466" v="1"/>
          <ac:spMkLst>
            <pc:docMk/>
            <pc:sldMk cId="3048642022" sldId="260"/>
            <ac:spMk id="76" creationId="{3787EF0E-6DE6-42A8-A3DA-ECC96B0F6651}"/>
          </ac:spMkLst>
        </pc:spChg>
        <pc:spChg chg="add">
          <ac:chgData name="Tara McClure" userId="e5439c73-25d8-48a5-8dcb-87907cf33aad" providerId="ADAL" clId="{7F148DFB-777B-472A-ABB7-C5E0E16E68B5}" dt="2019-07-02T17:51:04.466" v="1"/>
          <ac:spMkLst>
            <pc:docMk/>
            <pc:sldMk cId="3048642022" sldId="260"/>
            <ac:spMk id="77" creationId="{C2014BA8-B49D-4FED-82D8-DF5920742B0D}"/>
          </ac:spMkLst>
        </pc:spChg>
        <pc:spChg chg="add">
          <ac:chgData name="Tara McClure" userId="e5439c73-25d8-48a5-8dcb-87907cf33aad" providerId="ADAL" clId="{7F148DFB-777B-472A-ABB7-C5E0E16E68B5}" dt="2019-07-02T17:51:04.466" v="1"/>
          <ac:spMkLst>
            <pc:docMk/>
            <pc:sldMk cId="3048642022" sldId="260"/>
            <ac:spMk id="78" creationId="{15B62259-D436-4259-9FBA-EAE81CB9224F}"/>
          </ac:spMkLst>
        </pc:spChg>
        <pc:spChg chg="add">
          <ac:chgData name="Tara McClure" userId="e5439c73-25d8-48a5-8dcb-87907cf33aad" providerId="ADAL" clId="{7F148DFB-777B-472A-ABB7-C5E0E16E68B5}" dt="2019-07-02T17:51:04.466" v="1"/>
          <ac:spMkLst>
            <pc:docMk/>
            <pc:sldMk cId="3048642022" sldId="260"/>
            <ac:spMk id="79" creationId="{9CD12E2E-EC97-4FAF-A569-3EAA9F810E1C}"/>
          </ac:spMkLst>
        </pc:spChg>
        <pc:spChg chg="add">
          <ac:chgData name="Tara McClure" userId="e5439c73-25d8-48a5-8dcb-87907cf33aad" providerId="ADAL" clId="{7F148DFB-777B-472A-ABB7-C5E0E16E68B5}" dt="2019-07-02T17:51:04.466" v="1"/>
          <ac:spMkLst>
            <pc:docMk/>
            <pc:sldMk cId="3048642022" sldId="260"/>
            <ac:spMk id="80" creationId="{787F754B-6ED6-499F-8AD4-DA51B5C58C17}"/>
          </ac:spMkLst>
        </pc:spChg>
        <pc:spChg chg="add">
          <ac:chgData name="Tara McClure" userId="e5439c73-25d8-48a5-8dcb-87907cf33aad" providerId="ADAL" clId="{7F148DFB-777B-472A-ABB7-C5E0E16E68B5}" dt="2019-07-02T17:51:04.466" v="1"/>
          <ac:spMkLst>
            <pc:docMk/>
            <pc:sldMk cId="3048642022" sldId="260"/>
            <ac:spMk id="81" creationId="{91D3E82E-7062-46EC-916A-BCA8D63DBDF4}"/>
          </ac:spMkLst>
        </pc:spChg>
        <pc:spChg chg="add">
          <ac:chgData name="Tara McClure" userId="e5439c73-25d8-48a5-8dcb-87907cf33aad" providerId="ADAL" clId="{7F148DFB-777B-472A-ABB7-C5E0E16E68B5}" dt="2019-07-02T17:51:04.466" v="1"/>
          <ac:spMkLst>
            <pc:docMk/>
            <pc:sldMk cId="3048642022" sldId="260"/>
            <ac:spMk id="82" creationId="{573871D0-99AC-4B97-B9EF-2E9FBE1BAB65}"/>
          </ac:spMkLst>
        </pc:spChg>
        <pc:spChg chg="add">
          <ac:chgData name="Tara McClure" userId="e5439c73-25d8-48a5-8dcb-87907cf33aad" providerId="ADAL" clId="{7F148DFB-777B-472A-ABB7-C5E0E16E68B5}" dt="2019-07-02T17:51:04.466" v="1"/>
          <ac:spMkLst>
            <pc:docMk/>
            <pc:sldMk cId="3048642022" sldId="260"/>
            <ac:spMk id="83" creationId="{318F104F-58AF-40A6-B437-6F695E39ED84}"/>
          </ac:spMkLst>
        </pc:spChg>
        <pc:spChg chg="add">
          <ac:chgData name="Tara McClure" userId="e5439c73-25d8-48a5-8dcb-87907cf33aad" providerId="ADAL" clId="{7F148DFB-777B-472A-ABB7-C5E0E16E68B5}" dt="2019-07-02T17:51:04.466" v="1"/>
          <ac:spMkLst>
            <pc:docMk/>
            <pc:sldMk cId="3048642022" sldId="260"/>
            <ac:spMk id="84" creationId="{66358F92-9ED8-4CCC-8A3E-1DA157797056}"/>
          </ac:spMkLst>
        </pc:spChg>
        <pc:spChg chg="add">
          <ac:chgData name="Tara McClure" userId="e5439c73-25d8-48a5-8dcb-87907cf33aad" providerId="ADAL" clId="{7F148DFB-777B-472A-ABB7-C5E0E16E68B5}" dt="2019-07-02T17:51:04.466" v="1"/>
          <ac:spMkLst>
            <pc:docMk/>
            <pc:sldMk cId="3048642022" sldId="260"/>
            <ac:spMk id="85" creationId="{BA737E40-7C11-435D-B60D-6C11CF0023A3}"/>
          </ac:spMkLst>
        </pc:spChg>
        <pc:spChg chg="add">
          <ac:chgData name="Tara McClure" userId="e5439c73-25d8-48a5-8dcb-87907cf33aad" providerId="ADAL" clId="{7F148DFB-777B-472A-ABB7-C5E0E16E68B5}" dt="2019-07-02T17:51:04.466" v="1"/>
          <ac:spMkLst>
            <pc:docMk/>
            <pc:sldMk cId="3048642022" sldId="260"/>
            <ac:spMk id="86" creationId="{37110E54-D3AC-4D2B-957D-9D766A50CD00}"/>
          </ac:spMkLst>
        </pc:spChg>
        <pc:spChg chg="add">
          <ac:chgData name="Tara McClure" userId="e5439c73-25d8-48a5-8dcb-87907cf33aad" providerId="ADAL" clId="{7F148DFB-777B-472A-ABB7-C5E0E16E68B5}" dt="2019-07-02T17:51:04.466" v="1"/>
          <ac:spMkLst>
            <pc:docMk/>
            <pc:sldMk cId="3048642022" sldId="260"/>
            <ac:spMk id="87" creationId="{638334FB-A3A4-4186-8F16-C4727C864E2C}"/>
          </ac:spMkLst>
        </pc:spChg>
        <pc:spChg chg="add">
          <ac:chgData name="Tara McClure" userId="e5439c73-25d8-48a5-8dcb-87907cf33aad" providerId="ADAL" clId="{7F148DFB-777B-472A-ABB7-C5E0E16E68B5}" dt="2019-07-02T17:51:04.466" v="1"/>
          <ac:spMkLst>
            <pc:docMk/>
            <pc:sldMk cId="3048642022" sldId="260"/>
            <ac:spMk id="96" creationId="{075ECB05-A8EA-4E0A-9584-EDB34FC516FA}"/>
          </ac:spMkLst>
        </pc:spChg>
        <pc:spChg chg="add">
          <ac:chgData name="Tara McClure" userId="e5439c73-25d8-48a5-8dcb-87907cf33aad" providerId="ADAL" clId="{7F148DFB-777B-472A-ABB7-C5E0E16E68B5}" dt="2019-07-02T17:51:04.466" v="1"/>
          <ac:spMkLst>
            <pc:docMk/>
            <pc:sldMk cId="3048642022" sldId="260"/>
            <ac:spMk id="97" creationId="{DB82DA7D-3C36-4D2C-8222-001D53EF1DF5}"/>
          </ac:spMkLst>
        </pc:spChg>
        <pc:spChg chg="add">
          <ac:chgData name="Tara McClure" userId="e5439c73-25d8-48a5-8dcb-87907cf33aad" providerId="ADAL" clId="{7F148DFB-777B-472A-ABB7-C5E0E16E68B5}" dt="2019-07-02T17:51:04.466" v="1"/>
          <ac:spMkLst>
            <pc:docMk/>
            <pc:sldMk cId="3048642022" sldId="260"/>
            <ac:spMk id="98" creationId="{5E0B560E-4C27-4710-A2AD-8E6FE9DD0BB0}"/>
          </ac:spMkLst>
        </pc:spChg>
        <pc:spChg chg="add">
          <ac:chgData name="Tara McClure" userId="e5439c73-25d8-48a5-8dcb-87907cf33aad" providerId="ADAL" clId="{7F148DFB-777B-472A-ABB7-C5E0E16E68B5}" dt="2019-07-02T17:51:04.466" v="1"/>
          <ac:spMkLst>
            <pc:docMk/>
            <pc:sldMk cId="3048642022" sldId="260"/>
            <ac:spMk id="99" creationId="{0235756D-8302-4220-961F-0E7071011F5F}"/>
          </ac:spMkLst>
        </pc:spChg>
        <pc:spChg chg="add mod">
          <ac:chgData name="Tara McClure" userId="e5439c73-25d8-48a5-8dcb-87907cf33aad" providerId="ADAL" clId="{7F148DFB-777B-472A-ABB7-C5E0E16E68B5}" dt="2019-07-02T17:51:21.491" v="4" actId="207"/>
          <ac:spMkLst>
            <pc:docMk/>
            <pc:sldMk cId="3048642022" sldId="260"/>
            <ac:spMk id="100" creationId="{F6DA66AC-6285-405C-8649-46AD63CE2E8C}"/>
          </ac:spMkLst>
        </pc:spChg>
        <pc:spChg chg="add">
          <ac:chgData name="Tara McClure" userId="e5439c73-25d8-48a5-8dcb-87907cf33aad" providerId="ADAL" clId="{7F148DFB-777B-472A-ABB7-C5E0E16E68B5}" dt="2019-07-02T17:51:04.466" v="1"/>
          <ac:spMkLst>
            <pc:docMk/>
            <pc:sldMk cId="3048642022" sldId="260"/>
            <ac:spMk id="101" creationId="{640EC461-180A-41DA-88B1-FB05041F9E6A}"/>
          </ac:spMkLst>
        </pc:spChg>
        <pc:spChg chg="add mod">
          <ac:chgData name="Tara McClure" userId="e5439c73-25d8-48a5-8dcb-87907cf33aad" providerId="ADAL" clId="{7F148DFB-777B-472A-ABB7-C5E0E16E68B5}" dt="2019-07-02T17:51:14.098" v="2" actId="571"/>
          <ac:spMkLst>
            <pc:docMk/>
            <pc:sldMk cId="3048642022" sldId="260"/>
            <ac:spMk id="102" creationId="{D3F94681-897B-465F-88F0-241EAB7EC043}"/>
          </ac:spMkLst>
        </pc:spChg>
        <pc:spChg chg="add mod">
          <ac:chgData name="Tara McClure" userId="e5439c73-25d8-48a5-8dcb-87907cf33aad" providerId="ADAL" clId="{7F148DFB-777B-472A-ABB7-C5E0E16E68B5}" dt="2019-07-02T17:51:14.098" v="2" actId="571"/>
          <ac:spMkLst>
            <pc:docMk/>
            <pc:sldMk cId="3048642022" sldId="260"/>
            <ac:spMk id="103" creationId="{59A2D77C-0908-416E-9216-4FD14EF266E9}"/>
          </ac:spMkLst>
        </pc:spChg>
        <pc:spChg chg="add mod">
          <ac:chgData name="Tara McClure" userId="e5439c73-25d8-48a5-8dcb-87907cf33aad" providerId="ADAL" clId="{7F148DFB-777B-472A-ABB7-C5E0E16E68B5}" dt="2019-07-02T17:51:14.098" v="2" actId="571"/>
          <ac:spMkLst>
            <pc:docMk/>
            <pc:sldMk cId="3048642022" sldId="260"/>
            <ac:spMk id="104" creationId="{87A73ECD-ED8F-4E9D-868E-30230571A4A2}"/>
          </ac:spMkLst>
        </pc:spChg>
        <pc:spChg chg="add mod">
          <ac:chgData name="Tara McClure" userId="e5439c73-25d8-48a5-8dcb-87907cf33aad" providerId="ADAL" clId="{7F148DFB-777B-472A-ABB7-C5E0E16E68B5}" dt="2019-07-02T17:51:14.098" v="2" actId="571"/>
          <ac:spMkLst>
            <pc:docMk/>
            <pc:sldMk cId="3048642022" sldId="260"/>
            <ac:spMk id="105" creationId="{29FB86C7-FE4F-454F-B072-30A570D37C38}"/>
          </ac:spMkLst>
        </pc:spChg>
        <pc:spChg chg="add mod">
          <ac:chgData name="Tara McClure" userId="e5439c73-25d8-48a5-8dcb-87907cf33aad" providerId="ADAL" clId="{7F148DFB-777B-472A-ABB7-C5E0E16E68B5}" dt="2019-07-02T17:51:21.491" v="4" actId="207"/>
          <ac:spMkLst>
            <pc:docMk/>
            <pc:sldMk cId="3048642022" sldId="260"/>
            <ac:spMk id="106" creationId="{63E4772E-5822-4EEF-9816-64CD0C133E77}"/>
          </ac:spMkLst>
        </pc:spChg>
        <pc:spChg chg="add mod">
          <ac:chgData name="Tara McClure" userId="e5439c73-25d8-48a5-8dcb-87907cf33aad" providerId="ADAL" clId="{7F148DFB-777B-472A-ABB7-C5E0E16E68B5}" dt="2019-07-02T17:51:21.491" v="4" actId="207"/>
          <ac:spMkLst>
            <pc:docMk/>
            <pc:sldMk cId="3048642022" sldId="260"/>
            <ac:spMk id="107" creationId="{4288CB1C-518F-44E4-B6AE-420A0B3975BE}"/>
          </ac:spMkLst>
        </pc:spChg>
        <pc:spChg chg="add mod">
          <ac:chgData name="Tara McClure" userId="e5439c73-25d8-48a5-8dcb-87907cf33aad" providerId="ADAL" clId="{7F148DFB-777B-472A-ABB7-C5E0E16E68B5}" dt="2019-07-02T17:51:21.491" v="4" actId="207"/>
          <ac:spMkLst>
            <pc:docMk/>
            <pc:sldMk cId="3048642022" sldId="260"/>
            <ac:spMk id="108" creationId="{21846E88-A333-42AD-8A7B-576439901807}"/>
          </ac:spMkLst>
        </pc:spChg>
        <pc:spChg chg="add mod">
          <ac:chgData name="Tara McClure" userId="e5439c73-25d8-48a5-8dcb-87907cf33aad" providerId="ADAL" clId="{7F148DFB-777B-472A-ABB7-C5E0E16E68B5}" dt="2019-07-02T17:51:21.491" v="4" actId="207"/>
          <ac:spMkLst>
            <pc:docMk/>
            <pc:sldMk cId="3048642022" sldId="260"/>
            <ac:spMk id="109" creationId="{2843BA2B-DBF4-4B9D-AC96-44FD2C1B89B6}"/>
          </ac:spMkLst>
        </pc:spChg>
        <pc:spChg chg="add mod">
          <ac:chgData name="Tara McClure" userId="e5439c73-25d8-48a5-8dcb-87907cf33aad" providerId="ADAL" clId="{7F148DFB-777B-472A-ABB7-C5E0E16E68B5}" dt="2019-07-02T17:51:21.491" v="4" actId="207"/>
          <ac:spMkLst>
            <pc:docMk/>
            <pc:sldMk cId="3048642022" sldId="260"/>
            <ac:spMk id="110" creationId="{AB603B16-6B66-482A-9C4C-B743F3907D1A}"/>
          </ac:spMkLst>
        </pc:spChg>
        <pc:spChg chg="add mod">
          <ac:chgData name="Tara McClure" userId="e5439c73-25d8-48a5-8dcb-87907cf33aad" providerId="ADAL" clId="{7F148DFB-777B-472A-ABB7-C5E0E16E68B5}" dt="2019-07-02T18:16:39.362" v="179" actId="1076"/>
          <ac:spMkLst>
            <pc:docMk/>
            <pc:sldMk cId="3048642022" sldId="260"/>
            <ac:spMk id="111" creationId="{F33CCE7A-0542-4C56-A5FD-C36C1425E037}"/>
          </ac:spMkLst>
        </pc:spChg>
        <pc:grpChg chg="del">
          <ac:chgData name="Tara McClure" userId="e5439c73-25d8-48a5-8dcb-87907cf33aad" providerId="ADAL" clId="{7F148DFB-777B-472A-ABB7-C5E0E16E68B5}" dt="2019-07-02T17:51:01.674" v="0" actId="478"/>
          <ac:grpSpMkLst>
            <pc:docMk/>
            <pc:sldMk cId="3048642022" sldId="260"/>
            <ac:grpSpMk id="14" creationId="{9E17B11D-5048-4A41-89F5-8F6698FBC4B7}"/>
          </ac:grpSpMkLst>
        </pc:grpChg>
        <pc:grpChg chg="del">
          <ac:chgData name="Tara McClure" userId="e5439c73-25d8-48a5-8dcb-87907cf33aad" providerId="ADAL" clId="{7F148DFB-777B-472A-ABB7-C5E0E16E68B5}" dt="2019-07-02T17:51:01.674" v="0" actId="478"/>
          <ac:grpSpMkLst>
            <pc:docMk/>
            <pc:sldMk cId="3048642022" sldId="260"/>
            <ac:grpSpMk id="17" creationId="{4860180A-C6BE-4C6D-977D-EAB3AFB10A23}"/>
          </ac:grpSpMkLst>
        </pc:grpChg>
        <pc:grpChg chg="add">
          <ac:chgData name="Tara McClure" userId="e5439c73-25d8-48a5-8dcb-87907cf33aad" providerId="ADAL" clId="{7F148DFB-777B-472A-ABB7-C5E0E16E68B5}" dt="2019-07-02T17:51:04.466" v="1"/>
          <ac:grpSpMkLst>
            <pc:docMk/>
            <pc:sldMk cId="3048642022" sldId="260"/>
            <ac:grpSpMk id="88" creationId="{07E0B6ED-B53F-4D7C-B1E4-A6FA11CB7A47}"/>
          </ac:grpSpMkLst>
        </pc:grpChg>
        <pc:picChg chg="del">
          <ac:chgData name="Tara McClure" userId="e5439c73-25d8-48a5-8dcb-87907cf33aad" providerId="ADAL" clId="{7F148DFB-777B-472A-ABB7-C5E0E16E68B5}" dt="2019-07-02T17:51:01.674" v="0" actId="478"/>
          <ac:picMkLst>
            <pc:docMk/>
            <pc:sldMk cId="3048642022" sldId="260"/>
            <ac:picMk id="43" creationId="{00000000-0000-0000-0000-000000000000}"/>
          </ac:picMkLst>
        </pc:picChg>
        <pc:picChg chg="add">
          <ac:chgData name="Tara McClure" userId="e5439c73-25d8-48a5-8dcb-87907cf33aad" providerId="ADAL" clId="{7F148DFB-777B-472A-ABB7-C5E0E16E68B5}" dt="2019-07-02T17:51:04.466" v="1"/>
          <ac:picMkLst>
            <pc:docMk/>
            <pc:sldMk cId="3048642022" sldId="260"/>
            <ac:picMk id="44" creationId="{4C2F6B6F-40B5-4341-B0CD-6EA2F412EB1C}"/>
          </ac:picMkLst>
        </pc:picChg>
        <pc:picChg chg="del">
          <ac:chgData name="Tara McClure" userId="e5439c73-25d8-48a5-8dcb-87907cf33aad" providerId="ADAL" clId="{7F148DFB-777B-472A-ABB7-C5E0E16E68B5}" dt="2019-07-02T17:51:01.674" v="0" actId="478"/>
          <ac:picMkLst>
            <pc:docMk/>
            <pc:sldMk cId="3048642022" sldId="260"/>
            <ac:picMk id="45" creationId="{00000000-0000-0000-0000-000000000000}"/>
          </ac:picMkLst>
        </pc:picChg>
        <pc:picChg chg="del">
          <ac:chgData name="Tara McClure" userId="e5439c73-25d8-48a5-8dcb-87907cf33aad" providerId="ADAL" clId="{7F148DFB-777B-472A-ABB7-C5E0E16E68B5}" dt="2019-07-02T17:51:01.674" v="0" actId="478"/>
          <ac:picMkLst>
            <pc:docMk/>
            <pc:sldMk cId="3048642022" sldId="260"/>
            <ac:picMk id="46" creationId="{00000000-0000-0000-0000-000000000000}"/>
          </ac:picMkLst>
        </pc:picChg>
        <pc:picChg chg="del">
          <ac:chgData name="Tara McClure" userId="e5439c73-25d8-48a5-8dcb-87907cf33aad" providerId="ADAL" clId="{7F148DFB-777B-472A-ABB7-C5E0E16E68B5}" dt="2019-07-02T17:51:01.674" v="0" actId="478"/>
          <ac:picMkLst>
            <pc:docMk/>
            <pc:sldMk cId="3048642022" sldId="260"/>
            <ac:picMk id="47" creationId="{00000000-0000-0000-0000-000000000000}"/>
          </ac:picMkLst>
        </pc:picChg>
        <pc:picChg chg="del">
          <ac:chgData name="Tara McClure" userId="e5439c73-25d8-48a5-8dcb-87907cf33aad" providerId="ADAL" clId="{7F148DFB-777B-472A-ABB7-C5E0E16E68B5}" dt="2019-07-02T17:51:01.674" v="0" actId="478"/>
          <ac:picMkLst>
            <pc:docMk/>
            <pc:sldMk cId="3048642022" sldId="260"/>
            <ac:picMk id="48" creationId="{00000000-0000-0000-0000-000000000000}"/>
          </ac:picMkLst>
        </pc:picChg>
        <pc:picChg chg="del">
          <ac:chgData name="Tara McClure" userId="e5439c73-25d8-48a5-8dcb-87907cf33aad" providerId="ADAL" clId="{7F148DFB-777B-472A-ABB7-C5E0E16E68B5}" dt="2019-07-02T17:51:01.674" v="0" actId="478"/>
          <ac:picMkLst>
            <pc:docMk/>
            <pc:sldMk cId="3048642022" sldId="260"/>
            <ac:picMk id="49" creationId="{00000000-0000-0000-0000-000000000000}"/>
          </ac:picMkLst>
        </pc:picChg>
        <pc:picChg chg="del">
          <ac:chgData name="Tara McClure" userId="e5439c73-25d8-48a5-8dcb-87907cf33aad" providerId="ADAL" clId="{7F148DFB-777B-472A-ABB7-C5E0E16E68B5}" dt="2019-07-02T17:51:01.674" v="0" actId="478"/>
          <ac:picMkLst>
            <pc:docMk/>
            <pc:sldMk cId="3048642022" sldId="260"/>
            <ac:picMk id="50" creationId="{00000000-0000-0000-0000-000000000000}"/>
          </ac:picMkLst>
        </pc:picChg>
        <pc:picChg chg="add">
          <ac:chgData name="Tara McClure" userId="e5439c73-25d8-48a5-8dcb-87907cf33aad" providerId="ADAL" clId="{7F148DFB-777B-472A-ABB7-C5E0E16E68B5}" dt="2019-07-02T17:51:04.466" v="1"/>
          <ac:picMkLst>
            <pc:docMk/>
            <pc:sldMk cId="3048642022" sldId="260"/>
            <ac:picMk id="64" creationId="{7B63E3B1-A65C-4BAE-A420-117979EDCFE6}"/>
          </ac:picMkLst>
        </pc:picChg>
        <pc:picChg chg="add">
          <ac:chgData name="Tara McClure" userId="e5439c73-25d8-48a5-8dcb-87907cf33aad" providerId="ADAL" clId="{7F148DFB-777B-472A-ABB7-C5E0E16E68B5}" dt="2019-07-02T17:51:04.466" v="1"/>
          <ac:picMkLst>
            <pc:docMk/>
            <pc:sldMk cId="3048642022" sldId="260"/>
            <ac:picMk id="65" creationId="{B507C276-44D7-4C66-B7FE-9ECC411E9FE2}"/>
          </ac:picMkLst>
        </pc:picChg>
        <pc:picChg chg="add">
          <ac:chgData name="Tara McClure" userId="e5439c73-25d8-48a5-8dcb-87907cf33aad" providerId="ADAL" clId="{7F148DFB-777B-472A-ABB7-C5E0E16E68B5}" dt="2019-07-02T17:51:04.466" v="1"/>
          <ac:picMkLst>
            <pc:docMk/>
            <pc:sldMk cId="3048642022" sldId="260"/>
            <ac:picMk id="67" creationId="{5A777878-AD57-4D7B-99C2-35DAAABB4422}"/>
          </ac:picMkLst>
        </pc:picChg>
        <pc:picChg chg="add">
          <ac:chgData name="Tara McClure" userId="e5439c73-25d8-48a5-8dcb-87907cf33aad" providerId="ADAL" clId="{7F148DFB-777B-472A-ABB7-C5E0E16E68B5}" dt="2019-07-02T17:51:04.466" v="1"/>
          <ac:picMkLst>
            <pc:docMk/>
            <pc:sldMk cId="3048642022" sldId="260"/>
            <ac:picMk id="68" creationId="{8EFF9790-EDF6-4ED2-9476-137AEF2E1F1B}"/>
          </ac:picMkLst>
        </pc:picChg>
        <pc:picChg chg="add">
          <ac:chgData name="Tara McClure" userId="e5439c73-25d8-48a5-8dcb-87907cf33aad" providerId="ADAL" clId="{7F148DFB-777B-472A-ABB7-C5E0E16E68B5}" dt="2019-07-02T17:51:04.466" v="1"/>
          <ac:picMkLst>
            <pc:docMk/>
            <pc:sldMk cId="3048642022" sldId="260"/>
            <ac:picMk id="69" creationId="{3D8CA132-AD3A-4B3D-B4AC-F60B96E381B6}"/>
          </ac:picMkLst>
        </pc:picChg>
        <pc:picChg chg="add">
          <ac:chgData name="Tara McClure" userId="e5439c73-25d8-48a5-8dcb-87907cf33aad" providerId="ADAL" clId="{7F148DFB-777B-472A-ABB7-C5E0E16E68B5}" dt="2019-07-02T17:51:04.466" v="1"/>
          <ac:picMkLst>
            <pc:docMk/>
            <pc:sldMk cId="3048642022" sldId="260"/>
            <ac:picMk id="70" creationId="{56C9DE58-16DE-4118-93BC-8C7EF404B1BA}"/>
          </ac:picMkLst>
        </pc:picChg>
        <pc:cxnChg chg="del">
          <ac:chgData name="Tara McClure" userId="e5439c73-25d8-48a5-8dcb-87907cf33aad" providerId="ADAL" clId="{7F148DFB-777B-472A-ABB7-C5E0E16E68B5}" dt="2019-07-02T17:51:01.674" v="0" actId="478"/>
          <ac:cxnSpMkLst>
            <pc:docMk/>
            <pc:sldMk cId="3048642022" sldId="260"/>
            <ac:cxnSpMk id="8" creationId="{00000000-0000-0000-0000-000000000000}"/>
          </ac:cxnSpMkLst>
        </pc:cxnChg>
        <pc:cxnChg chg="add">
          <ac:chgData name="Tara McClure" userId="e5439c73-25d8-48a5-8dcb-87907cf33aad" providerId="ADAL" clId="{7F148DFB-777B-472A-ABB7-C5E0E16E68B5}" dt="2019-07-02T17:51:04.466" v="1"/>
          <ac:cxnSpMkLst>
            <pc:docMk/>
            <pc:sldMk cId="3048642022" sldId="260"/>
            <ac:cxnSpMk id="73" creationId="{4E5D10A5-0B6D-4A4F-8840-98FD09071293}"/>
          </ac:cxnSpMkLst>
        </pc:cxnChg>
      </pc:sldChg>
      <pc:sldChg chg="addSp delSp modSp delCm">
        <pc:chgData name="Tara McClure" userId="e5439c73-25d8-48a5-8dcb-87907cf33aad" providerId="ADAL" clId="{7F148DFB-777B-472A-ABB7-C5E0E16E68B5}" dt="2019-07-02T18:16:57.850" v="186" actId="20577"/>
        <pc:sldMkLst>
          <pc:docMk/>
          <pc:sldMk cId="1572628378" sldId="261"/>
        </pc:sldMkLst>
        <pc:spChg chg="mod">
          <ac:chgData name="Tara McClure" userId="e5439c73-25d8-48a5-8dcb-87907cf33aad" providerId="ADAL" clId="{7F148DFB-777B-472A-ABB7-C5E0E16E68B5}" dt="2019-07-02T18:02:35.330" v="97" actId="20577"/>
          <ac:spMkLst>
            <pc:docMk/>
            <pc:sldMk cId="1572628378" sldId="261"/>
            <ac:spMk id="4" creationId="{00000000-0000-0000-0000-000000000000}"/>
          </ac:spMkLst>
        </pc:spChg>
        <pc:spChg chg="mod">
          <ac:chgData name="Tara McClure" userId="e5439c73-25d8-48a5-8dcb-87907cf33aad" providerId="ADAL" clId="{7F148DFB-777B-472A-ABB7-C5E0E16E68B5}" dt="2019-07-02T18:07:31.737" v="141" actId="20577"/>
          <ac:spMkLst>
            <pc:docMk/>
            <pc:sldMk cId="1572628378" sldId="261"/>
            <ac:spMk id="32" creationId="{00000000-0000-0000-0000-000000000000}"/>
          </ac:spMkLst>
        </pc:spChg>
        <pc:spChg chg="add del">
          <ac:chgData name="Tara McClure" userId="e5439c73-25d8-48a5-8dcb-87907cf33aad" providerId="ADAL" clId="{7F148DFB-777B-472A-ABB7-C5E0E16E68B5}" dt="2019-07-02T18:16:48.362" v="181"/>
          <ac:spMkLst>
            <pc:docMk/>
            <pc:sldMk cId="1572628378" sldId="261"/>
            <ac:spMk id="46" creationId="{E2C36616-8425-4516-93C6-1940BCA2E161}"/>
          </ac:spMkLst>
        </pc:spChg>
        <pc:spChg chg="add mod">
          <ac:chgData name="Tara McClure" userId="e5439c73-25d8-48a5-8dcb-87907cf33aad" providerId="ADAL" clId="{7F148DFB-777B-472A-ABB7-C5E0E16E68B5}" dt="2019-07-02T18:16:57.850" v="186" actId="20577"/>
          <ac:spMkLst>
            <pc:docMk/>
            <pc:sldMk cId="1572628378" sldId="261"/>
            <ac:spMk id="47" creationId="{4D746B35-4487-4126-AE49-CB43D816A181}"/>
          </ac:spMkLst>
        </pc:spChg>
        <pc:spChg chg="mod">
          <ac:chgData name="Tara McClure" userId="e5439c73-25d8-48a5-8dcb-87907cf33aad" providerId="ADAL" clId="{7F148DFB-777B-472A-ABB7-C5E0E16E68B5}" dt="2019-07-02T18:02:41.447" v="98" actId="14100"/>
          <ac:spMkLst>
            <pc:docMk/>
            <pc:sldMk cId="1572628378" sldId="261"/>
            <ac:spMk id="49" creationId="{00000000-0000-0000-0000-000000000000}"/>
          </ac:spMkLst>
        </pc:spChg>
        <pc:spChg chg="mod">
          <ac:chgData name="Tara McClure" userId="e5439c73-25d8-48a5-8dcb-87907cf33aad" providerId="ADAL" clId="{7F148DFB-777B-472A-ABB7-C5E0E16E68B5}" dt="2019-07-02T18:00:55.311" v="82" actId="1076"/>
          <ac:spMkLst>
            <pc:docMk/>
            <pc:sldMk cId="1572628378" sldId="261"/>
            <ac:spMk id="54" creationId="{00000000-0000-0000-0000-000000000000}"/>
          </ac:spMkLst>
        </pc:spChg>
        <pc:spChg chg="mod">
          <ac:chgData name="Tara McClure" userId="e5439c73-25d8-48a5-8dcb-87907cf33aad" providerId="ADAL" clId="{7F148DFB-777B-472A-ABB7-C5E0E16E68B5}" dt="2019-07-02T18:02:04.331" v="93" actId="14100"/>
          <ac:spMkLst>
            <pc:docMk/>
            <pc:sldMk cId="1572628378" sldId="261"/>
            <ac:spMk id="56" creationId="{00000000-0000-0000-0000-000000000000}"/>
          </ac:spMkLst>
        </pc:spChg>
        <pc:spChg chg="mod">
          <ac:chgData name="Tara McClure" userId="e5439c73-25d8-48a5-8dcb-87907cf33aad" providerId="ADAL" clId="{7F148DFB-777B-472A-ABB7-C5E0E16E68B5}" dt="2019-07-02T17:53:48.714" v="32" actId="1076"/>
          <ac:spMkLst>
            <pc:docMk/>
            <pc:sldMk cId="1572628378" sldId="261"/>
            <ac:spMk id="57" creationId="{00000000-0000-0000-0000-000000000000}"/>
          </ac:spMkLst>
        </pc:spChg>
        <pc:spChg chg="mod">
          <ac:chgData name="Tara McClure" userId="e5439c73-25d8-48a5-8dcb-87907cf33aad" providerId="ADAL" clId="{7F148DFB-777B-472A-ABB7-C5E0E16E68B5}" dt="2019-07-02T18:00:21.525" v="79" actId="14100"/>
          <ac:spMkLst>
            <pc:docMk/>
            <pc:sldMk cId="1572628378" sldId="261"/>
            <ac:spMk id="58" creationId="{00000000-0000-0000-0000-000000000000}"/>
          </ac:spMkLst>
        </pc:spChg>
        <pc:spChg chg="del mod">
          <ac:chgData name="Tara McClure" userId="e5439c73-25d8-48a5-8dcb-87907cf33aad" providerId="ADAL" clId="{7F148DFB-777B-472A-ABB7-C5E0E16E68B5}" dt="2019-07-02T18:16:51.813" v="183" actId="478"/>
          <ac:spMkLst>
            <pc:docMk/>
            <pc:sldMk cId="1572628378" sldId="261"/>
            <ac:spMk id="63" creationId="{7EE71744-B809-4CCB-A9ED-EE0A3FD7DAC0}"/>
          </ac:spMkLst>
        </pc:spChg>
        <pc:spChg chg="mod">
          <ac:chgData name="Tara McClure" userId="e5439c73-25d8-48a5-8dcb-87907cf33aad" providerId="ADAL" clId="{7F148DFB-777B-472A-ABB7-C5E0E16E68B5}" dt="2019-07-02T18:03:51.972" v="110" actId="14100"/>
          <ac:spMkLst>
            <pc:docMk/>
            <pc:sldMk cId="1572628378" sldId="261"/>
            <ac:spMk id="65" creationId="{00000000-0000-0000-0000-000000000000}"/>
          </ac:spMkLst>
        </pc:spChg>
        <pc:spChg chg="mod">
          <ac:chgData name="Tara McClure" userId="e5439c73-25d8-48a5-8dcb-87907cf33aad" providerId="ADAL" clId="{7F148DFB-777B-472A-ABB7-C5E0E16E68B5}" dt="2019-07-02T18:00:34.934" v="80" actId="1076"/>
          <ac:spMkLst>
            <pc:docMk/>
            <pc:sldMk cId="1572628378" sldId="261"/>
            <ac:spMk id="66" creationId="{00000000-0000-0000-0000-000000000000}"/>
          </ac:spMkLst>
        </pc:spChg>
        <pc:spChg chg="mod">
          <ac:chgData name="Tara McClure" userId="e5439c73-25d8-48a5-8dcb-87907cf33aad" providerId="ADAL" clId="{7F148DFB-777B-472A-ABB7-C5E0E16E68B5}" dt="2019-07-02T17:53:24.391" v="28"/>
          <ac:spMkLst>
            <pc:docMk/>
            <pc:sldMk cId="1572628378" sldId="261"/>
            <ac:spMk id="68" creationId="{00000000-0000-0000-0000-000000000000}"/>
          </ac:spMkLst>
        </pc:spChg>
        <pc:spChg chg="mod">
          <ac:chgData name="Tara McClure" userId="e5439c73-25d8-48a5-8dcb-87907cf33aad" providerId="ADAL" clId="{7F148DFB-777B-472A-ABB7-C5E0E16E68B5}" dt="2019-07-02T17:57:22.438" v="56" actId="1076"/>
          <ac:spMkLst>
            <pc:docMk/>
            <pc:sldMk cId="1572628378" sldId="261"/>
            <ac:spMk id="70" creationId="{00000000-0000-0000-0000-000000000000}"/>
          </ac:spMkLst>
        </pc:spChg>
        <pc:spChg chg="mod">
          <ac:chgData name="Tara McClure" userId="e5439c73-25d8-48a5-8dcb-87907cf33aad" providerId="ADAL" clId="{7F148DFB-777B-472A-ABB7-C5E0E16E68B5}" dt="2019-07-02T18:02:12.872" v="94" actId="14100"/>
          <ac:spMkLst>
            <pc:docMk/>
            <pc:sldMk cId="1572628378" sldId="261"/>
            <ac:spMk id="71" creationId="{00000000-0000-0000-0000-000000000000}"/>
          </ac:spMkLst>
        </pc:spChg>
        <pc:spChg chg="mod">
          <ac:chgData name="Tara McClure" userId="e5439c73-25d8-48a5-8dcb-87907cf33aad" providerId="ADAL" clId="{7F148DFB-777B-472A-ABB7-C5E0E16E68B5}" dt="2019-07-02T18:08:08.984" v="147" actId="113"/>
          <ac:spMkLst>
            <pc:docMk/>
            <pc:sldMk cId="1572628378" sldId="261"/>
            <ac:spMk id="91" creationId="{00000000-0000-0000-0000-000000000000}"/>
          </ac:spMkLst>
        </pc:spChg>
        <pc:spChg chg="mod">
          <ac:chgData name="Tara McClure" userId="e5439c73-25d8-48a5-8dcb-87907cf33aad" providerId="ADAL" clId="{7F148DFB-777B-472A-ABB7-C5E0E16E68B5}" dt="2019-07-02T18:05:37.194" v="127" actId="14100"/>
          <ac:spMkLst>
            <pc:docMk/>
            <pc:sldMk cId="1572628378" sldId="261"/>
            <ac:spMk id="92" creationId="{00000000-0000-0000-0000-000000000000}"/>
          </ac:spMkLst>
        </pc:spChg>
        <pc:spChg chg="mod">
          <ac:chgData name="Tara McClure" userId="e5439c73-25d8-48a5-8dcb-87907cf33aad" providerId="ADAL" clId="{7F148DFB-777B-472A-ABB7-C5E0E16E68B5}" dt="2019-07-02T18:06:56.945" v="140" actId="14100"/>
          <ac:spMkLst>
            <pc:docMk/>
            <pc:sldMk cId="1572628378" sldId="261"/>
            <ac:spMk id="104" creationId="{00000000-0000-0000-0000-000000000000}"/>
          </ac:spMkLst>
        </pc:spChg>
        <pc:spChg chg="mod">
          <ac:chgData name="Tara McClure" userId="e5439c73-25d8-48a5-8dcb-87907cf33aad" providerId="ADAL" clId="{7F148DFB-777B-472A-ABB7-C5E0E16E68B5}" dt="2019-07-02T18:06:47.422" v="139" actId="14100"/>
          <ac:spMkLst>
            <pc:docMk/>
            <pc:sldMk cId="1572628378" sldId="261"/>
            <ac:spMk id="107" creationId="{00000000-0000-0000-0000-000000000000}"/>
          </ac:spMkLst>
        </pc:spChg>
        <pc:grpChg chg="mod">
          <ac:chgData name="Tara McClure" userId="e5439c73-25d8-48a5-8dcb-87907cf33aad" providerId="ADAL" clId="{7F148DFB-777B-472A-ABB7-C5E0E16E68B5}" dt="2019-07-02T18:03:57.421" v="111" actId="1076"/>
          <ac:grpSpMkLst>
            <pc:docMk/>
            <pc:sldMk cId="1572628378" sldId="261"/>
            <ac:grpSpMk id="3" creationId="{00000000-0000-0000-0000-000000000000}"/>
          </ac:grpSpMkLst>
        </pc:grpChg>
        <pc:grpChg chg="add del mod">
          <ac:chgData name="Tara McClure" userId="e5439c73-25d8-48a5-8dcb-87907cf33aad" providerId="ADAL" clId="{7F148DFB-777B-472A-ABB7-C5E0E16E68B5}" dt="2019-07-02T17:56:49.248" v="47" actId="478"/>
          <ac:grpSpMkLst>
            <pc:docMk/>
            <pc:sldMk cId="1572628378" sldId="261"/>
            <ac:grpSpMk id="5" creationId="{00000000-0000-0000-0000-000000000000}"/>
          </ac:grpSpMkLst>
        </pc:grpChg>
        <pc:grpChg chg="mod">
          <ac:chgData name="Tara McClure" userId="e5439c73-25d8-48a5-8dcb-87907cf33aad" providerId="ADAL" clId="{7F148DFB-777B-472A-ABB7-C5E0E16E68B5}" dt="2019-07-02T17:57:30.922" v="57" actId="1076"/>
          <ac:grpSpMkLst>
            <pc:docMk/>
            <pc:sldMk cId="1572628378" sldId="261"/>
            <ac:grpSpMk id="34" creationId="{00000000-0000-0000-0000-000000000000}"/>
          </ac:grpSpMkLst>
        </pc:grpChg>
        <pc:grpChg chg="mod">
          <ac:chgData name="Tara McClure" userId="e5439c73-25d8-48a5-8dcb-87907cf33aad" providerId="ADAL" clId="{7F148DFB-777B-472A-ABB7-C5E0E16E68B5}" dt="2019-07-02T18:01:50.507" v="91" actId="1076"/>
          <ac:grpSpMkLst>
            <pc:docMk/>
            <pc:sldMk cId="1572628378" sldId="261"/>
            <ac:grpSpMk id="36" creationId="{00000000-0000-0000-0000-000000000000}"/>
          </ac:grpSpMkLst>
        </pc:grpChg>
        <pc:grpChg chg="mod">
          <ac:chgData name="Tara McClure" userId="e5439c73-25d8-48a5-8dcb-87907cf33aad" providerId="ADAL" clId="{7F148DFB-777B-472A-ABB7-C5E0E16E68B5}" dt="2019-07-02T17:53:58.564" v="33" actId="1076"/>
          <ac:grpSpMkLst>
            <pc:docMk/>
            <pc:sldMk cId="1572628378" sldId="261"/>
            <ac:grpSpMk id="89" creationId="{00000000-0000-0000-0000-000000000000}"/>
          </ac:grpSpMkLst>
        </pc:grpChg>
        <pc:grpChg chg="mod topLvl">
          <ac:chgData name="Tara McClure" userId="e5439c73-25d8-48a5-8dcb-87907cf33aad" providerId="ADAL" clId="{7F148DFB-777B-472A-ABB7-C5E0E16E68B5}" dt="2019-07-02T18:04:07" v="112" actId="1076"/>
          <ac:grpSpMkLst>
            <pc:docMk/>
            <pc:sldMk cId="1572628378" sldId="261"/>
            <ac:grpSpMk id="90" creationId="{00000000-0000-0000-0000-000000000000}"/>
          </ac:grpSpMkLst>
        </pc:grpChg>
        <pc:grpChg chg="mod">
          <ac:chgData name="Tara McClure" userId="e5439c73-25d8-48a5-8dcb-87907cf33aad" providerId="ADAL" clId="{7F148DFB-777B-472A-ABB7-C5E0E16E68B5}" dt="2019-07-02T17:55:56.005" v="37"/>
          <ac:grpSpMkLst>
            <pc:docMk/>
            <pc:sldMk cId="1572628378" sldId="261"/>
            <ac:grpSpMk id="97" creationId="{00000000-0000-0000-0000-000000000000}"/>
          </ac:grpSpMkLst>
        </pc:grpChg>
        <pc:grpChg chg="mod">
          <ac:chgData name="Tara McClure" userId="e5439c73-25d8-48a5-8dcb-87907cf33aad" providerId="ADAL" clId="{7F148DFB-777B-472A-ABB7-C5E0E16E68B5}" dt="2019-07-02T18:06:36.733" v="136" actId="1076"/>
          <ac:grpSpMkLst>
            <pc:docMk/>
            <pc:sldMk cId="1572628378" sldId="261"/>
            <ac:grpSpMk id="102" creationId="{00000000-0000-0000-0000-000000000000}"/>
          </ac:grpSpMkLst>
        </pc:grpChg>
        <pc:picChg chg="mod">
          <ac:chgData name="Tara McClure" userId="e5439c73-25d8-48a5-8dcb-87907cf33aad" providerId="ADAL" clId="{7F148DFB-777B-472A-ABB7-C5E0E16E68B5}" dt="2019-07-02T17:54:11.273" v="36" actId="14100"/>
          <ac:picMkLst>
            <pc:docMk/>
            <pc:sldMk cId="1572628378" sldId="261"/>
            <ac:picMk id="7" creationId="{00000000-0000-0000-0000-000000000000}"/>
          </ac:picMkLst>
        </pc:picChg>
        <pc:picChg chg="mod">
          <ac:chgData name="Tara McClure" userId="e5439c73-25d8-48a5-8dcb-87907cf33aad" providerId="ADAL" clId="{7F148DFB-777B-472A-ABB7-C5E0E16E68B5}" dt="2019-07-02T17:58:32.724" v="68" actId="1076"/>
          <ac:picMkLst>
            <pc:docMk/>
            <pc:sldMk cId="1572628378" sldId="261"/>
            <ac:picMk id="8" creationId="{00000000-0000-0000-0000-000000000000}"/>
          </ac:picMkLst>
        </pc:picChg>
        <pc:picChg chg="del">
          <ac:chgData name="Tara McClure" userId="e5439c73-25d8-48a5-8dcb-87907cf33aad" providerId="ADAL" clId="{7F148DFB-777B-472A-ABB7-C5E0E16E68B5}" dt="2019-07-02T17:53:37.961" v="29" actId="478"/>
          <ac:picMkLst>
            <pc:docMk/>
            <pc:sldMk cId="1572628378" sldId="261"/>
            <ac:picMk id="16" creationId="{00000000-0000-0000-0000-000000000000}"/>
          </ac:picMkLst>
        </pc:picChg>
        <pc:picChg chg="add mod">
          <ac:chgData name="Tara McClure" userId="e5439c73-25d8-48a5-8dcb-87907cf33aad" providerId="ADAL" clId="{7F148DFB-777B-472A-ABB7-C5E0E16E68B5}" dt="2019-07-02T18:01:55.506" v="92" actId="1076"/>
          <ac:picMkLst>
            <pc:docMk/>
            <pc:sldMk cId="1572628378" sldId="261"/>
            <ac:picMk id="44" creationId="{C9DF3448-9355-4E47-B4E2-BB61662D6984}"/>
          </ac:picMkLst>
        </pc:picChg>
        <pc:picChg chg="add mod ord">
          <ac:chgData name="Tara McClure" userId="e5439c73-25d8-48a5-8dcb-87907cf33aad" providerId="ADAL" clId="{7F148DFB-777B-472A-ABB7-C5E0E16E68B5}" dt="2019-07-02T18:05:56.250" v="132" actId="1076"/>
          <ac:picMkLst>
            <pc:docMk/>
            <pc:sldMk cId="1572628378" sldId="261"/>
            <ac:picMk id="45" creationId="{9B0DB16A-90AF-41C3-8334-051A14E5099E}"/>
          </ac:picMkLst>
        </pc:picChg>
        <pc:picChg chg="del topLvl">
          <ac:chgData name="Tara McClure" userId="e5439c73-25d8-48a5-8dcb-87907cf33aad" providerId="ADAL" clId="{7F148DFB-777B-472A-ABB7-C5E0E16E68B5}" dt="2019-07-02T17:56:49.248" v="47" actId="478"/>
          <ac:picMkLst>
            <pc:docMk/>
            <pc:sldMk cId="1572628378" sldId="261"/>
            <ac:picMk id="84" creationId="{00000000-0000-0000-0000-000000000000}"/>
          </ac:picMkLst>
        </pc:picChg>
        <pc:picChg chg="del">
          <ac:chgData name="Tara McClure" userId="e5439c73-25d8-48a5-8dcb-87907cf33aad" providerId="ADAL" clId="{7F148DFB-777B-472A-ABB7-C5E0E16E68B5}" dt="2019-07-02T17:56:45.099" v="44" actId="478"/>
          <ac:picMkLst>
            <pc:docMk/>
            <pc:sldMk cId="1572628378" sldId="261"/>
            <ac:picMk id="85" creationId="{00000000-0000-0000-0000-000000000000}"/>
          </ac:picMkLst>
        </pc:picChg>
        <pc:picChg chg="mod">
          <ac:chgData name="Tara McClure" userId="e5439c73-25d8-48a5-8dcb-87907cf33aad" providerId="ADAL" clId="{7F148DFB-777B-472A-ABB7-C5E0E16E68B5}" dt="2019-07-02T18:01:22.679" v="88" actId="1076"/>
          <ac:picMkLst>
            <pc:docMk/>
            <pc:sldMk cId="1572628378" sldId="261"/>
            <ac:picMk id="1027" creationId="{00000000-0000-0000-0000-000000000000}"/>
          </ac:picMkLst>
        </pc:picChg>
      </pc:sldChg>
      <pc:sldChg chg="addSp delSp modSp add addCm modCm">
        <pc:chgData name="Tara McClure" userId="e5439c73-25d8-48a5-8dcb-87907cf33aad" providerId="ADAL" clId="{7F148DFB-777B-472A-ABB7-C5E0E16E68B5}" dt="2019-07-02T18:59:04.768" v="1204" actId="167"/>
        <pc:sldMkLst>
          <pc:docMk/>
          <pc:sldMk cId="2536177453" sldId="262"/>
        </pc:sldMkLst>
        <pc:spChg chg="add del mod">
          <ac:chgData name="Tara McClure" userId="e5439c73-25d8-48a5-8dcb-87907cf33aad" providerId="ADAL" clId="{7F148DFB-777B-472A-ABB7-C5E0E16E68B5}" dt="2019-07-02T18:15:14.795" v="154" actId="478"/>
          <ac:spMkLst>
            <pc:docMk/>
            <pc:sldMk cId="2536177453" sldId="262"/>
            <ac:spMk id="46" creationId="{1FD824FF-4CA4-4B3B-8CBA-DDE44BAD08BA}"/>
          </ac:spMkLst>
        </pc:spChg>
        <pc:spChg chg="mod">
          <ac:chgData name="Tara McClure" userId="e5439c73-25d8-48a5-8dcb-87907cf33aad" providerId="ADAL" clId="{7F148DFB-777B-472A-ABB7-C5E0E16E68B5}" dt="2019-07-02T18:19:38.967" v="253" actId="20577"/>
          <ac:spMkLst>
            <pc:docMk/>
            <pc:sldMk cId="2536177453" sldId="262"/>
            <ac:spMk id="50" creationId="{633E6701-A4AF-4999-ADF5-5700CA8F358D}"/>
          </ac:spMkLst>
        </pc:spChg>
        <pc:spChg chg="mod">
          <ac:chgData name="Tara McClure" userId="e5439c73-25d8-48a5-8dcb-87907cf33aad" providerId="ADAL" clId="{7F148DFB-777B-472A-ABB7-C5E0E16E68B5}" dt="2019-07-02T18:19:57.431" v="259" actId="14100"/>
          <ac:spMkLst>
            <pc:docMk/>
            <pc:sldMk cId="2536177453" sldId="262"/>
            <ac:spMk id="51" creationId="{19470D99-FE4B-4500-BA06-D8B028F19713}"/>
          </ac:spMkLst>
        </pc:spChg>
        <pc:spChg chg="mod">
          <ac:chgData name="Tara McClure" userId="e5439c73-25d8-48a5-8dcb-87907cf33aad" providerId="ADAL" clId="{7F148DFB-777B-472A-ABB7-C5E0E16E68B5}" dt="2019-07-02T18:19:45.759" v="256" actId="1076"/>
          <ac:spMkLst>
            <pc:docMk/>
            <pc:sldMk cId="2536177453" sldId="262"/>
            <ac:spMk id="52" creationId="{77897D37-8876-4681-8CF1-BCE65D0EE9A2}"/>
          </ac:spMkLst>
        </pc:spChg>
        <pc:spChg chg="mod">
          <ac:chgData name="Tara McClure" userId="e5439c73-25d8-48a5-8dcb-87907cf33aad" providerId="ADAL" clId="{7F148DFB-777B-472A-ABB7-C5E0E16E68B5}" dt="2019-07-02T18:52:44.554" v="1168" actId="1076"/>
          <ac:spMkLst>
            <pc:docMk/>
            <pc:sldMk cId="2536177453" sldId="262"/>
            <ac:spMk id="55" creationId="{E5DCDF12-07AA-4AC2-A23E-8EC1310DA635}"/>
          </ac:spMkLst>
        </pc:spChg>
        <pc:spChg chg="mod ord">
          <ac:chgData name="Tara McClure" userId="e5439c73-25d8-48a5-8dcb-87907cf33aad" providerId="ADAL" clId="{7F148DFB-777B-472A-ABB7-C5E0E16E68B5}" dt="2019-07-02T18:59:04.768" v="1204" actId="167"/>
          <ac:spMkLst>
            <pc:docMk/>
            <pc:sldMk cId="2536177453" sldId="262"/>
            <ac:spMk id="60" creationId="{79393496-1C31-4B7E-9647-89919282F6D7}"/>
          </ac:spMkLst>
        </pc:spChg>
        <pc:spChg chg="mod">
          <ac:chgData name="Tara McClure" userId="e5439c73-25d8-48a5-8dcb-87907cf33aad" providerId="ADAL" clId="{7F148DFB-777B-472A-ABB7-C5E0E16E68B5}" dt="2019-07-02T18:53:17.393" v="1172" actId="1076"/>
          <ac:spMkLst>
            <pc:docMk/>
            <pc:sldMk cId="2536177453" sldId="262"/>
            <ac:spMk id="61" creationId="{0FFC7AFD-DB31-4D6A-9DE2-A29AFF0B7415}"/>
          </ac:spMkLst>
        </pc:spChg>
        <pc:spChg chg="add mod">
          <ac:chgData name="Tara McClure" userId="e5439c73-25d8-48a5-8dcb-87907cf33aad" providerId="ADAL" clId="{7F148DFB-777B-472A-ABB7-C5E0E16E68B5}" dt="2019-07-02T18:17:10.298" v="190" actId="20577"/>
          <ac:spMkLst>
            <pc:docMk/>
            <pc:sldMk cId="2536177453" sldId="262"/>
            <ac:spMk id="62" creationId="{23987023-D9E5-4512-B383-2F9043C34B26}"/>
          </ac:spMkLst>
        </pc:spChg>
        <pc:spChg chg="del">
          <ac:chgData name="Tara McClure" userId="e5439c73-25d8-48a5-8dcb-87907cf33aad" providerId="ADAL" clId="{7F148DFB-777B-472A-ABB7-C5E0E16E68B5}" dt="2019-07-02T18:17:03.629" v="187" actId="478"/>
          <ac:spMkLst>
            <pc:docMk/>
            <pc:sldMk cId="2536177453" sldId="262"/>
            <ac:spMk id="63" creationId="{7EE71744-B809-4CCB-A9ED-EE0A3FD7DAC0}"/>
          </ac:spMkLst>
        </pc:spChg>
        <pc:spChg chg="add mod">
          <ac:chgData name="Tara McClure" userId="e5439c73-25d8-48a5-8dcb-87907cf33aad" providerId="ADAL" clId="{7F148DFB-777B-472A-ABB7-C5E0E16E68B5}" dt="2019-07-02T18:47:26.128" v="988" actId="164"/>
          <ac:spMkLst>
            <pc:docMk/>
            <pc:sldMk cId="2536177453" sldId="262"/>
            <ac:spMk id="64" creationId="{EAEACCCC-F0DE-449C-AEF6-B641F775AF1B}"/>
          </ac:spMkLst>
        </pc:spChg>
        <pc:spChg chg="add del">
          <ac:chgData name="Tara McClure" userId="e5439c73-25d8-48a5-8dcb-87907cf33aad" providerId="ADAL" clId="{7F148DFB-777B-472A-ABB7-C5E0E16E68B5}" dt="2019-07-02T18:24:09.654" v="284"/>
          <ac:spMkLst>
            <pc:docMk/>
            <pc:sldMk cId="2536177453" sldId="262"/>
            <ac:spMk id="69" creationId="{D2BB9E0C-64C6-46A3-9E8F-B4E16077038D}"/>
          </ac:spMkLst>
        </pc:spChg>
        <pc:spChg chg="add del">
          <ac:chgData name="Tara McClure" userId="e5439c73-25d8-48a5-8dcb-87907cf33aad" providerId="ADAL" clId="{7F148DFB-777B-472A-ABB7-C5E0E16E68B5}" dt="2019-07-02T18:24:09.224" v="283"/>
          <ac:spMkLst>
            <pc:docMk/>
            <pc:sldMk cId="2536177453" sldId="262"/>
            <ac:spMk id="74" creationId="{DEA0010E-E1F8-4F8A-BC5A-ACE13B0F92A8}"/>
          </ac:spMkLst>
        </pc:spChg>
        <pc:spChg chg="add mod">
          <ac:chgData name="Tara McClure" userId="e5439c73-25d8-48a5-8dcb-87907cf33aad" providerId="ADAL" clId="{7F148DFB-777B-472A-ABB7-C5E0E16E68B5}" dt="2019-07-02T18:47:26.128" v="988" actId="164"/>
          <ac:spMkLst>
            <pc:docMk/>
            <pc:sldMk cId="2536177453" sldId="262"/>
            <ac:spMk id="76" creationId="{CC6522B9-8F71-4F61-A05F-D2B7886D4AA3}"/>
          </ac:spMkLst>
        </pc:spChg>
        <pc:spChg chg="add mod">
          <ac:chgData name="Tara McClure" userId="e5439c73-25d8-48a5-8dcb-87907cf33aad" providerId="ADAL" clId="{7F148DFB-777B-472A-ABB7-C5E0E16E68B5}" dt="2019-07-02T18:47:26.128" v="988" actId="164"/>
          <ac:spMkLst>
            <pc:docMk/>
            <pc:sldMk cId="2536177453" sldId="262"/>
            <ac:spMk id="78" creationId="{F6F9DB9C-CE1D-4CDB-8C37-86E597FE58F1}"/>
          </ac:spMkLst>
        </pc:spChg>
        <pc:spChg chg="add mod">
          <ac:chgData name="Tara McClure" userId="e5439c73-25d8-48a5-8dcb-87907cf33aad" providerId="ADAL" clId="{7F148DFB-777B-472A-ABB7-C5E0E16E68B5}" dt="2019-07-02T18:47:26.128" v="988" actId="164"/>
          <ac:spMkLst>
            <pc:docMk/>
            <pc:sldMk cId="2536177453" sldId="262"/>
            <ac:spMk id="80" creationId="{2AF8D067-7485-43CE-A9A3-0B0959003BFF}"/>
          </ac:spMkLst>
        </pc:spChg>
        <pc:spChg chg="add mod">
          <ac:chgData name="Tara McClure" userId="e5439c73-25d8-48a5-8dcb-87907cf33aad" providerId="ADAL" clId="{7F148DFB-777B-472A-ABB7-C5E0E16E68B5}" dt="2019-07-02T18:47:26.128" v="988" actId="164"/>
          <ac:spMkLst>
            <pc:docMk/>
            <pc:sldMk cId="2536177453" sldId="262"/>
            <ac:spMk id="82" creationId="{97ACB7FA-B75F-4BBD-B0A6-9C4ACC95BA67}"/>
          </ac:spMkLst>
        </pc:spChg>
        <pc:spChg chg="add mod">
          <ac:chgData name="Tara McClure" userId="e5439c73-25d8-48a5-8dcb-87907cf33aad" providerId="ADAL" clId="{7F148DFB-777B-472A-ABB7-C5E0E16E68B5}" dt="2019-07-02T18:47:26.128" v="988" actId="164"/>
          <ac:spMkLst>
            <pc:docMk/>
            <pc:sldMk cId="2536177453" sldId="262"/>
            <ac:spMk id="84" creationId="{20582C8F-AA3F-4188-94A7-A6A0F5A4AFE7}"/>
          </ac:spMkLst>
        </pc:spChg>
        <pc:spChg chg="add mod">
          <ac:chgData name="Tara McClure" userId="e5439c73-25d8-48a5-8dcb-87907cf33aad" providerId="ADAL" clId="{7F148DFB-777B-472A-ABB7-C5E0E16E68B5}" dt="2019-07-02T18:47:26.128" v="988" actId="164"/>
          <ac:spMkLst>
            <pc:docMk/>
            <pc:sldMk cId="2536177453" sldId="262"/>
            <ac:spMk id="85" creationId="{00788DEB-F9FB-4C88-A4D1-272268BCF784}"/>
          </ac:spMkLst>
        </pc:spChg>
        <pc:spChg chg="add del mod">
          <ac:chgData name="Tara McClure" userId="e5439c73-25d8-48a5-8dcb-87907cf33aad" providerId="ADAL" clId="{7F148DFB-777B-472A-ABB7-C5E0E16E68B5}" dt="2019-07-02T18:41:40.228" v="436"/>
          <ac:spMkLst>
            <pc:docMk/>
            <pc:sldMk cId="2536177453" sldId="262"/>
            <ac:spMk id="87" creationId="{F2FE7194-BB1A-477E-9D3A-8A6465EC1D84}"/>
          </ac:spMkLst>
        </pc:spChg>
        <pc:spChg chg="add mod">
          <ac:chgData name="Tara McClure" userId="e5439c73-25d8-48a5-8dcb-87907cf33aad" providerId="ADAL" clId="{7F148DFB-777B-472A-ABB7-C5E0E16E68B5}" dt="2019-07-02T18:47:26.128" v="988" actId="164"/>
          <ac:spMkLst>
            <pc:docMk/>
            <pc:sldMk cId="2536177453" sldId="262"/>
            <ac:spMk id="88" creationId="{0DA09E43-C161-4B79-B4DB-04A9278A0A21}"/>
          </ac:spMkLst>
        </pc:spChg>
        <pc:spChg chg="add del">
          <ac:chgData name="Tara McClure" userId="e5439c73-25d8-48a5-8dcb-87907cf33aad" providerId="ADAL" clId="{7F148DFB-777B-472A-ABB7-C5E0E16E68B5}" dt="2019-07-02T18:30:28.723" v="394"/>
          <ac:spMkLst>
            <pc:docMk/>
            <pc:sldMk cId="2536177453" sldId="262"/>
            <ac:spMk id="94" creationId="{8E8AD2FA-5CD0-4CE5-8204-9F40FDCEB95B}"/>
          </ac:spMkLst>
        </pc:spChg>
        <pc:spChg chg="add del">
          <ac:chgData name="Tara McClure" userId="e5439c73-25d8-48a5-8dcb-87907cf33aad" providerId="ADAL" clId="{7F148DFB-777B-472A-ABB7-C5E0E16E68B5}" dt="2019-07-02T18:30:28.260" v="393"/>
          <ac:spMkLst>
            <pc:docMk/>
            <pc:sldMk cId="2536177453" sldId="262"/>
            <ac:spMk id="95" creationId="{F812931A-B5BA-4B61-B556-5A337A1BA6B8}"/>
          </ac:spMkLst>
        </pc:spChg>
        <pc:spChg chg="add del">
          <ac:chgData name="Tara McClure" userId="e5439c73-25d8-48a5-8dcb-87907cf33aad" providerId="ADAL" clId="{7F148DFB-777B-472A-ABB7-C5E0E16E68B5}" dt="2019-07-02T18:30:32.812" v="396"/>
          <ac:spMkLst>
            <pc:docMk/>
            <pc:sldMk cId="2536177453" sldId="262"/>
            <ac:spMk id="96" creationId="{A860F08D-45B4-43C5-8E48-E1029B6D7E73}"/>
          </ac:spMkLst>
        </pc:spChg>
        <pc:spChg chg="add mod">
          <ac:chgData name="Tara McClure" userId="e5439c73-25d8-48a5-8dcb-87907cf33aad" providerId="ADAL" clId="{7F148DFB-777B-472A-ABB7-C5E0E16E68B5}" dt="2019-07-02T18:47:26.128" v="988" actId="164"/>
          <ac:spMkLst>
            <pc:docMk/>
            <pc:sldMk cId="2536177453" sldId="262"/>
            <ac:spMk id="101" creationId="{2F4309CD-831B-4181-8452-74D8B7261A82}"/>
          </ac:spMkLst>
        </pc:spChg>
        <pc:spChg chg="add mod">
          <ac:chgData name="Tara McClure" userId="e5439c73-25d8-48a5-8dcb-87907cf33aad" providerId="ADAL" clId="{7F148DFB-777B-472A-ABB7-C5E0E16E68B5}" dt="2019-07-02T18:50:30.008" v="1049" actId="20577"/>
          <ac:spMkLst>
            <pc:docMk/>
            <pc:sldMk cId="2536177453" sldId="262"/>
            <ac:spMk id="108" creationId="{E8D77455-AD04-4E6C-81E0-FD340B704DE2}"/>
          </ac:spMkLst>
        </pc:spChg>
        <pc:spChg chg="add">
          <ac:chgData name="Tara McClure" userId="e5439c73-25d8-48a5-8dcb-87907cf33aad" providerId="ADAL" clId="{7F148DFB-777B-472A-ABB7-C5E0E16E68B5}" dt="2019-07-02T18:50:23.151" v="1044"/>
          <ac:spMkLst>
            <pc:docMk/>
            <pc:sldMk cId="2536177453" sldId="262"/>
            <ac:spMk id="109" creationId="{60D3FBE8-CCB7-4A3A-8ADA-3C7B12EAD972}"/>
          </ac:spMkLst>
        </pc:spChg>
        <pc:spChg chg="mod">
          <ac:chgData name="Tara McClure" userId="e5439c73-25d8-48a5-8dcb-87907cf33aad" providerId="ADAL" clId="{7F148DFB-777B-472A-ABB7-C5E0E16E68B5}" dt="2019-07-02T18:58:34.418" v="1202" actId="1076"/>
          <ac:spMkLst>
            <pc:docMk/>
            <pc:sldMk cId="2536177453" sldId="262"/>
            <ac:spMk id="112" creationId="{00000000-0000-0000-0000-000000000000}"/>
          </ac:spMkLst>
        </pc:spChg>
        <pc:grpChg chg="del">
          <ac:chgData name="Tara McClure" userId="e5439c73-25d8-48a5-8dcb-87907cf33aad" providerId="ADAL" clId="{7F148DFB-777B-472A-ABB7-C5E0E16E68B5}" dt="2019-07-02T18:14:50.451" v="149" actId="478"/>
          <ac:grpSpMkLst>
            <pc:docMk/>
            <pc:sldMk cId="2536177453" sldId="262"/>
            <ac:grpSpMk id="3" creationId="{00000000-0000-0000-0000-000000000000}"/>
          </ac:grpSpMkLst>
        </pc:grpChg>
        <pc:grpChg chg="del">
          <ac:chgData name="Tara McClure" userId="e5439c73-25d8-48a5-8dcb-87907cf33aad" providerId="ADAL" clId="{7F148DFB-777B-472A-ABB7-C5E0E16E68B5}" dt="2019-07-02T18:14:50.451" v="149" actId="478"/>
          <ac:grpSpMkLst>
            <pc:docMk/>
            <pc:sldMk cId="2536177453" sldId="262"/>
            <ac:grpSpMk id="34" creationId="{00000000-0000-0000-0000-000000000000}"/>
          </ac:grpSpMkLst>
        </pc:grpChg>
        <pc:grpChg chg="del">
          <ac:chgData name="Tara McClure" userId="e5439c73-25d8-48a5-8dcb-87907cf33aad" providerId="ADAL" clId="{7F148DFB-777B-472A-ABB7-C5E0E16E68B5}" dt="2019-07-02T18:14:50.451" v="149" actId="478"/>
          <ac:grpSpMkLst>
            <pc:docMk/>
            <pc:sldMk cId="2536177453" sldId="262"/>
            <ac:grpSpMk id="36" creationId="{00000000-0000-0000-0000-000000000000}"/>
          </ac:grpSpMkLst>
        </pc:grpChg>
        <pc:grpChg chg="add mod ord">
          <ac:chgData name="Tara McClure" userId="e5439c73-25d8-48a5-8dcb-87907cf33aad" providerId="ADAL" clId="{7F148DFB-777B-472A-ABB7-C5E0E16E68B5}" dt="2019-07-02T18:57:27.068" v="1194" actId="167"/>
          <ac:grpSpMkLst>
            <pc:docMk/>
            <pc:sldMk cId="2536177453" sldId="262"/>
            <ac:grpSpMk id="37" creationId="{E980173D-7E6E-4927-A1D9-9FA1FB3DA974}"/>
          </ac:grpSpMkLst>
        </pc:grpChg>
        <pc:grpChg chg="add del mod">
          <ac:chgData name="Tara McClure" userId="e5439c73-25d8-48a5-8dcb-87907cf33aad" providerId="ADAL" clId="{7F148DFB-777B-472A-ABB7-C5E0E16E68B5}" dt="2019-07-02T18:53:00.738" v="1170" actId="1076"/>
          <ac:grpSpMkLst>
            <pc:docMk/>
            <pc:sldMk cId="2536177453" sldId="262"/>
            <ac:grpSpMk id="47" creationId="{17EFE813-8F32-459B-B439-534B3583830D}"/>
          </ac:grpSpMkLst>
        </pc:grpChg>
        <pc:grpChg chg="add del mod">
          <ac:chgData name="Tara McClure" userId="e5439c73-25d8-48a5-8dcb-87907cf33aad" providerId="ADAL" clId="{7F148DFB-777B-472A-ABB7-C5E0E16E68B5}" dt="2019-07-02T18:53:13.754" v="1171" actId="1076"/>
          <ac:grpSpMkLst>
            <pc:docMk/>
            <pc:sldMk cId="2536177453" sldId="262"/>
            <ac:grpSpMk id="53" creationId="{A2512CDB-E83D-489B-BFCC-BF60ADE7281C}"/>
          </ac:grpSpMkLst>
        </pc:grpChg>
        <pc:grpChg chg="del">
          <ac:chgData name="Tara McClure" userId="e5439c73-25d8-48a5-8dcb-87907cf33aad" providerId="ADAL" clId="{7F148DFB-777B-472A-ABB7-C5E0E16E68B5}" dt="2019-07-02T18:14:50.451" v="149" actId="478"/>
          <ac:grpSpMkLst>
            <pc:docMk/>
            <pc:sldMk cId="2536177453" sldId="262"/>
            <ac:grpSpMk id="89" creationId="{00000000-0000-0000-0000-000000000000}"/>
          </ac:grpSpMkLst>
        </pc:grpChg>
        <pc:grpChg chg="del">
          <ac:chgData name="Tara McClure" userId="e5439c73-25d8-48a5-8dcb-87907cf33aad" providerId="ADAL" clId="{7F148DFB-777B-472A-ABB7-C5E0E16E68B5}" dt="2019-07-02T18:14:50.451" v="149" actId="478"/>
          <ac:grpSpMkLst>
            <pc:docMk/>
            <pc:sldMk cId="2536177453" sldId="262"/>
            <ac:grpSpMk id="90" creationId="{00000000-0000-0000-0000-000000000000}"/>
          </ac:grpSpMkLst>
        </pc:grpChg>
        <pc:grpChg chg="del">
          <ac:chgData name="Tara McClure" userId="e5439c73-25d8-48a5-8dcb-87907cf33aad" providerId="ADAL" clId="{7F148DFB-777B-472A-ABB7-C5E0E16E68B5}" dt="2019-07-02T18:14:50.451" v="149" actId="478"/>
          <ac:grpSpMkLst>
            <pc:docMk/>
            <pc:sldMk cId="2536177453" sldId="262"/>
            <ac:grpSpMk id="98" creationId="{00000000-0000-0000-0000-000000000000}"/>
          </ac:grpSpMkLst>
        </pc:grpChg>
        <pc:grpChg chg="del">
          <ac:chgData name="Tara McClure" userId="e5439c73-25d8-48a5-8dcb-87907cf33aad" providerId="ADAL" clId="{7F148DFB-777B-472A-ABB7-C5E0E16E68B5}" dt="2019-07-02T18:14:50.451" v="149" actId="478"/>
          <ac:grpSpMkLst>
            <pc:docMk/>
            <pc:sldMk cId="2536177453" sldId="262"/>
            <ac:grpSpMk id="102" creationId="{00000000-0000-0000-0000-000000000000}"/>
          </ac:grpSpMkLst>
        </pc:grpChg>
        <pc:picChg chg="add mod ord">
          <ac:chgData name="Tara McClure" userId="e5439c73-25d8-48a5-8dcb-87907cf33aad" providerId="ADAL" clId="{7F148DFB-777B-472A-ABB7-C5E0E16E68B5}" dt="2019-07-02T18:47:26.128" v="988" actId="164"/>
          <ac:picMkLst>
            <pc:docMk/>
            <pc:sldMk cId="2536177453" sldId="262"/>
            <ac:picMk id="5" creationId="{9B3F6476-30DF-423B-A141-05E8DE38DB2E}"/>
          </ac:picMkLst>
        </pc:picChg>
        <pc:picChg chg="del">
          <ac:chgData name="Tara McClure" userId="e5439c73-25d8-48a5-8dcb-87907cf33aad" providerId="ADAL" clId="{7F148DFB-777B-472A-ABB7-C5E0E16E68B5}" dt="2019-07-02T18:14:50.451" v="149" actId="478"/>
          <ac:picMkLst>
            <pc:docMk/>
            <pc:sldMk cId="2536177453" sldId="262"/>
            <ac:picMk id="7" creationId="{00000000-0000-0000-0000-000000000000}"/>
          </ac:picMkLst>
        </pc:picChg>
        <pc:picChg chg="del">
          <ac:chgData name="Tara McClure" userId="e5439c73-25d8-48a5-8dcb-87907cf33aad" providerId="ADAL" clId="{7F148DFB-777B-472A-ABB7-C5E0E16E68B5}" dt="2019-07-02T18:14:50.451" v="149" actId="478"/>
          <ac:picMkLst>
            <pc:docMk/>
            <pc:sldMk cId="2536177453" sldId="262"/>
            <ac:picMk id="8" creationId="{00000000-0000-0000-0000-000000000000}"/>
          </ac:picMkLst>
        </pc:picChg>
        <pc:picChg chg="del">
          <ac:chgData name="Tara McClure" userId="e5439c73-25d8-48a5-8dcb-87907cf33aad" providerId="ADAL" clId="{7F148DFB-777B-472A-ABB7-C5E0E16E68B5}" dt="2019-07-02T18:14:50.451" v="149" actId="478"/>
          <ac:picMkLst>
            <pc:docMk/>
            <pc:sldMk cId="2536177453" sldId="262"/>
            <ac:picMk id="44" creationId="{C9DF3448-9355-4E47-B4E2-BB61662D6984}"/>
          </ac:picMkLst>
        </pc:picChg>
        <pc:picChg chg="del">
          <ac:chgData name="Tara McClure" userId="e5439c73-25d8-48a5-8dcb-87907cf33aad" providerId="ADAL" clId="{7F148DFB-777B-472A-ABB7-C5E0E16E68B5}" dt="2019-07-02T18:14:50.451" v="149" actId="478"/>
          <ac:picMkLst>
            <pc:docMk/>
            <pc:sldMk cId="2536177453" sldId="262"/>
            <ac:picMk id="45" creationId="{9B0DB16A-90AF-41C3-8334-051A14E5099E}"/>
          </ac:picMkLst>
        </pc:picChg>
        <pc:picChg chg="add del mod">
          <ac:chgData name="Tara McClure" userId="e5439c73-25d8-48a5-8dcb-87907cf33aad" providerId="ADAL" clId="{7F148DFB-777B-472A-ABB7-C5E0E16E68B5}" dt="2019-07-02T18:32:01.829" v="417" actId="478"/>
          <ac:picMkLst>
            <pc:docMk/>
            <pc:sldMk cId="2536177453" sldId="262"/>
            <ac:picMk id="1026" creationId="{F67D866E-E53C-45DE-8063-C2284B523177}"/>
          </ac:picMkLst>
        </pc:picChg>
        <pc:cxnChg chg="add del mod">
          <ac:chgData name="Tara McClure" userId="e5439c73-25d8-48a5-8dcb-87907cf33aad" providerId="ADAL" clId="{7F148DFB-777B-472A-ABB7-C5E0E16E68B5}" dt="2019-07-02T18:15:10.099" v="153" actId="478"/>
          <ac:cxnSpMkLst>
            <pc:docMk/>
            <pc:sldMk cId="2536177453" sldId="262"/>
            <ac:cxnSpMk id="42" creationId="{A40B5809-EA41-4E40-B06D-0631A8F227ED}"/>
          </ac:cxnSpMkLst>
        </pc:cxnChg>
        <pc:cxnChg chg="add mod">
          <ac:chgData name="Tara McClure" userId="e5439c73-25d8-48a5-8dcb-87907cf33aad" providerId="ADAL" clId="{7F148DFB-777B-472A-ABB7-C5E0E16E68B5}" dt="2019-07-02T18:56:58.668" v="1179" actId="14100"/>
          <ac:cxnSpMkLst>
            <pc:docMk/>
            <pc:sldMk cId="2536177453" sldId="262"/>
            <ac:cxnSpMk id="67" creationId="{64AA5637-DBA5-419C-9407-FD6885E64E5D}"/>
          </ac:cxnSpMkLst>
        </pc:cxnChg>
        <pc:cxnChg chg="add del">
          <ac:chgData name="Tara McClure" userId="e5439c73-25d8-48a5-8dcb-87907cf33aad" providerId="ADAL" clId="{7F148DFB-777B-472A-ABB7-C5E0E16E68B5}" dt="2019-07-02T18:24:09.654" v="284"/>
          <ac:cxnSpMkLst>
            <pc:docMk/>
            <pc:sldMk cId="2536177453" sldId="262"/>
            <ac:cxnSpMk id="73" creationId="{BB07814C-C1C0-4EF2-A872-1EDA2260C107}"/>
          </ac:cxnSpMkLst>
        </pc:cxnChg>
        <pc:cxnChg chg="add del">
          <ac:chgData name="Tara McClure" userId="e5439c73-25d8-48a5-8dcb-87907cf33aad" providerId="ADAL" clId="{7F148DFB-777B-472A-ABB7-C5E0E16E68B5}" dt="2019-07-02T18:24:09.224" v="283"/>
          <ac:cxnSpMkLst>
            <pc:docMk/>
            <pc:sldMk cId="2536177453" sldId="262"/>
            <ac:cxnSpMk id="75" creationId="{F698E969-D112-44C4-AC91-BCE9B6F7E42C}"/>
          </ac:cxnSpMkLst>
        </pc:cxnChg>
        <pc:cxnChg chg="add mod">
          <ac:chgData name="Tara McClure" userId="e5439c73-25d8-48a5-8dcb-87907cf33aad" providerId="ADAL" clId="{7F148DFB-777B-472A-ABB7-C5E0E16E68B5}" dt="2019-07-02T18:47:26.128" v="988" actId="164"/>
          <ac:cxnSpMkLst>
            <pc:docMk/>
            <pc:sldMk cId="2536177453" sldId="262"/>
            <ac:cxnSpMk id="77" creationId="{720E9402-0285-4212-A7D4-58854E6E5543}"/>
          </ac:cxnSpMkLst>
        </pc:cxnChg>
        <pc:cxnChg chg="add mod">
          <ac:chgData name="Tara McClure" userId="e5439c73-25d8-48a5-8dcb-87907cf33aad" providerId="ADAL" clId="{7F148DFB-777B-472A-ABB7-C5E0E16E68B5}" dt="2019-07-02T18:47:26.128" v="988" actId="164"/>
          <ac:cxnSpMkLst>
            <pc:docMk/>
            <pc:sldMk cId="2536177453" sldId="262"/>
            <ac:cxnSpMk id="79" creationId="{AB4371E8-B8FC-41BC-BD84-C60AB596EFC3}"/>
          </ac:cxnSpMkLst>
        </pc:cxnChg>
        <pc:cxnChg chg="add mod">
          <ac:chgData name="Tara McClure" userId="e5439c73-25d8-48a5-8dcb-87907cf33aad" providerId="ADAL" clId="{7F148DFB-777B-472A-ABB7-C5E0E16E68B5}" dt="2019-07-02T18:47:26.128" v="988" actId="164"/>
          <ac:cxnSpMkLst>
            <pc:docMk/>
            <pc:sldMk cId="2536177453" sldId="262"/>
            <ac:cxnSpMk id="81" creationId="{D5857580-AD1D-4AB1-898E-5A130C0598B6}"/>
          </ac:cxnSpMkLst>
        </pc:cxnChg>
        <pc:cxnChg chg="add mod">
          <ac:chgData name="Tara McClure" userId="e5439c73-25d8-48a5-8dcb-87907cf33aad" providerId="ADAL" clId="{7F148DFB-777B-472A-ABB7-C5E0E16E68B5}" dt="2019-07-02T18:47:26.128" v="988" actId="164"/>
          <ac:cxnSpMkLst>
            <pc:docMk/>
            <pc:sldMk cId="2536177453" sldId="262"/>
            <ac:cxnSpMk id="83" creationId="{84FC3B8F-1D82-416F-AFC3-9F40DF2FE4CD}"/>
          </ac:cxnSpMkLst>
        </pc:cxnChg>
        <pc:cxnChg chg="add mod">
          <ac:chgData name="Tara McClure" userId="e5439c73-25d8-48a5-8dcb-87907cf33aad" providerId="ADAL" clId="{7F148DFB-777B-472A-ABB7-C5E0E16E68B5}" dt="2019-07-02T18:47:26.128" v="988" actId="164"/>
          <ac:cxnSpMkLst>
            <pc:docMk/>
            <pc:sldMk cId="2536177453" sldId="262"/>
            <ac:cxnSpMk id="86" creationId="{6EFA36CA-AA4C-4FA7-AFAF-FEB5691E42A5}"/>
          </ac:cxnSpMkLst>
        </pc:cxnChg>
        <pc:cxnChg chg="add mod">
          <ac:chgData name="Tara McClure" userId="e5439c73-25d8-48a5-8dcb-87907cf33aad" providerId="ADAL" clId="{7F148DFB-777B-472A-ABB7-C5E0E16E68B5}" dt="2019-07-02T18:47:26.128" v="988" actId="164"/>
          <ac:cxnSpMkLst>
            <pc:docMk/>
            <pc:sldMk cId="2536177453" sldId="262"/>
            <ac:cxnSpMk id="99" creationId="{27AAF65C-8B9E-4F35-AFFF-76239031CF75}"/>
          </ac:cxnSpMkLst>
        </pc:cxnChg>
        <pc:cxnChg chg="add mod">
          <ac:chgData name="Tara McClure" userId="e5439c73-25d8-48a5-8dcb-87907cf33aad" providerId="ADAL" clId="{7F148DFB-777B-472A-ABB7-C5E0E16E68B5}" dt="2019-07-02T18:47:26.128" v="988" actId="164"/>
          <ac:cxnSpMkLst>
            <pc:docMk/>
            <pc:sldMk cId="2536177453" sldId="262"/>
            <ac:cxnSpMk id="100" creationId="{B2275120-A353-42A4-BC5E-558A4B3FB587}"/>
          </ac:cxnSpMkLst>
        </pc:cxnChg>
      </pc:sldChg>
    </pc:docChg>
  </pc:docChgLst>
  <pc:docChgLst>
    <pc:chgData name="Tara McClure" userId="e5439c73-25d8-48a5-8dcb-87907cf33aad" providerId="ADAL" clId="{B9B42F8D-EE5A-4904-A648-2CF03F73A81C}"/>
  </pc:docChgLst>
  <pc:docChgLst>
    <pc:chgData name="Rachel Scheckter" userId="ebb552fb-4565-48a0-aee3-fe0df859954d" providerId="ADAL" clId="{6C06338E-1B8D-4518-844E-2CD048E4E848}"/>
    <pc:docChg chg="modSld">
      <pc:chgData name="Rachel Scheckter" userId="ebb552fb-4565-48a0-aee3-fe0df859954d" providerId="ADAL" clId="{6C06338E-1B8D-4518-844E-2CD048E4E848}" dt="2019-09-30T16:28:52.186" v="2"/>
      <pc:docMkLst>
        <pc:docMk/>
      </pc:docMkLst>
      <pc:sldChg chg="modSp">
        <pc:chgData name="Rachel Scheckter" userId="ebb552fb-4565-48a0-aee3-fe0df859954d" providerId="ADAL" clId="{6C06338E-1B8D-4518-844E-2CD048E4E848}" dt="2019-09-30T16:28:52.186" v="2"/>
        <pc:sldMkLst>
          <pc:docMk/>
          <pc:sldMk cId="2536177453" sldId="262"/>
        </pc:sldMkLst>
        <pc:grpChg chg="mod">
          <ac:chgData name="Rachel Scheckter" userId="ebb552fb-4565-48a0-aee3-fe0df859954d" providerId="ADAL" clId="{6C06338E-1B8D-4518-844E-2CD048E4E848}" dt="2019-09-30T16:28:52.186" v="2"/>
          <ac:grpSpMkLst>
            <pc:docMk/>
            <pc:sldMk cId="2536177453" sldId="262"/>
            <ac:grpSpMk id="37" creationId="{E980173D-7E6E-4927-A1D9-9FA1FB3DA974}"/>
          </ac:grpSpMkLst>
        </pc:grpChg>
      </pc:sldChg>
    </pc:docChg>
  </pc:docChgLst>
  <pc:docChgLst>
    <pc:chgData name="Rachel Scheckter" userId="ebb552fb-4565-48a0-aee3-fe0df859954d" providerId="ADAL" clId="{985812FE-0F0B-4B8D-81A3-5A4A631221EB}"/>
    <pc:docChg chg="modSld">
      <pc:chgData name="Rachel Scheckter" userId="ebb552fb-4565-48a0-aee3-fe0df859954d" providerId="ADAL" clId="{985812FE-0F0B-4B8D-81A3-5A4A631221EB}" dt="2019-09-30T16:47:07.747" v="30" actId="14100"/>
      <pc:docMkLst>
        <pc:docMk/>
      </pc:docMkLst>
      <pc:sldChg chg="modSp">
        <pc:chgData name="Rachel Scheckter" userId="ebb552fb-4565-48a0-aee3-fe0df859954d" providerId="ADAL" clId="{985812FE-0F0B-4B8D-81A3-5A4A631221EB}" dt="2019-09-30T16:47:07.747" v="30" actId="14100"/>
        <pc:sldMkLst>
          <pc:docMk/>
          <pc:sldMk cId="1572628378" sldId="261"/>
        </pc:sldMkLst>
        <pc:spChg chg="mod">
          <ac:chgData name="Rachel Scheckter" userId="ebb552fb-4565-48a0-aee3-fe0df859954d" providerId="ADAL" clId="{985812FE-0F0B-4B8D-81A3-5A4A631221EB}" dt="2019-09-30T16:47:07.747" v="30" actId="14100"/>
          <ac:spMkLst>
            <pc:docMk/>
            <pc:sldMk cId="1572628378" sldId="261"/>
            <ac:spMk id="91" creationId="{00000000-0000-0000-0000-000000000000}"/>
          </ac:spMkLst>
        </pc:spChg>
        <pc:spChg chg="mod">
          <ac:chgData name="Rachel Scheckter" userId="ebb552fb-4565-48a0-aee3-fe0df859954d" providerId="ADAL" clId="{985812FE-0F0B-4B8D-81A3-5A4A631221EB}" dt="2019-09-30T16:47:00.424" v="29" actId="14100"/>
          <ac:spMkLst>
            <pc:docMk/>
            <pc:sldMk cId="1572628378" sldId="261"/>
            <ac:spMk id="93" creationId="{00000000-0000-0000-0000-000000000000}"/>
          </ac:spMkLst>
        </pc:spChg>
      </pc:sldChg>
    </pc:docChg>
  </pc:docChgLst>
  <pc:docChgLst>
    <pc:chgData name="Rachel Scheckter" userId="ebb552fb-4565-48a0-aee3-fe0df859954d" providerId="ADAL" clId="{6C0A6A86-830D-4DD7-95F5-A423D32E3DF1}"/>
    <pc:docChg chg="modSld">
      <pc:chgData name="Rachel Scheckter" userId="ebb552fb-4565-48a0-aee3-fe0df859954d" providerId="ADAL" clId="{6C0A6A86-830D-4DD7-95F5-A423D32E3DF1}" dt="2019-09-30T16:26:42.763" v="70" actId="207"/>
      <pc:docMkLst>
        <pc:docMk/>
      </pc:docMkLst>
      <pc:sldChg chg="modSp">
        <pc:chgData name="Rachel Scheckter" userId="ebb552fb-4565-48a0-aee3-fe0df859954d" providerId="ADAL" clId="{6C0A6A86-830D-4DD7-95F5-A423D32E3DF1}" dt="2019-09-30T16:26:42.763" v="70" actId="207"/>
        <pc:sldMkLst>
          <pc:docMk/>
          <pc:sldMk cId="1572628378" sldId="261"/>
        </pc:sldMkLst>
        <pc:spChg chg="mod">
          <ac:chgData name="Rachel Scheckter" userId="ebb552fb-4565-48a0-aee3-fe0df859954d" providerId="ADAL" clId="{6C0A6A86-830D-4DD7-95F5-A423D32E3DF1}" dt="2019-09-30T16:26:42.763" v="70" actId="207"/>
          <ac:spMkLst>
            <pc:docMk/>
            <pc:sldMk cId="1572628378" sldId="261"/>
            <ac:spMk id="19" creationId="{00000000-0000-0000-0000-000000000000}"/>
          </ac:spMkLst>
        </pc:spChg>
        <pc:spChg chg="mod">
          <ac:chgData name="Rachel Scheckter" userId="ebb552fb-4565-48a0-aee3-fe0df859954d" providerId="ADAL" clId="{6C0A6A86-830D-4DD7-95F5-A423D32E3DF1}" dt="2019-09-30T16:26:40.267" v="69" actId="207"/>
          <ac:spMkLst>
            <pc:docMk/>
            <pc:sldMk cId="1572628378" sldId="261"/>
            <ac:spMk id="57" creationId="{00000000-0000-0000-0000-000000000000}"/>
          </ac:spMkLst>
        </pc:spChg>
      </pc:sldChg>
    </pc:docChg>
  </pc:docChgLst>
  <pc:docChgLst>
    <pc:chgData name="Rachel Scheckter" userId="ebb552fb-4565-48a0-aee3-fe0df859954d" providerId="ADAL" clId="{C3731E9E-1205-4FD7-AECD-6D37E66360C9}"/>
    <pc:docChg chg="modSld">
      <pc:chgData name="Rachel Scheckter" userId="ebb552fb-4565-48a0-aee3-fe0df859954d" providerId="ADAL" clId="{C3731E9E-1205-4FD7-AECD-6D37E66360C9}" dt="2019-09-30T16:41:05.210" v="2" actId="20577"/>
      <pc:docMkLst>
        <pc:docMk/>
      </pc:docMkLst>
      <pc:sldChg chg="modSp">
        <pc:chgData name="Rachel Scheckter" userId="ebb552fb-4565-48a0-aee3-fe0df859954d" providerId="ADAL" clId="{C3731E9E-1205-4FD7-AECD-6D37E66360C9}" dt="2019-09-30T16:40:57.768" v="0" actId="20577"/>
        <pc:sldMkLst>
          <pc:docMk/>
          <pc:sldMk cId="3048642022" sldId="260"/>
        </pc:sldMkLst>
        <pc:spChg chg="mod">
          <ac:chgData name="Rachel Scheckter" userId="ebb552fb-4565-48a0-aee3-fe0df859954d" providerId="ADAL" clId="{C3731E9E-1205-4FD7-AECD-6D37E66360C9}" dt="2019-09-30T16:40:57.768" v="0" actId="20577"/>
          <ac:spMkLst>
            <pc:docMk/>
            <pc:sldMk cId="3048642022" sldId="260"/>
            <ac:spMk id="111" creationId="{F33CCE7A-0542-4C56-A5FD-C36C1425E037}"/>
          </ac:spMkLst>
        </pc:spChg>
      </pc:sldChg>
      <pc:sldChg chg="modSp">
        <pc:chgData name="Rachel Scheckter" userId="ebb552fb-4565-48a0-aee3-fe0df859954d" providerId="ADAL" clId="{C3731E9E-1205-4FD7-AECD-6D37E66360C9}" dt="2019-09-30T16:41:01.368" v="1" actId="20577"/>
        <pc:sldMkLst>
          <pc:docMk/>
          <pc:sldMk cId="1572628378" sldId="261"/>
        </pc:sldMkLst>
        <pc:spChg chg="mod">
          <ac:chgData name="Rachel Scheckter" userId="ebb552fb-4565-48a0-aee3-fe0df859954d" providerId="ADAL" clId="{C3731E9E-1205-4FD7-AECD-6D37E66360C9}" dt="2019-09-30T16:41:01.368" v="1" actId="20577"/>
          <ac:spMkLst>
            <pc:docMk/>
            <pc:sldMk cId="1572628378" sldId="261"/>
            <ac:spMk id="47" creationId="{4D746B35-4487-4126-AE49-CB43D816A181}"/>
          </ac:spMkLst>
        </pc:spChg>
      </pc:sldChg>
      <pc:sldChg chg="modSp">
        <pc:chgData name="Rachel Scheckter" userId="ebb552fb-4565-48a0-aee3-fe0df859954d" providerId="ADAL" clId="{C3731E9E-1205-4FD7-AECD-6D37E66360C9}" dt="2019-09-30T16:41:05.210" v="2" actId="20577"/>
        <pc:sldMkLst>
          <pc:docMk/>
          <pc:sldMk cId="2536177453" sldId="262"/>
        </pc:sldMkLst>
        <pc:spChg chg="mod">
          <ac:chgData name="Rachel Scheckter" userId="ebb552fb-4565-48a0-aee3-fe0df859954d" providerId="ADAL" clId="{C3731E9E-1205-4FD7-AECD-6D37E66360C9}" dt="2019-09-30T16:41:05.210" v="2" actId="20577"/>
          <ac:spMkLst>
            <pc:docMk/>
            <pc:sldMk cId="2536177453" sldId="262"/>
            <ac:spMk id="62" creationId="{23987023-D9E5-4512-B383-2F9043C34B2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97B3FF3-24BE-4DC9-8E88-A1C9AEB47B08}" type="datetimeFigureOut">
              <a:rPr lang="en-US" smtClean="0"/>
              <a:t>9/30/2019</a:t>
            </a:fld>
            <a:endParaRPr lang="en-US"/>
          </a:p>
        </p:txBody>
      </p:sp>
      <p:sp>
        <p:nvSpPr>
          <p:cNvPr id="4" name="Slide Image Placeholder 3"/>
          <p:cNvSpPr>
            <a:spLocks noGrp="1" noRot="1" noChangeAspect="1"/>
          </p:cNvSpPr>
          <p:nvPr>
            <p:ph type="sldImg" idx="2"/>
          </p:nvPr>
        </p:nvSpPr>
        <p:spPr>
          <a:xfrm>
            <a:off x="2298700" y="696913"/>
            <a:ext cx="24130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6148AC7-7981-4E5F-AC5E-F405E3D2EE1A}" type="slidenum">
              <a:rPr lang="en-US" smtClean="0"/>
              <a:t>‹#›</a:t>
            </a:fld>
            <a:endParaRPr lang="en-US"/>
          </a:p>
        </p:txBody>
      </p:sp>
    </p:spTree>
    <p:extLst>
      <p:ext uri="{BB962C8B-B14F-4D97-AF65-F5344CB8AC3E}">
        <p14:creationId xmlns:p14="http://schemas.microsoft.com/office/powerpoint/2010/main" val="293234649"/>
      </p:ext>
    </p:extLst>
  </p:cSld>
  <p:clrMap bg1="lt1" tx1="dk1" bg2="lt2" tx2="dk2" accent1="accent1" accent2="accent2" accent3="accent3" accent4="accent4" accent5="accent5" accent6="accent6" hlink="hlink" folHlink="folHlink"/>
  <p:notesStyle>
    <a:lvl1pPr marL="0" algn="l" defTabSz="957825" rtl="0" eaLnBrk="1" latinLnBrk="0" hangingPunct="1">
      <a:defRPr sz="1300" kern="1200">
        <a:solidFill>
          <a:schemeClr val="tx1"/>
        </a:solidFill>
        <a:latin typeface="+mn-lt"/>
        <a:ea typeface="+mn-ea"/>
        <a:cs typeface="+mn-cs"/>
      </a:defRPr>
    </a:lvl1pPr>
    <a:lvl2pPr marL="478913" algn="l" defTabSz="957825" rtl="0" eaLnBrk="1" latinLnBrk="0" hangingPunct="1">
      <a:defRPr sz="1300" kern="1200">
        <a:solidFill>
          <a:schemeClr val="tx1"/>
        </a:solidFill>
        <a:latin typeface="+mn-lt"/>
        <a:ea typeface="+mn-ea"/>
        <a:cs typeface="+mn-cs"/>
      </a:defRPr>
    </a:lvl2pPr>
    <a:lvl3pPr marL="957825" algn="l" defTabSz="957825" rtl="0" eaLnBrk="1" latinLnBrk="0" hangingPunct="1">
      <a:defRPr sz="1300" kern="1200">
        <a:solidFill>
          <a:schemeClr val="tx1"/>
        </a:solidFill>
        <a:latin typeface="+mn-lt"/>
        <a:ea typeface="+mn-ea"/>
        <a:cs typeface="+mn-cs"/>
      </a:defRPr>
    </a:lvl3pPr>
    <a:lvl4pPr marL="1436738" algn="l" defTabSz="957825" rtl="0" eaLnBrk="1" latinLnBrk="0" hangingPunct="1">
      <a:defRPr sz="1300" kern="1200">
        <a:solidFill>
          <a:schemeClr val="tx1"/>
        </a:solidFill>
        <a:latin typeface="+mn-lt"/>
        <a:ea typeface="+mn-ea"/>
        <a:cs typeface="+mn-cs"/>
      </a:defRPr>
    </a:lvl4pPr>
    <a:lvl5pPr marL="1915651" algn="l" defTabSz="957825" rtl="0" eaLnBrk="1" latinLnBrk="0" hangingPunct="1">
      <a:defRPr sz="1300" kern="1200">
        <a:solidFill>
          <a:schemeClr val="tx1"/>
        </a:solidFill>
        <a:latin typeface="+mn-lt"/>
        <a:ea typeface="+mn-ea"/>
        <a:cs typeface="+mn-cs"/>
      </a:defRPr>
    </a:lvl5pPr>
    <a:lvl6pPr marL="2394563" algn="l" defTabSz="957825" rtl="0" eaLnBrk="1" latinLnBrk="0" hangingPunct="1">
      <a:defRPr sz="1300" kern="1200">
        <a:solidFill>
          <a:schemeClr val="tx1"/>
        </a:solidFill>
        <a:latin typeface="+mn-lt"/>
        <a:ea typeface="+mn-ea"/>
        <a:cs typeface="+mn-cs"/>
      </a:defRPr>
    </a:lvl6pPr>
    <a:lvl7pPr marL="2873476" algn="l" defTabSz="957825" rtl="0" eaLnBrk="1" latinLnBrk="0" hangingPunct="1">
      <a:defRPr sz="1300" kern="1200">
        <a:solidFill>
          <a:schemeClr val="tx1"/>
        </a:solidFill>
        <a:latin typeface="+mn-lt"/>
        <a:ea typeface="+mn-ea"/>
        <a:cs typeface="+mn-cs"/>
      </a:defRPr>
    </a:lvl7pPr>
    <a:lvl8pPr marL="3352388" algn="l" defTabSz="957825" rtl="0" eaLnBrk="1" latinLnBrk="0" hangingPunct="1">
      <a:defRPr sz="1300" kern="1200">
        <a:solidFill>
          <a:schemeClr val="tx1"/>
        </a:solidFill>
        <a:latin typeface="+mn-lt"/>
        <a:ea typeface="+mn-ea"/>
        <a:cs typeface="+mn-cs"/>
      </a:defRPr>
    </a:lvl8pPr>
    <a:lvl9pPr marL="3831301" algn="l" defTabSz="95782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8AC7-7981-4E5F-AC5E-F405E3D2EE1A}" type="slidenum">
              <a:rPr lang="en-US" smtClean="0"/>
              <a:t>2</a:t>
            </a:fld>
            <a:endParaRPr lang="en-US"/>
          </a:p>
        </p:txBody>
      </p:sp>
    </p:spTree>
    <p:extLst>
      <p:ext uri="{BB962C8B-B14F-4D97-AF65-F5344CB8AC3E}">
        <p14:creationId xmlns:p14="http://schemas.microsoft.com/office/powerpoint/2010/main" val="730307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48AC7-7981-4E5F-AC5E-F405E3D2EE1A}" type="slidenum">
              <a:rPr lang="en-US" smtClean="0"/>
              <a:t>3</a:t>
            </a:fld>
            <a:endParaRPr lang="en-US"/>
          </a:p>
        </p:txBody>
      </p:sp>
    </p:spTree>
    <p:extLst>
      <p:ext uri="{BB962C8B-B14F-4D97-AF65-F5344CB8AC3E}">
        <p14:creationId xmlns:p14="http://schemas.microsoft.com/office/powerpoint/2010/main" val="740661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7" y="3077290"/>
            <a:ext cx="5829301" cy="2123369"/>
          </a:xfrm>
        </p:spPr>
        <p:txBody>
          <a:bodyPr/>
          <a:lstStyle/>
          <a:p>
            <a:r>
              <a:rPr lang="en-US"/>
              <a:t>Click to edit Master title style</a:t>
            </a:r>
          </a:p>
        </p:txBody>
      </p:sp>
      <p:sp>
        <p:nvSpPr>
          <p:cNvPr id="3" name="Subtitle 2"/>
          <p:cNvSpPr>
            <a:spLocks noGrp="1"/>
          </p:cNvSpPr>
          <p:nvPr>
            <p:ph type="subTitle" idx="1"/>
          </p:nvPr>
        </p:nvSpPr>
        <p:spPr>
          <a:xfrm>
            <a:off x="1028708" y="5613406"/>
            <a:ext cx="4800601" cy="2531533"/>
          </a:xfrm>
        </p:spPr>
        <p:txBody>
          <a:bodyPr/>
          <a:lstStyle>
            <a:lvl1pPr marL="0" indent="0" algn="ctr">
              <a:buNone/>
              <a:defRPr>
                <a:solidFill>
                  <a:schemeClr val="tx1">
                    <a:tint val="75000"/>
                  </a:schemeClr>
                </a:solidFill>
              </a:defRPr>
            </a:lvl1pPr>
            <a:lvl2pPr marL="478852" indent="0" algn="ctr">
              <a:buNone/>
              <a:defRPr>
                <a:solidFill>
                  <a:schemeClr val="tx1">
                    <a:tint val="75000"/>
                  </a:schemeClr>
                </a:solidFill>
              </a:defRPr>
            </a:lvl2pPr>
            <a:lvl3pPr marL="957705" indent="0" algn="ctr">
              <a:buNone/>
              <a:defRPr>
                <a:solidFill>
                  <a:schemeClr val="tx1">
                    <a:tint val="75000"/>
                  </a:schemeClr>
                </a:solidFill>
              </a:defRPr>
            </a:lvl3pPr>
            <a:lvl4pPr marL="1436558" indent="0" algn="ctr">
              <a:buNone/>
              <a:defRPr>
                <a:solidFill>
                  <a:schemeClr val="tx1">
                    <a:tint val="75000"/>
                  </a:schemeClr>
                </a:solidFill>
              </a:defRPr>
            </a:lvl4pPr>
            <a:lvl5pPr marL="1915412" indent="0" algn="ctr">
              <a:buNone/>
              <a:defRPr>
                <a:solidFill>
                  <a:schemeClr val="tx1">
                    <a:tint val="75000"/>
                  </a:schemeClr>
                </a:solidFill>
              </a:defRPr>
            </a:lvl5pPr>
            <a:lvl6pPr marL="2394263" indent="0" algn="ctr">
              <a:buNone/>
              <a:defRPr>
                <a:solidFill>
                  <a:schemeClr val="tx1">
                    <a:tint val="75000"/>
                  </a:schemeClr>
                </a:solidFill>
              </a:defRPr>
            </a:lvl6pPr>
            <a:lvl7pPr marL="2873115" indent="0" algn="ctr">
              <a:buNone/>
              <a:defRPr>
                <a:solidFill>
                  <a:schemeClr val="tx1">
                    <a:tint val="75000"/>
                  </a:schemeClr>
                </a:solidFill>
              </a:defRPr>
            </a:lvl7pPr>
            <a:lvl8pPr marL="3351967" indent="0" algn="ctr">
              <a:buNone/>
              <a:defRPr>
                <a:solidFill>
                  <a:schemeClr val="tx1">
                    <a:tint val="75000"/>
                  </a:schemeClr>
                </a:solidFill>
              </a:defRPr>
            </a:lvl8pPr>
            <a:lvl9pPr marL="38308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31CDA7B-33D4-4D8E-8288-520FE10EB71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412479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1CDA7B-33D4-4D8E-8288-520FE10EB71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3329975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17402" y="437974"/>
            <a:ext cx="1804987" cy="93556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01243" y="437974"/>
            <a:ext cx="5301852" cy="93556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1CDA7B-33D4-4D8E-8288-520FE10EB71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2650308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1CDA7B-33D4-4D8E-8288-520FE10EB71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329575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41" y="6365524"/>
            <a:ext cx="5829301" cy="1967442"/>
          </a:xfrm>
        </p:spPr>
        <p:txBody>
          <a:bodyPr anchor="t"/>
          <a:lstStyle>
            <a:lvl1pPr algn="l">
              <a:defRPr sz="4200" b="1" cap="all"/>
            </a:lvl1pPr>
          </a:lstStyle>
          <a:p>
            <a:r>
              <a:rPr lang="en-US"/>
              <a:t>Click to edit Master title style</a:t>
            </a:r>
          </a:p>
        </p:txBody>
      </p:sp>
      <p:sp>
        <p:nvSpPr>
          <p:cNvPr id="3" name="Text Placeholder 2"/>
          <p:cNvSpPr>
            <a:spLocks noGrp="1"/>
          </p:cNvSpPr>
          <p:nvPr>
            <p:ph type="body" idx="1"/>
          </p:nvPr>
        </p:nvSpPr>
        <p:spPr>
          <a:xfrm>
            <a:off x="541741" y="4198598"/>
            <a:ext cx="5829301" cy="2166937"/>
          </a:xfrm>
        </p:spPr>
        <p:txBody>
          <a:bodyPr anchor="b"/>
          <a:lstStyle>
            <a:lvl1pPr marL="0" indent="0">
              <a:buNone/>
              <a:defRPr sz="2102">
                <a:solidFill>
                  <a:schemeClr val="tx1">
                    <a:tint val="75000"/>
                  </a:schemeClr>
                </a:solidFill>
              </a:defRPr>
            </a:lvl1pPr>
            <a:lvl2pPr marL="478852" indent="0">
              <a:buNone/>
              <a:defRPr sz="1898">
                <a:solidFill>
                  <a:schemeClr val="tx1">
                    <a:tint val="75000"/>
                  </a:schemeClr>
                </a:solidFill>
              </a:defRPr>
            </a:lvl2pPr>
            <a:lvl3pPr marL="957705" indent="0">
              <a:buNone/>
              <a:defRPr sz="1600">
                <a:solidFill>
                  <a:schemeClr val="tx1">
                    <a:tint val="75000"/>
                  </a:schemeClr>
                </a:solidFill>
              </a:defRPr>
            </a:lvl3pPr>
            <a:lvl4pPr marL="1436558" indent="0">
              <a:buNone/>
              <a:defRPr sz="1501">
                <a:solidFill>
                  <a:schemeClr val="tx1">
                    <a:tint val="75000"/>
                  </a:schemeClr>
                </a:solidFill>
              </a:defRPr>
            </a:lvl4pPr>
            <a:lvl5pPr marL="1915412" indent="0">
              <a:buNone/>
              <a:defRPr sz="1501">
                <a:solidFill>
                  <a:schemeClr val="tx1">
                    <a:tint val="75000"/>
                  </a:schemeClr>
                </a:solidFill>
              </a:defRPr>
            </a:lvl5pPr>
            <a:lvl6pPr marL="2394263" indent="0">
              <a:buNone/>
              <a:defRPr sz="1501">
                <a:solidFill>
                  <a:schemeClr val="tx1">
                    <a:tint val="75000"/>
                  </a:schemeClr>
                </a:solidFill>
              </a:defRPr>
            </a:lvl6pPr>
            <a:lvl7pPr marL="2873115" indent="0">
              <a:buNone/>
              <a:defRPr sz="1501">
                <a:solidFill>
                  <a:schemeClr val="tx1">
                    <a:tint val="75000"/>
                  </a:schemeClr>
                </a:solidFill>
              </a:defRPr>
            </a:lvl7pPr>
            <a:lvl8pPr marL="3351967" indent="0">
              <a:buNone/>
              <a:defRPr sz="1501">
                <a:solidFill>
                  <a:schemeClr val="tx1">
                    <a:tint val="75000"/>
                  </a:schemeClr>
                </a:solidFill>
              </a:defRPr>
            </a:lvl8pPr>
            <a:lvl9pPr marL="3830822" indent="0">
              <a:buNone/>
              <a:defRPr sz="150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1CDA7B-33D4-4D8E-8288-520FE10EB718}"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1673174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01243" y="2559059"/>
            <a:ext cx="3552825" cy="7234591"/>
          </a:xfrm>
        </p:spPr>
        <p:txBody>
          <a:bodyPr/>
          <a:lstStyle>
            <a:lvl1pPr>
              <a:defRPr sz="2900"/>
            </a:lvl1pPr>
            <a:lvl2pPr>
              <a:defRPr sz="2499"/>
            </a:lvl2pPr>
            <a:lvl3pPr>
              <a:defRPr sz="2102"/>
            </a:lvl3pPr>
            <a:lvl4pPr>
              <a:defRPr sz="1898"/>
            </a:lvl4pPr>
            <a:lvl5pPr>
              <a:defRPr sz="1898"/>
            </a:lvl5pPr>
            <a:lvl6pPr>
              <a:defRPr sz="1898"/>
            </a:lvl6pPr>
            <a:lvl7pPr>
              <a:defRPr sz="1898"/>
            </a:lvl7pPr>
            <a:lvl8pPr>
              <a:defRPr sz="1898"/>
            </a:lvl8pPr>
            <a:lvl9pPr>
              <a:defRPr sz="18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068367" y="2559059"/>
            <a:ext cx="3554016" cy="7234591"/>
          </a:xfrm>
        </p:spPr>
        <p:txBody>
          <a:bodyPr/>
          <a:lstStyle>
            <a:lvl1pPr>
              <a:defRPr sz="2900"/>
            </a:lvl1pPr>
            <a:lvl2pPr>
              <a:defRPr sz="2499"/>
            </a:lvl2pPr>
            <a:lvl3pPr>
              <a:defRPr sz="2102"/>
            </a:lvl3pPr>
            <a:lvl4pPr>
              <a:defRPr sz="1898"/>
            </a:lvl4pPr>
            <a:lvl5pPr>
              <a:defRPr sz="1898"/>
            </a:lvl5pPr>
            <a:lvl6pPr>
              <a:defRPr sz="1898"/>
            </a:lvl6pPr>
            <a:lvl7pPr>
              <a:defRPr sz="1898"/>
            </a:lvl7pPr>
            <a:lvl8pPr>
              <a:defRPr sz="1898"/>
            </a:lvl8pPr>
            <a:lvl9pPr>
              <a:defRPr sz="18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1CDA7B-33D4-4D8E-8288-520FE10EB718}"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47984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6" y="396704"/>
            <a:ext cx="6172199" cy="1651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3" y="2217391"/>
            <a:ext cx="3030141" cy="924101"/>
          </a:xfrm>
        </p:spPr>
        <p:txBody>
          <a:bodyPr anchor="b"/>
          <a:lstStyle>
            <a:lvl1pPr marL="0" indent="0">
              <a:buNone/>
              <a:defRPr sz="2499" b="1"/>
            </a:lvl1pPr>
            <a:lvl2pPr marL="478852" indent="0">
              <a:buNone/>
              <a:defRPr sz="2102" b="1"/>
            </a:lvl2pPr>
            <a:lvl3pPr marL="957705" indent="0">
              <a:buNone/>
              <a:defRPr sz="1898" b="1"/>
            </a:lvl3pPr>
            <a:lvl4pPr marL="1436558" indent="0">
              <a:buNone/>
              <a:defRPr sz="1600" b="1"/>
            </a:lvl4pPr>
            <a:lvl5pPr marL="1915412" indent="0">
              <a:buNone/>
              <a:defRPr sz="1600" b="1"/>
            </a:lvl5pPr>
            <a:lvl6pPr marL="2394263" indent="0">
              <a:buNone/>
              <a:defRPr sz="1600" b="1"/>
            </a:lvl6pPr>
            <a:lvl7pPr marL="2873115" indent="0">
              <a:buNone/>
              <a:defRPr sz="1600" b="1"/>
            </a:lvl7pPr>
            <a:lvl8pPr marL="3351967" indent="0">
              <a:buNone/>
              <a:defRPr sz="1600" b="1"/>
            </a:lvl8pPr>
            <a:lvl9pPr marL="3830822"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3" y="3141486"/>
            <a:ext cx="3030141" cy="5707416"/>
          </a:xfrm>
        </p:spPr>
        <p:txBody>
          <a:bodyPr/>
          <a:lstStyle>
            <a:lvl1pPr>
              <a:defRPr sz="2499"/>
            </a:lvl1pPr>
            <a:lvl2pPr>
              <a:defRPr sz="2102"/>
            </a:lvl2pPr>
            <a:lvl3pPr>
              <a:defRPr sz="189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0" y="2217391"/>
            <a:ext cx="3031332" cy="924101"/>
          </a:xfrm>
        </p:spPr>
        <p:txBody>
          <a:bodyPr anchor="b"/>
          <a:lstStyle>
            <a:lvl1pPr marL="0" indent="0">
              <a:buNone/>
              <a:defRPr sz="2499" b="1"/>
            </a:lvl1pPr>
            <a:lvl2pPr marL="478852" indent="0">
              <a:buNone/>
              <a:defRPr sz="2102" b="1"/>
            </a:lvl2pPr>
            <a:lvl3pPr marL="957705" indent="0">
              <a:buNone/>
              <a:defRPr sz="1898" b="1"/>
            </a:lvl3pPr>
            <a:lvl4pPr marL="1436558" indent="0">
              <a:buNone/>
              <a:defRPr sz="1600" b="1"/>
            </a:lvl4pPr>
            <a:lvl5pPr marL="1915412" indent="0">
              <a:buNone/>
              <a:defRPr sz="1600" b="1"/>
            </a:lvl5pPr>
            <a:lvl6pPr marL="2394263" indent="0">
              <a:buNone/>
              <a:defRPr sz="1600" b="1"/>
            </a:lvl6pPr>
            <a:lvl7pPr marL="2873115" indent="0">
              <a:buNone/>
              <a:defRPr sz="1600" b="1"/>
            </a:lvl7pPr>
            <a:lvl8pPr marL="3351967" indent="0">
              <a:buNone/>
              <a:defRPr sz="1600" b="1"/>
            </a:lvl8pPr>
            <a:lvl9pPr marL="383082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3141486"/>
            <a:ext cx="3031332" cy="5707416"/>
          </a:xfrm>
        </p:spPr>
        <p:txBody>
          <a:bodyPr/>
          <a:lstStyle>
            <a:lvl1pPr>
              <a:defRPr sz="2499"/>
            </a:lvl1pPr>
            <a:lvl2pPr>
              <a:defRPr sz="2102"/>
            </a:lvl2pPr>
            <a:lvl3pPr>
              <a:defRPr sz="189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1CDA7B-33D4-4D8E-8288-520FE10EB718}" type="datetimeFigureOut">
              <a:rPr lang="en-US" smtClean="0"/>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2360346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1CDA7B-33D4-4D8E-8288-520FE10EB718}" type="datetimeFigureOut">
              <a:rPr lang="en-US" smtClean="0"/>
              <a:t>9/30/2019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173663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DA7B-33D4-4D8E-8288-520FE10EB718}" type="datetimeFigureOut">
              <a:rPr lang="en-US" smtClean="0"/>
              <a:t>9/30/2019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623714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4" cy="1678517"/>
          </a:xfrm>
        </p:spPr>
        <p:txBody>
          <a:bodyPr anchor="b"/>
          <a:lstStyle>
            <a:lvl1pPr algn="l">
              <a:defRPr sz="2102" b="1"/>
            </a:lvl1pPr>
          </a:lstStyle>
          <a:p>
            <a:r>
              <a:rPr lang="en-US"/>
              <a:t>Click to edit Master title style</a:t>
            </a:r>
          </a:p>
        </p:txBody>
      </p:sp>
      <p:sp>
        <p:nvSpPr>
          <p:cNvPr id="3" name="Content Placeholder 2"/>
          <p:cNvSpPr>
            <a:spLocks noGrp="1"/>
          </p:cNvSpPr>
          <p:nvPr>
            <p:ph idx="1"/>
          </p:nvPr>
        </p:nvSpPr>
        <p:spPr>
          <a:xfrm>
            <a:off x="2681288" y="394415"/>
            <a:ext cx="3833812" cy="8454497"/>
          </a:xfrm>
        </p:spPr>
        <p:txBody>
          <a:bodyPr/>
          <a:lstStyle>
            <a:lvl1pPr>
              <a:defRPr sz="3400"/>
            </a:lvl1pPr>
            <a:lvl2pPr>
              <a:defRPr sz="2900"/>
            </a:lvl2pPr>
            <a:lvl3pPr>
              <a:defRPr sz="2499"/>
            </a:lvl3pPr>
            <a:lvl4pPr>
              <a:defRPr sz="2102"/>
            </a:lvl4pPr>
            <a:lvl5pPr>
              <a:defRPr sz="2102"/>
            </a:lvl5pPr>
            <a:lvl6pPr>
              <a:defRPr sz="2102"/>
            </a:lvl6pPr>
            <a:lvl7pPr>
              <a:defRPr sz="2102"/>
            </a:lvl7pPr>
            <a:lvl8pPr>
              <a:defRPr sz="2102"/>
            </a:lvl8pPr>
            <a:lvl9pPr>
              <a:defRPr sz="21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3" y="2072927"/>
            <a:ext cx="2256234" cy="6775980"/>
          </a:xfrm>
        </p:spPr>
        <p:txBody>
          <a:bodyPr/>
          <a:lstStyle>
            <a:lvl1pPr marL="0" indent="0">
              <a:buNone/>
              <a:defRPr sz="1501"/>
            </a:lvl1pPr>
            <a:lvl2pPr marL="478852" indent="0">
              <a:buNone/>
              <a:defRPr sz="1300"/>
            </a:lvl2pPr>
            <a:lvl3pPr marL="957705" indent="0">
              <a:buNone/>
              <a:defRPr sz="1000"/>
            </a:lvl3pPr>
            <a:lvl4pPr marL="1436558" indent="0">
              <a:buNone/>
              <a:defRPr sz="900"/>
            </a:lvl4pPr>
            <a:lvl5pPr marL="1915412" indent="0">
              <a:buNone/>
              <a:defRPr sz="900"/>
            </a:lvl5pPr>
            <a:lvl6pPr marL="2394263" indent="0">
              <a:buNone/>
              <a:defRPr sz="900"/>
            </a:lvl6pPr>
            <a:lvl7pPr marL="2873115" indent="0">
              <a:buNone/>
              <a:defRPr sz="900"/>
            </a:lvl7pPr>
            <a:lvl8pPr marL="3351967" indent="0">
              <a:buNone/>
              <a:defRPr sz="900"/>
            </a:lvl8pPr>
            <a:lvl9pPr marL="3830822"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1CDA7B-33D4-4D8E-8288-520FE10EB718}"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3236534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102"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a:lstStyle>
            <a:lvl1pPr marL="0" indent="0">
              <a:buNone/>
              <a:defRPr sz="3400"/>
            </a:lvl1pPr>
            <a:lvl2pPr marL="478852" indent="0">
              <a:buNone/>
              <a:defRPr sz="2900"/>
            </a:lvl2pPr>
            <a:lvl3pPr marL="957705" indent="0">
              <a:buNone/>
              <a:defRPr sz="2499"/>
            </a:lvl3pPr>
            <a:lvl4pPr marL="1436558" indent="0">
              <a:buNone/>
              <a:defRPr sz="2102"/>
            </a:lvl4pPr>
            <a:lvl5pPr marL="1915412" indent="0">
              <a:buNone/>
              <a:defRPr sz="2102"/>
            </a:lvl5pPr>
            <a:lvl6pPr marL="2394263" indent="0">
              <a:buNone/>
              <a:defRPr sz="2102"/>
            </a:lvl6pPr>
            <a:lvl7pPr marL="2873115" indent="0">
              <a:buNone/>
              <a:defRPr sz="2102"/>
            </a:lvl7pPr>
            <a:lvl8pPr marL="3351967" indent="0">
              <a:buNone/>
              <a:defRPr sz="2102"/>
            </a:lvl8pPr>
            <a:lvl9pPr marL="3830822" indent="0">
              <a:buNone/>
              <a:defRPr sz="2102"/>
            </a:lvl9pPr>
          </a:lstStyle>
          <a:p>
            <a:endParaRPr lang="en-US"/>
          </a:p>
        </p:txBody>
      </p:sp>
      <p:sp>
        <p:nvSpPr>
          <p:cNvPr id="4" name="Text Placeholder 3"/>
          <p:cNvSpPr>
            <a:spLocks noGrp="1"/>
          </p:cNvSpPr>
          <p:nvPr>
            <p:ph type="body" sz="half" idx="2"/>
          </p:nvPr>
        </p:nvSpPr>
        <p:spPr>
          <a:xfrm>
            <a:off x="1344216" y="7752826"/>
            <a:ext cx="4114800" cy="1162578"/>
          </a:xfrm>
        </p:spPr>
        <p:txBody>
          <a:bodyPr/>
          <a:lstStyle>
            <a:lvl1pPr marL="0" indent="0">
              <a:buNone/>
              <a:defRPr sz="1501"/>
            </a:lvl1pPr>
            <a:lvl2pPr marL="478852" indent="0">
              <a:buNone/>
              <a:defRPr sz="1300"/>
            </a:lvl2pPr>
            <a:lvl3pPr marL="957705" indent="0">
              <a:buNone/>
              <a:defRPr sz="1000"/>
            </a:lvl3pPr>
            <a:lvl4pPr marL="1436558" indent="0">
              <a:buNone/>
              <a:defRPr sz="900"/>
            </a:lvl4pPr>
            <a:lvl5pPr marL="1915412" indent="0">
              <a:buNone/>
              <a:defRPr sz="900"/>
            </a:lvl5pPr>
            <a:lvl6pPr marL="2394263" indent="0">
              <a:buNone/>
              <a:defRPr sz="900"/>
            </a:lvl6pPr>
            <a:lvl7pPr marL="2873115" indent="0">
              <a:buNone/>
              <a:defRPr sz="900"/>
            </a:lvl7pPr>
            <a:lvl8pPr marL="3351967" indent="0">
              <a:buNone/>
              <a:defRPr sz="900"/>
            </a:lvl8pPr>
            <a:lvl9pPr marL="3830822"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1CDA7B-33D4-4D8E-8288-520FE10EB718}"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909C2-2CBC-4B0B-B416-4B2035F11247}" type="slidenum">
              <a:rPr lang="en-US" smtClean="0"/>
              <a:t>‹#›</a:t>
            </a:fld>
            <a:endParaRPr lang="en-US"/>
          </a:p>
        </p:txBody>
      </p:sp>
    </p:spTree>
    <p:extLst>
      <p:ext uri="{BB962C8B-B14F-4D97-AF65-F5344CB8AC3E}">
        <p14:creationId xmlns:p14="http://schemas.microsoft.com/office/powerpoint/2010/main" val="150527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6" y="396704"/>
            <a:ext cx="6172199" cy="1651000"/>
          </a:xfrm>
          <a:prstGeom prst="rect">
            <a:avLst/>
          </a:prstGeom>
        </p:spPr>
        <p:txBody>
          <a:bodyPr vert="horz" lIns="95783" tIns="47891" rIns="95783" bIns="47891" rtlCol="0" anchor="ctr">
            <a:normAutofit/>
          </a:bodyPr>
          <a:lstStyle/>
          <a:p>
            <a:r>
              <a:rPr lang="en-US"/>
              <a:t>Click to edit Master title style</a:t>
            </a:r>
          </a:p>
        </p:txBody>
      </p:sp>
      <p:sp>
        <p:nvSpPr>
          <p:cNvPr id="3" name="Text Placeholder 2"/>
          <p:cNvSpPr>
            <a:spLocks noGrp="1"/>
          </p:cNvSpPr>
          <p:nvPr>
            <p:ph type="body" idx="1"/>
          </p:nvPr>
        </p:nvSpPr>
        <p:spPr>
          <a:xfrm>
            <a:off x="342906" y="2311402"/>
            <a:ext cx="6172199" cy="6537502"/>
          </a:xfrm>
          <a:prstGeom prst="rect">
            <a:avLst/>
          </a:prstGeom>
        </p:spPr>
        <p:txBody>
          <a:bodyPr vert="horz" lIns="95783" tIns="47891" rIns="95783" bIns="4789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408"/>
            <a:ext cx="1600200" cy="527403"/>
          </a:xfrm>
          <a:prstGeom prst="rect">
            <a:avLst/>
          </a:prstGeom>
        </p:spPr>
        <p:txBody>
          <a:bodyPr vert="horz" lIns="95783" tIns="47891" rIns="95783" bIns="47891" rtlCol="0" anchor="ctr"/>
          <a:lstStyle>
            <a:lvl1pPr algn="l">
              <a:defRPr sz="1300">
                <a:solidFill>
                  <a:schemeClr val="tx1">
                    <a:tint val="75000"/>
                  </a:schemeClr>
                </a:solidFill>
              </a:defRPr>
            </a:lvl1pPr>
          </a:lstStyle>
          <a:p>
            <a:fld id="{731CDA7B-33D4-4D8E-8288-520FE10EB718}" type="datetimeFigureOut">
              <a:rPr lang="en-US" smtClean="0"/>
              <a:t>9/30/2019</a:t>
            </a:fld>
            <a:endParaRPr lang="en-US"/>
          </a:p>
        </p:txBody>
      </p:sp>
      <p:sp>
        <p:nvSpPr>
          <p:cNvPr id="5" name="Footer Placeholder 4"/>
          <p:cNvSpPr>
            <a:spLocks noGrp="1"/>
          </p:cNvSpPr>
          <p:nvPr>
            <p:ph type="ftr" sz="quarter" idx="3"/>
          </p:nvPr>
        </p:nvSpPr>
        <p:spPr>
          <a:xfrm>
            <a:off x="2343151" y="9181408"/>
            <a:ext cx="2171700" cy="527403"/>
          </a:xfrm>
          <a:prstGeom prst="rect">
            <a:avLst/>
          </a:prstGeom>
        </p:spPr>
        <p:txBody>
          <a:bodyPr vert="horz" lIns="95783" tIns="47891" rIns="95783" bIns="4789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408"/>
            <a:ext cx="1600200" cy="527403"/>
          </a:xfrm>
          <a:prstGeom prst="rect">
            <a:avLst/>
          </a:prstGeom>
        </p:spPr>
        <p:txBody>
          <a:bodyPr vert="horz" lIns="95783" tIns="47891" rIns="95783" bIns="47891" rtlCol="0" anchor="ctr"/>
          <a:lstStyle>
            <a:lvl1pPr algn="r">
              <a:defRPr sz="1300">
                <a:solidFill>
                  <a:schemeClr val="tx1">
                    <a:tint val="75000"/>
                  </a:schemeClr>
                </a:solidFill>
              </a:defRPr>
            </a:lvl1pPr>
          </a:lstStyle>
          <a:p>
            <a:fld id="{D84909C2-2CBC-4B0B-B416-4B2035F11247}" type="slidenum">
              <a:rPr lang="en-US" smtClean="0"/>
              <a:t>‹#›</a:t>
            </a:fld>
            <a:endParaRPr lang="en-US"/>
          </a:p>
        </p:txBody>
      </p:sp>
    </p:spTree>
    <p:extLst>
      <p:ext uri="{BB962C8B-B14F-4D97-AF65-F5344CB8AC3E}">
        <p14:creationId xmlns:p14="http://schemas.microsoft.com/office/powerpoint/2010/main" val="3984547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705" rtl="0" eaLnBrk="1" latinLnBrk="0" hangingPunct="1">
        <a:spcBef>
          <a:spcPct val="0"/>
        </a:spcBef>
        <a:buNone/>
        <a:defRPr sz="4600" kern="1200">
          <a:solidFill>
            <a:schemeClr val="tx1"/>
          </a:solidFill>
          <a:latin typeface="+mj-lt"/>
          <a:ea typeface="+mj-ea"/>
          <a:cs typeface="+mj-cs"/>
        </a:defRPr>
      </a:lvl1pPr>
    </p:titleStyle>
    <p:bodyStyle>
      <a:lvl1pPr marL="359139" indent="-359139" algn="l" defTabSz="957705"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778137" indent="-299281" algn="l" defTabSz="95770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97130" indent="-239425" algn="l" defTabSz="957705" rtl="0" eaLnBrk="1" latinLnBrk="0" hangingPunct="1">
        <a:spcBef>
          <a:spcPct val="20000"/>
        </a:spcBef>
        <a:buFont typeface="Arial" pitchFamily="34" charset="0"/>
        <a:buChar char="•"/>
        <a:defRPr sz="2499" kern="1200">
          <a:solidFill>
            <a:schemeClr val="tx1"/>
          </a:solidFill>
          <a:latin typeface="+mn-lt"/>
          <a:ea typeface="+mn-ea"/>
          <a:cs typeface="+mn-cs"/>
        </a:defRPr>
      </a:lvl3pPr>
      <a:lvl4pPr marL="1675985"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4pPr>
      <a:lvl5pPr marL="2154837"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5pPr>
      <a:lvl6pPr marL="2633690"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6pPr>
      <a:lvl7pPr marL="3112542"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7pPr>
      <a:lvl8pPr marL="3591394"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8pPr>
      <a:lvl9pPr marL="4070246" indent="-239425" algn="l" defTabSz="957705" rtl="0" eaLnBrk="1" latinLnBrk="0" hangingPunct="1">
        <a:spcBef>
          <a:spcPct val="20000"/>
        </a:spcBef>
        <a:buFont typeface="Arial" pitchFamily="34" charset="0"/>
        <a:buChar char="•"/>
        <a:defRPr sz="2102" kern="1200">
          <a:solidFill>
            <a:schemeClr val="tx1"/>
          </a:solidFill>
          <a:latin typeface="+mn-lt"/>
          <a:ea typeface="+mn-ea"/>
          <a:cs typeface="+mn-cs"/>
        </a:defRPr>
      </a:lvl9pPr>
    </p:bodyStyle>
    <p:otherStyle>
      <a:defPPr>
        <a:defRPr lang="en-US"/>
      </a:defPPr>
      <a:lvl1pPr marL="0" algn="l" defTabSz="957705" rtl="0" eaLnBrk="1" latinLnBrk="0" hangingPunct="1">
        <a:defRPr sz="1898" kern="1200">
          <a:solidFill>
            <a:schemeClr val="tx1"/>
          </a:solidFill>
          <a:latin typeface="+mn-lt"/>
          <a:ea typeface="+mn-ea"/>
          <a:cs typeface="+mn-cs"/>
        </a:defRPr>
      </a:lvl1pPr>
      <a:lvl2pPr marL="478852" algn="l" defTabSz="957705" rtl="0" eaLnBrk="1" latinLnBrk="0" hangingPunct="1">
        <a:defRPr sz="1898" kern="1200">
          <a:solidFill>
            <a:schemeClr val="tx1"/>
          </a:solidFill>
          <a:latin typeface="+mn-lt"/>
          <a:ea typeface="+mn-ea"/>
          <a:cs typeface="+mn-cs"/>
        </a:defRPr>
      </a:lvl2pPr>
      <a:lvl3pPr marL="957705" algn="l" defTabSz="957705" rtl="0" eaLnBrk="1" latinLnBrk="0" hangingPunct="1">
        <a:defRPr sz="1898" kern="1200">
          <a:solidFill>
            <a:schemeClr val="tx1"/>
          </a:solidFill>
          <a:latin typeface="+mn-lt"/>
          <a:ea typeface="+mn-ea"/>
          <a:cs typeface="+mn-cs"/>
        </a:defRPr>
      </a:lvl3pPr>
      <a:lvl4pPr marL="1436558" algn="l" defTabSz="957705" rtl="0" eaLnBrk="1" latinLnBrk="0" hangingPunct="1">
        <a:defRPr sz="1898" kern="1200">
          <a:solidFill>
            <a:schemeClr val="tx1"/>
          </a:solidFill>
          <a:latin typeface="+mn-lt"/>
          <a:ea typeface="+mn-ea"/>
          <a:cs typeface="+mn-cs"/>
        </a:defRPr>
      </a:lvl4pPr>
      <a:lvl5pPr marL="1915412" algn="l" defTabSz="957705" rtl="0" eaLnBrk="1" latinLnBrk="0" hangingPunct="1">
        <a:defRPr sz="1898" kern="1200">
          <a:solidFill>
            <a:schemeClr val="tx1"/>
          </a:solidFill>
          <a:latin typeface="+mn-lt"/>
          <a:ea typeface="+mn-ea"/>
          <a:cs typeface="+mn-cs"/>
        </a:defRPr>
      </a:lvl5pPr>
      <a:lvl6pPr marL="2394263" algn="l" defTabSz="957705" rtl="0" eaLnBrk="1" latinLnBrk="0" hangingPunct="1">
        <a:defRPr sz="1898" kern="1200">
          <a:solidFill>
            <a:schemeClr val="tx1"/>
          </a:solidFill>
          <a:latin typeface="+mn-lt"/>
          <a:ea typeface="+mn-ea"/>
          <a:cs typeface="+mn-cs"/>
        </a:defRPr>
      </a:lvl6pPr>
      <a:lvl7pPr marL="2873115" algn="l" defTabSz="957705" rtl="0" eaLnBrk="1" latinLnBrk="0" hangingPunct="1">
        <a:defRPr sz="1898" kern="1200">
          <a:solidFill>
            <a:schemeClr val="tx1"/>
          </a:solidFill>
          <a:latin typeface="+mn-lt"/>
          <a:ea typeface="+mn-ea"/>
          <a:cs typeface="+mn-cs"/>
        </a:defRPr>
      </a:lvl7pPr>
      <a:lvl8pPr marL="3351967" algn="l" defTabSz="957705" rtl="0" eaLnBrk="1" latinLnBrk="0" hangingPunct="1">
        <a:defRPr sz="1898" kern="1200">
          <a:solidFill>
            <a:schemeClr val="tx1"/>
          </a:solidFill>
          <a:latin typeface="+mn-lt"/>
          <a:ea typeface="+mn-ea"/>
          <a:cs typeface="+mn-cs"/>
        </a:defRPr>
      </a:lvl8pPr>
      <a:lvl9pPr marL="3830822" algn="l" defTabSz="957705" rtl="0" eaLnBrk="1" latinLnBrk="0" hangingPunct="1">
        <a:defRPr sz="18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2.wdp"/><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image" Target="../media/image6.png"/><Relationship Id="rId4" Type="http://schemas.microsoft.com/office/2007/relationships/hdphoto" Target="../media/hdphoto1.wdp"/><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9.png"/><Relationship Id="rId7"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5.wdp"/><Relationship Id="rId5" Type="http://schemas.openxmlformats.org/officeDocument/2006/relationships/image" Target="../media/image10.png"/><Relationship Id="rId10" Type="http://schemas.openxmlformats.org/officeDocument/2006/relationships/image" Target="../media/image13.png"/><Relationship Id="rId4" Type="http://schemas.microsoft.com/office/2007/relationships/hdphoto" Target="../media/hdphoto4.wdp"/><Relationship Id="rId9"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png"/><Relationship Id="rId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6858000" cy="669408"/>
          </a:xfrm>
          <a:prstGeom prst="rect">
            <a:avLst/>
          </a:prstGeom>
          <a:solidFill>
            <a:srgbClr val="EED9F7"/>
          </a:solidFill>
          <a:ln>
            <a:noFill/>
          </a:ln>
        </p:spPr>
        <p:style>
          <a:lnRef idx="2">
            <a:schemeClr val="accent4"/>
          </a:lnRef>
          <a:fillRef idx="1">
            <a:schemeClr val="lt1"/>
          </a:fillRef>
          <a:effectRef idx="0">
            <a:schemeClr val="accent4"/>
          </a:effectRef>
          <a:fontRef idx="minor">
            <a:schemeClr val="dk1"/>
          </a:fontRef>
        </p:style>
        <p:txBody>
          <a:bodyPr wrap="square" lIns="83814" tIns="41907" rIns="83814" bIns="41907">
            <a:spAutoFit/>
          </a:bodyPr>
          <a:lstStyle/>
          <a:p>
            <a:pPr algn="ctr" defTabSz="957825" eaLnBrk="1" fontAlgn="auto" hangingPunct="1">
              <a:spcBef>
                <a:spcPts val="0"/>
              </a:spcBef>
              <a:spcAft>
                <a:spcPts val="0"/>
              </a:spcAft>
              <a:defRPr/>
            </a:pPr>
            <a:r>
              <a:rPr lang="en-US" sz="1900" b="1" dirty="0">
                <a:solidFill>
                  <a:srgbClr val="5E3579"/>
                </a:solidFill>
                <a:latin typeface="Georgia" panose="02040502050405020303" pitchFamily="18" charset="0"/>
              </a:rPr>
              <a:t>Vaginal Ring </a:t>
            </a:r>
          </a:p>
          <a:p>
            <a:pPr algn="ctr" defTabSz="957825" eaLnBrk="1" fontAlgn="auto" hangingPunct="1">
              <a:spcBef>
                <a:spcPts val="0"/>
              </a:spcBef>
              <a:spcAft>
                <a:spcPts val="0"/>
              </a:spcAft>
              <a:defRPr/>
            </a:pPr>
            <a:r>
              <a:rPr lang="en-US" sz="1900" b="1" dirty="0">
                <a:solidFill>
                  <a:srgbClr val="5E3579"/>
                </a:solidFill>
                <a:latin typeface="Georgia" panose="02040502050405020303" pitchFamily="18" charset="0"/>
              </a:rPr>
              <a:t>Insertion Instructions</a:t>
            </a:r>
          </a:p>
        </p:txBody>
      </p:sp>
      <p:pic>
        <p:nvPicPr>
          <p:cNvPr id="3" name="Picture 2" descr="A close up of a logo&#10;&#10;Description generated with very high confidence">
            <a:extLst>
              <a:ext uri="{FF2B5EF4-FFF2-40B4-BE49-F238E27FC236}">
                <a16:creationId xmlns:a16="http://schemas.microsoft.com/office/drawing/2014/main" id="{009E9592-C2CF-457D-BD55-86F85DCB89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7614" y="-13527"/>
            <a:ext cx="552192" cy="690125"/>
          </a:xfrm>
          <a:prstGeom prst="rect">
            <a:avLst/>
          </a:prstGeom>
        </p:spPr>
      </p:pic>
      <p:pic>
        <p:nvPicPr>
          <p:cNvPr id="44" name="Picture 43">
            <a:extLst>
              <a:ext uri="{FF2B5EF4-FFF2-40B4-BE49-F238E27FC236}">
                <a16:creationId xmlns:a16="http://schemas.microsoft.com/office/drawing/2014/main" id="{4C2F6B6F-40B5-4341-B0CD-6EA2F412EB1C}"/>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40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787960" y="839024"/>
            <a:ext cx="1477833" cy="1028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4" name="Picture 6">
            <a:extLst>
              <a:ext uri="{FF2B5EF4-FFF2-40B4-BE49-F238E27FC236}">
                <a16:creationId xmlns:a16="http://schemas.microsoft.com/office/drawing/2014/main" id="{7B63E3B1-A65C-4BAE-A420-117979EDCFE6}"/>
              </a:ext>
            </a:extLst>
          </p:cNvPr>
          <p:cNvPicPr>
            <a:picLocks noChangeAspect="1" noChangeArrowheads="1"/>
          </p:cNvPicPr>
          <p:nvPr/>
        </p:nvPicPr>
        <p:blipFill>
          <a:blip r:embed="rId5" cstate="print">
            <a:extLst>
              <a:ext uri="{BEBA8EAE-BF5A-486C-A8C5-ECC9F3942E4B}">
                <a14:imgProps xmlns:a14="http://schemas.microsoft.com/office/drawing/2010/main">
                  <a14:imgLayer r:embed="rId6">
                    <a14:imgEffect>
                      <a14:sharpenSoften amount="50000"/>
                    </a14:imgEffect>
                    <a14:imgEffect>
                      <a14:saturation sat="40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892640" y="2101402"/>
            <a:ext cx="1417021" cy="1039615"/>
          </a:xfrm>
          <a:prstGeom prst="rect">
            <a:avLst/>
          </a:prstGeom>
          <a:noFill/>
          <a:ln w="22225" cap="rnd">
            <a:noFill/>
            <a:round/>
            <a:headEnd/>
            <a:tailEnd/>
          </a:ln>
          <a:effectLst/>
          <a:extLst>
            <a:ext uri="{909E8E84-426E-40DD-AFC4-6F175D3DCCD1}">
              <a14:hiddenFill xmlns:a14="http://schemas.microsoft.com/office/drawing/2010/main">
                <a:solidFill>
                  <a:schemeClr val="accent1"/>
                </a:solidFill>
              </a14:hiddenFill>
            </a:ext>
          </a:extLst>
        </p:spPr>
      </p:pic>
      <p:pic>
        <p:nvPicPr>
          <p:cNvPr id="65" name="Picture 2">
            <a:extLst>
              <a:ext uri="{FF2B5EF4-FFF2-40B4-BE49-F238E27FC236}">
                <a16:creationId xmlns:a16="http://schemas.microsoft.com/office/drawing/2014/main" id="{B507C276-44D7-4C66-B7FE-9ECC411E9FE2}"/>
              </a:ext>
            </a:extLst>
          </p:cNvPr>
          <p:cNvPicPr>
            <a:picLocks noChangeAspect="1" noChangeArrowheads="1"/>
          </p:cNvPicPr>
          <p:nvPr/>
        </p:nvPicPr>
        <p:blipFill rotWithShape="1">
          <a:blip r:embed="rId7">
            <a:grayscl/>
            <a:extLst>
              <a:ext uri="{BEBA8EAE-BF5A-486C-A8C5-ECC9F3942E4B}">
                <a14:imgProps xmlns:a14="http://schemas.microsoft.com/office/drawing/2010/main">
                  <a14:imgLayer r:embed="rId8">
                    <a14:imgEffect>
                      <a14:backgroundRemoval t="2062" b="18555" l="10000" r="90000"/>
                    </a14:imgEffect>
                    <a14:imgEffect>
                      <a14:brightnessContrast contrast="40000"/>
                    </a14:imgEffect>
                  </a14:imgLayer>
                </a14:imgProps>
              </a:ext>
              <a:ext uri="{28A0092B-C50C-407E-A947-70E740481C1C}">
                <a14:useLocalDpi xmlns:a14="http://schemas.microsoft.com/office/drawing/2010/main" val="0"/>
              </a:ext>
            </a:extLst>
          </a:blip>
          <a:srcRect b="79383"/>
          <a:stretch/>
        </p:blipFill>
        <p:spPr bwMode="auto">
          <a:xfrm>
            <a:off x="807603" y="3343820"/>
            <a:ext cx="1608658" cy="11457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Lst>
        </p:spPr>
      </p:pic>
      <p:pic>
        <p:nvPicPr>
          <p:cNvPr id="67" name="Picture 2">
            <a:extLst>
              <a:ext uri="{FF2B5EF4-FFF2-40B4-BE49-F238E27FC236}">
                <a16:creationId xmlns:a16="http://schemas.microsoft.com/office/drawing/2014/main" id="{5A777878-AD57-4D7B-99C2-35DAAABB4422}"/>
              </a:ext>
            </a:extLst>
          </p:cNvPr>
          <p:cNvPicPr>
            <a:picLocks noChangeAspect="1" noChangeArrowheads="1"/>
          </p:cNvPicPr>
          <p:nvPr/>
        </p:nvPicPr>
        <p:blipFill rotWithShape="1">
          <a:blip r:embed="rId9">
            <a:grayscl/>
            <a:extLst>
              <a:ext uri="{BEBA8EAE-BF5A-486C-A8C5-ECC9F3942E4B}">
                <a14:imgProps xmlns:a14="http://schemas.microsoft.com/office/drawing/2010/main">
                  <a14:imgLayer r:embed="rId8">
                    <a14:imgEffect>
                      <a14:backgroundRemoval t="21639" b="37731" l="10000" r="90000"/>
                    </a14:imgEffect>
                    <a14:imgEffect>
                      <a14:brightnessContrast contrast="40000"/>
                    </a14:imgEffect>
                  </a14:imgLayer>
                </a14:imgProps>
              </a:ext>
              <a:ext uri="{28A0092B-C50C-407E-A947-70E740481C1C}">
                <a14:useLocalDpi xmlns:a14="http://schemas.microsoft.com/office/drawing/2010/main" val="0"/>
              </a:ext>
            </a:extLst>
          </a:blip>
          <a:srcRect t="19627" b="60257"/>
          <a:stretch/>
        </p:blipFill>
        <p:spPr bwMode="auto">
          <a:xfrm>
            <a:off x="756839" y="4638868"/>
            <a:ext cx="1552822" cy="1079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8" name="Picture 2">
            <a:extLst>
              <a:ext uri="{FF2B5EF4-FFF2-40B4-BE49-F238E27FC236}">
                <a16:creationId xmlns:a16="http://schemas.microsoft.com/office/drawing/2014/main" id="{8EFF9790-EDF6-4ED2-9476-137AEF2E1F1B}"/>
              </a:ext>
            </a:extLst>
          </p:cNvPr>
          <p:cNvPicPr>
            <a:picLocks noChangeAspect="1" noChangeArrowheads="1"/>
          </p:cNvPicPr>
          <p:nvPr/>
        </p:nvPicPr>
        <p:blipFill rotWithShape="1">
          <a:blip r:embed="rId10">
            <a:grayscl/>
            <a:extLst>
              <a:ext uri="{BEBA8EAE-BF5A-486C-A8C5-ECC9F3942E4B}">
                <a14:imgProps xmlns:a14="http://schemas.microsoft.com/office/drawing/2010/main">
                  <a14:imgLayer r:embed="rId8">
                    <a14:imgEffect>
                      <a14:backgroundRemoval t="42384" b="58480" l="10000" r="90000"/>
                    </a14:imgEffect>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t="40372" b="39508"/>
          <a:stretch/>
        </p:blipFill>
        <p:spPr bwMode="auto">
          <a:xfrm>
            <a:off x="825618" y="6022647"/>
            <a:ext cx="1602698" cy="111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9" name="Picture 2">
            <a:extLst>
              <a:ext uri="{FF2B5EF4-FFF2-40B4-BE49-F238E27FC236}">
                <a16:creationId xmlns:a16="http://schemas.microsoft.com/office/drawing/2014/main" id="{3D8CA132-AD3A-4B3D-B4AC-F60B96E381B6}"/>
              </a:ext>
            </a:extLst>
          </p:cNvPr>
          <p:cNvPicPr>
            <a:picLocks noChangeAspect="1" noChangeArrowheads="1"/>
          </p:cNvPicPr>
          <p:nvPr/>
        </p:nvPicPr>
        <p:blipFill rotWithShape="1">
          <a:blip r:embed="rId11">
            <a:grayscl/>
            <a:extLst>
              <a:ext uri="{BEBA8EAE-BF5A-486C-A8C5-ECC9F3942E4B}">
                <a14:imgProps xmlns:a14="http://schemas.microsoft.com/office/drawing/2010/main">
                  <a14:imgLayer r:embed="rId8">
                    <a14:imgEffect>
                      <a14:backgroundRemoval t="82366" b="98041" l="10000" r="90000"/>
                    </a14:imgEffect>
                  </a14:imgLayer>
                </a14:imgProps>
              </a:ext>
              <a:ext uri="{28A0092B-C50C-407E-A947-70E740481C1C}">
                <a14:useLocalDpi xmlns:a14="http://schemas.microsoft.com/office/drawing/2010/main" val="0"/>
              </a:ext>
            </a:extLst>
          </a:blip>
          <a:srcRect t="80407"/>
          <a:stretch/>
        </p:blipFill>
        <p:spPr bwMode="auto">
          <a:xfrm>
            <a:off x="796191" y="8634940"/>
            <a:ext cx="1620069" cy="1096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0" name="Picture 2">
            <a:extLst>
              <a:ext uri="{FF2B5EF4-FFF2-40B4-BE49-F238E27FC236}">
                <a16:creationId xmlns:a16="http://schemas.microsoft.com/office/drawing/2014/main" id="{56C9DE58-16DE-4118-93BC-8C7EF404B1BA}"/>
              </a:ext>
            </a:extLst>
          </p:cNvPr>
          <p:cNvPicPr>
            <a:picLocks noChangeAspect="1" noChangeArrowheads="1"/>
          </p:cNvPicPr>
          <p:nvPr/>
        </p:nvPicPr>
        <p:blipFill rotWithShape="1">
          <a:blip r:embed="rId12">
            <a:grayscl/>
            <a:extLst>
              <a:ext uri="{BEBA8EAE-BF5A-486C-A8C5-ECC9F3942E4B}">
                <a14:imgProps xmlns:a14="http://schemas.microsoft.com/office/drawing/2010/main">
                  <a14:imgLayer r:embed="rId8">
                    <a14:imgEffect>
                      <a14:backgroundRemoval t="61764" b="78776" l="9861" r="88750"/>
                    </a14:imgEffect>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l="-1389" t="59637" r="1389" b="19098"/>
          <a:stretch/>
        </p:blipFill>
        <p:spPr bwMode="auto">
          <a:xfrm>
            <a:off x="767616" y="7295508"/>
            <a:ext cx="1620069" cy="1190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 name="Rectangle 70">
            <a:extLst>
              <a:ext uri="{FF2B5EF4-FFF2-40B4-BE49-F238E27FC236}">
                <a16:creationId xmlns:a16="http://schemas.microsoft.com/office/drawing/2014/main" id="{A72B9AAF-E164-48E4-BD2E-055C699747B3}"/>
              </a:ext>
            </a:extLst>
          </p:cNvPr>
          <p:cNvSpPr/>
          <p:nvPr/>
        </p:nvSpPr>
        <p:spPr>
          <a:xfrm>
            <a:off x="2486404" y="1125878"/>
            <a:ext cx="3282712" cy="461665"/>
          </a:xfrm>
          <a:prstGeom prst="rect">
            <a:avLst/>
          </a:prstGeom>
          <a:ln w="22225" cap="rnd">
            <a:solidFill>
              <a:schemeClr val="accent3"/>
            </a:solidFill>
            <a:bevel/>
          </a:ln>
          <a:effectLst>
            <a:softEdge rad="317500"/>
          </a:effectLst>
        </p:spPr>
        <p:txBody>
          <a:bodyPr wrap="square">
            <a:spAutoFit/>
          </a:bodyPr>
          <a:lstStyle/>
          <a:p>
            <a:pPr defTabSz="957825" eaLnBrk="1" fontAlgn="auto" hangingPunct="1">
              <a:spcBef>
                <a:spcPts val="0"/>
              </a:spcBef>
              <a:spcAft>
                <a:spcPts val="0"/>
              </a:spcAft>
              <a:defRPr/>
            </a:pPr>
            <a:r>
              <a:rPr lang="en-US" sz="1200" b="1" dirty="0">
                <a:solidFill>
                  <a:prstClr val="black"/>
                </a:solidFill>
                <a:latin typeface="Georgia" panose="02040502050405020303" pitchFamily="18" charset="0"/>
              </a:rPr>
              <a:t>W</a:t>
            </a:r>
            <a:r>
              <a:rPr lang="en-US" sz="1200" dirty="0">
                <a:solidFill>
                  <a:prstClr val="black"/>
                </a:solidFill>
                <a:latin typeface="Georgia" panose="02040502050405020303" pitchFamily="18" charset="0"/>
              </a:rPr>
              <a:t>ash your hands with soap and dry them on a clean cloth.</a:t>
            </a:r>
          </a:p>
        </p:txBody>
      </p:sp>
      <p:sp>
        <p:nvSpPr>
          <p:cNvPr id="72" name="Rectangle 71">
            <a:extLst>
              <a:ext uri="{FF2B5EF4-FFF2-40B4-BE49-F238E27FC236}">
                <a16:creationId xmlns:a16="http://schemas.microsoft.com/office/drawing/2014/main" id="{E995D425-32F4-4F6F-AC25-327578B5D1EE}"/>
              </a:ext>
            </a:extLst>
          </p:cNvPr>
          <p:cNvSpPr/>
          <p:nvPr/>
        </p:nvSpPr>
        <p:spPr>
          <a:xfrm>
            <a:off x="2389574" y="2269560"/>
            <a:ext cx="3672234" cy="646331"/>
          </a:xfrm>
          <a:prstGeom prst="rect">
            <a:avLst/>
          </a:prstGeom>
          <a:ln w="22225" cap="rnd">
            <a:solidFill>
              <a:schemeClr val="accent3"/>
            </a:solidFill>
            <a:bevel/>
          </a:ln>
          <a:effectLst>
            <a:softEdge rad="317500"/>
          </a:effectLst>
        </p:spPr>
        <p:txBody>
          <a:bodyPr wrap="square">
            <a:spAutoFit/>
          </a:bodyPr>
          <a:lstStyle/>
          <a:p>
            <a:pPr>
              <a:defRPr/>
            </a:pPr>
            <a:r>
              <a:rPr lang="en-US" sz="1200" b="1" dirty="0">
                <a:solidFill>
                  <a:prstClr val="black"/>
                </a:solidFill>
                <a:latin typeface="Georgia" panose="02040502050405020303" pitchFamily="18" charset="0"/>
              </a:rPr>
              <a:t>G</a:t>
            </a:r>
            <a:r>
              <a:rPr lang="en-US" sz="1200" dirty="0">
                <a:solidFill>
                  <a:prstClr val="black"/>
                </a:solidFill>
                <a:latin typeface="Georgia" panose="02040502050405020303" pitchFamily="18" charset="0"/>
              </a:rPr>
              <a:t>et in the position that is most comfortable for you to insert the ring, for example lying down, squatting or standing with one leg raised on a surface.</a:t>
            </a:r>
          </a:p>
        </p:txBody>
      </p:sp>
      <p:cxnSp>
        <p:nvCxnSpPr>
          <p:cNvPr id="73" name="Straight Connector 72">
            <a:extLst>
              <a:ext uri="{FF2B5EF4-FFF2-40B4-BE49-F238E27FC236}">
                <a16:creationId xmlns:a16="http://schemas.microsoft.com/office/drawing/2014/main" id="{4E5D10A5-0B6D-4A4F-8840-98FD09071293}"/>
              </a:ext>
            </a:extLst>
          </p:cNvPr>
          <p:cNvCxnSpPr/>
          <p:nvPr/>
        </p:nvCxnSpPr>
        <p:spPr>
          <a:xfrm>
            <a:off x="3239376" y="8464849"/>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74" name="Rectangle 73">
            <a:extLst>
              <a:ext uri="{FF2B5EF4-FFF2-40B4-BE49-F238E27FC236}">
                <a16:creationId xmlns:a16="http://schemas.microsoft.com/office/drawing/2014/main" id="{DCA07489-0F6D-43EB-86EF-EB380AF44776}"/>
              </a:ext>
            </a:extLst>
          </p:cNvPr>
          <p:cNvSpPr/>
          <p:nvPr/>
        </p:nvSpPr>
        <p:spPr>
          <a:xfrm>
            <a:off x="2416260" y="3629353"/>
            <a:ext cx="3549570" cy="646331"/>
          </a:xfrm>
          <a:prstGeom prst="rect">
            <a:avLst/>
          </a:prstGeom>
          <a:ln w="22225" cap="rnd">
            <a:solidFill>
              <a:schemeClr val="accent3"/>
            </a:solidFill>
            <a:bevel/>
          </a:ln>
          <a:effectLst>
            <a:softEdge rad="317500"/>
          </a:effectLst>
        </p:spPr>
        <p:txBody>
          <a:bodyPr wrap="square">
            <a:spAutoFit/>
          </a:bodyPr>
          <a:lstStyle/>
          <a:p>
            <a:pPr defTabSz="957825" eaLnBrk="1" fontAlgn="auto" hangingPunct="1">
              <a:spcBef>
                <a:spcPts val="0"/>
              </a:spcBef>
              <a:spcAft>
                <a:spcPts val="0"/>
              </a:spcAft>
              <a:defRPr/>
            </a:pPr>
            <a:r>
              <a:rPr lang="en-US" sz="1200" b="1" dirty="0">
                <a:solidFill>
                  <a:prstClr val="black"/>
                </a:solidFill>
                <a:latin typeface="Georgia" panose="02040502050405020303" pitchFamily="18" charset="0"/>
              </a:rPr>
              <a:t>H</a:t>
            </a:r>
            <a:r>
              <a:rPr lang="en-US" sz="1200" dirty="0">
                <a:solidFill>
                  <a:prstClr val="black"/>
                </a:solidFill>
                <a:latin typeface="Georgia" panose="02040502050405020303" pitchFamily="18" charset="0"/>
              </a:rPr>
              <a:t>old and press the sides of the ring together. You may find it easier to insert the ring if you twist it into the shape of the number ‘8’.</a:t>
            </a:r>
          </a:p>
        </p:txBody>
      </p:sp>
      <p:sp>
        <p:nvSpPr>
          <p:cNvPr id="75" name="Rectangle 74">
            <a:extLst>
              <a:ext uri="{FF2B5EF4-FFF2-40B4-BE49-F238E27FC236}">
                <a16:creationId xmlns:a16="http://schemas.microsoft.com/office/drawing/2014/main" id="{B7252FC4-E187-4CE4-BBEE-483942283710}"/>
              </a:ext>
            </a:extLst>
          </p:cNvPr>
          <p:cNvSpPr/>
          <p:nvPr/>
        </p:nvSpPr>
        <p:spPr>
          <a:xfrm>
            <a:off x="2428318" y="5042169"/>
            <a:ext cx="3537512" cy="461665"/>
          </a:xfrm>
          <a:prstGeom prst="rect">
            <a:avLst/>
          </a:prstGeom>
          <a:ln w="22225" cap="rnd">
            <a:solidFill>
              <a:schemeClr val="accent3"/>
            </a:solidFill>
            <a:bevel/>
          </a:ln>
          <a:effectLst>
            <a:softEdge rad="317500"/>
          </a:effectLst>
        </p:spPr>
        <p:txBody>
          <a:bodyPr wrap="square">
            <a:spAutoFit/>
          </a:bodyPr>
          <a:lstStyle/>
          <a:p>
            <a:pPr defTabSz="957825" eaLnBrk="1" fontAlgn="auto" hangingPunct="1">
              <a:spcBef>
                <a:spcPts val="0"/>
              </a:spcBef>
              <a:spcAft>
                <a:spcPts val="0"/>
              </a:spcAft>
              <a:defRPr/>
            </a:pPr>
            <a:r>
              <a:rPr lang="en-US" sz="1200" b="1" dirty="0">
                <a:solidFill>
                  <a:prstClr val="black"/>
                </a:solidFill>
                <a:latin typeface="Georgia" panose="02040502050405020303" pitchFamily="18" charset="0"/>
              </a:rPr>
              <a:t>U</a:t>
            </a:r>
            <a:r>
              <a:rPr lang="en-US" sz="1200" dirty="0">
                <a:solidFill>
                  <a:prstClr val="black"/>
                </a:solidFill>
                <a:latin typeface="Georgia" panose="02040502050405020303" pitchFamily="18" charset="0"/>
              </a:rPr>
              <a:t>se your other hand to hold open the folds of skin around your vagina.</a:t>
            </a:r>
          </a:p>
        </p:txBody>
      </p:sp>
      <p:sp>
        <p:nvSpPr>
          <p:cNvPr id="76" name="Rectangle 75">
            <a:extLst>
              <a:ext uri="{FF2B5EF4-FFF2-40B4-BE49-F238E27FC236}">
                <a16:creationId xmlns:a16="http://schemas.microsoft.com/office/drawing/2014/main" id="{3787EF0E-6DE6-42A8-A3DA-ECC96B0F6651}"/>
              </a:ext>
            </a:extLst>
          </p:cNvPr>
          <p:cNvSpPr/>
          <p:nvPr/>
        </p:nvSpPr>
        <p:spPr>
          <a:xfrm>
            <a:off x="2428320" y="6246579"/>
            <a:ext cx="3836689" cy="646331"/>
          </a:xfrm>
          <a:prstGeom prst="rect">
            <a:avLst/>
          </a:prstGeom>
          <a:ln w="22225" cap="rnd">
            <a:solidFill>
              <a:schemeClr val="accent3"/>
            </a:solidFill>
            <a:bevel/>
          </a:ln>
          <a:effectLst>
            <a:softEdge rad="317500"/>
          </a:effectLst>
        </p:spPr>
        <p:txBody>
          <a:bodyPr wrap="square">
            <a:spAutoFit/>
          </a:bodyPr>
          <a:lstStyle/>
          <a:p>
            <a:pPr defTabSz="957825" eaLnBrk="1" fontAlgn="auto" hangingPunct="1">
              <a:spcBef>
                <a:spcPts val="0"/>
              </a:spcBef>
              <a:spcAft>
                <a:spcPts val="0"/>
              </a:spcAft>
              <a:defRPr/>
            </a:pPr>
            <a:r>
              <a:rPr lang="en-US" sz="1200" b="1" dirty="0">
                <a:solidFill>
                  <a:prstClr val="black"/>
                </a:solidFill>
                <a:latin typeface="Georgia" panose="02040502050405020303" pitchFamily="18" charset="0"/>
              </a:rPr>
              <a:t>P</a:t>
            </a:r>
            <a:r>
              <a:rPr lang="en-US" sz="1200" dirty="0">
                <a:solidFill>
                  <a:prstClr val="black"/>
                </a:solidFill>
                <a:latin typeface="Georgia" panose="02040502050405020303" pitchFamily="18" charset="0"/>
              </a:rPr>
              <a:t>lace the tip of the ring in the vaginal opening and then use your finger to push the folded ring gently into your vagina.</a:t>
            </a:r>
          </a:p>
        </p:txBody>
      </p:sp>
      <p:sp>
        <p:nvSpPr>
          <p:cNvPr id="77" name="Rectangle 76">
            <a:extLst>
              <a:ext uri="{FF2B5EF4-FFF2-40B4-BE49-F238E27FC236}">
                <a16:creationId xmlns:a16="http://schemas.microsoft.com/office/drawing/2014/main" id="{C2014BA8-B49D-4FED-82D8-DF5920742B0D}"/>
              </a:ext>
            </a:extLst>
          </p:cNvPr>
          <p:cNvSpPr/>
          <p:nvPr/>
        </p:nvSpPr>
        <p:spPr>
          <a:xfrm>
            <a:off x="2387684" y="7474803"/>
            <a:ext cx="3966026" cy="830997"/>
          </a:xfrm>
          <a:prstGeom prst="rect">
            <a:avLst/>
          </a:prstGeom>
          <a:ln w="22225" cap="rnd">
            <a:solidFill>
              <a:schemeClr val="accent3"/>
            </a:solidFill>
            <a:bevel/>
          </a:ln>
          <a:effectLst>
            <a:softEdge rad="317500"/>
          </a:effectLst>
        </p:spPr>
        <p:txBody>
          <a:bodyPr wrap="square">
            <a:spAutoFit/>
          </a:bodyPr>
          <a:lstStyle/>
          <a:p>
            <a:pPr>
              <a:defRPr/>
            </a:pPr>
            <a:r>
              <a:rPr lang="en-US" sz="1200" b="1" dirty="0">
                <a:solidFill>
                  <a:prstClr val="black"/>
                </a:solidFill>
                <a:latin typeface="Georgia" panose="02040502050405020303" pitchFamily="18" charset="0"/>
              </a:rPr>
              <a:t>P</a:t>
            </a:r>
            <a:r>
              <a:rPr lang="en-US" sz="1200" dirty="0">
                <a:solidFill>
                  <a:prstClr val="black"/>
                </a:solidFill>
                <a:latin typeface="Georgia" panose="02040502050405020303" pitchFamily="18" charset="0"/>
              </a:rPr>
              <a:t>ush it up towards your lower back as far as you can. If the ring feels uncomfortable, it is probably not inserted far enough into your vagina. Use your finger to push the ring as far up into your vagina as comfortable.</a:t>
            </a:r>
            <a:endParaRPr lang="en-US" sz="1200" strike="sngStrike" dirty="0">
              <a:solidFill>
                <a:srgbClr val="FF0000"/>
              </a:solidFill>
              <a:latin typeface="Georgia" panose="02040502050405020303" pitchFamily="18" charset="0"/>
            </a:endParaRPr>
          </a:p>
        </p:txBody>
      </p:sp>
      <p:sp>
        <p:nvSpPr>
          <p:cNvPr id="78" name="Rectangle 77">
            <a:extLst>
              <a:ext uri="{FF2B5EF4-FFF2-40B4-BE49-F238E27FC236}">
                <a16:creationId xmlns:a16="http://schemas.microsoft.com/office/drawing/2014/main" id="{15B62259-D436-4259-9FBA-EAE81CB9224F}"/>
              </a:ext>
            </a:extLst>
          </p:cNvPr>
          <p:cNvSpPr/>
          <p:nvPr/>
        </p:nvSpPr>
        <p:spPr>
          <a:xfrm>
            <a:off x="2407995" y="8878669"/>
            <a:ext cx="3653813" cy="646331"/>
          </a:xfrm>
          <a:prstGeom prst="rect">
            <a:avLst/>
          </a:prstGeom>
          <a:ln w="22225" cap="rnd">
            <a:solidFill>
              <a:schemeClr val="accent3"/>
            </a:solidFill>
            <a:bevel/>
          </a:ln>
          <a:effectLst>
            <a:softEdge rad="317500"/>
          </a:effectLst>
        </p:spPr>
        <p:txBody>
          <a:bodyPr wrap="square">
            <a:spAutoFit/>
          </a:bodyPr>
          <a:lstStyle/>
          <a:p>
            <a:pPr defTabSz="957825" eaLnBrk="1" fontAlgn="auto" hangingPunct="1">
              <a:spcBef>
                <a:spcPts val="0"/>
              </a:spcBef>
              <a:spcAft>
                <a:spcPts val="0"/>
              </a:spcAft>
              <a:defRPr/>
            </a:pPr>
            <a:r>
              <a:rPr lang="en-US" sz="1200" b="1" dirty="0">
                <a:solidFill>
                  <a:prstClr val="black"/>
                </a:solidFill>
                <a:latin typeface="Georgia" panose="02040502050405020303" pitchFamily="18" charset="0"/>
              </a:rPr>
              <a:t>T</a:t>
            </a:r>
            <a:r>
              <a:rPr lang="en-US" sz="1200" dirty="0">
                <a:solidFill>
                  <a:prstClr val="black"/>
                </a:solidFill>
                <a:latin typeface="Georgia" panose="02040502050405020303" pitchFamily="18" charset="0"/>
              </a:rPr>
              <a:t>he ring should now be in your upper vagina.  Wash your hands when you are done. If you have trouble, contact the clinic or come in for assistance.</a:t>
            </a:r>
          </a:p>
        </p:txBody>
      </p:sp>
      <p:sp>
        <p:nvSpPr>
          <p:cNvPr id="79" name="Oval 78">
            <a:extLst>
              <a:ext uri="{FF2B5EF4-FFF2-40B4-BE49-F238E27FC236}">
                <a16:creationId xmlns:a16="http://schemas.microsoft.com/office/drawing/2014/main" id="{9CD12E2E-EC97-4FAF-A569-3EAA9F810E1C}"/>
              </a:ext>
            </a:extLst>
          </p:cNvPr>
          <p:cNvSpPr/>
          <p:nvPr/>
        </p:nvSpPr>
        <p:spPr>
          <a:xfrm>
            <a:off x="2616200" y="3520802"/>
            <a:ext cx="95250" cy="936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80" name="Oval 79">
            <a:extLst>
              <a:ext uri="{FF2B5EF4-FFF2-40B4-BE49-F238E27FC236}">
                <a16:creationId xmlns:a16="http://schemas.microsoft.com/office/drawing/2014/main" id="{787F754B-6ED6-499F-8AD4-DA51B5C58C17}"/>
              </a:ext>
            </a:extLst>
          </p:cNvPr>
          <p:cNvSpPr/>
          <p:nvPr/>
        </p:nvSpPr>
        <p:spPr>
          <a:xfrm>
            <a:off x="2711450" y="3566839"/>
            <a:ext cx="95250" cy="936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81" name="Rounded Rectangle 73">
            <a:extLst>
              <a:ext uri="{FF2B5EF4-FFF2-40B4-BE49-F238E27FC236}">
                <a16:creationId xmlns:a16="http://schemas.microsoft.com/office/drawing/2014/main" id="{91D3E82E-7062-46EC-916A-BCA8D63DBDF4}"/>
              </a:ext>
            </a:extLst>
          </p:cNvPr>
          <p:cNvSpPr/>
          <p:nvPr/>
        </p:nvSpPr>
        <p:spPr>
          <a:xfrm>
            <a:off x="592990" y="6013859"/>
            <a:ext cx="5760720" cy="1107736"/>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82" name="Rounded Rectangle 74">
            <a:extLst>
              <a:ext uri="{FF2B5EF4-FFF2-40B4-BE49-F238E27FC236}">
                <a16:creationId xmlns:a16="http://schemas.microsoft.com/office/drawing/2014/main" id="{573871D0-99AC-4B97-B9EF-2E9FBE1BAB65}"/>
              </a:ext>
            </a:extLst>
          </p:cNvPr>
          <p:cNvSpPr/>
          <p:nvPr/>
        </p:nvSpPr>
        <p:spPr>
          <a:xfrm>
            <a:off x="592990" y="7324400"/>
            <a:ext cx="5760720" cy="1107736"/>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83" name="Rounded Rectangle 75">
            <a:extLst>
              <a:ext uri="{FF2B5EF4-FFF2-40B4-BE49-F238E27FC236}">
                <a16:creationId xmlns:a16="http://schemas.microsoft.com/office/drawing/2014/main" id="{318F104F-58AF-40A6-B437-6F695E39ED84}"/>
              </a:ext>
            </a:extLst>
          </p:cNvPr>
          <p:cNvSpPr/>
          <p:nvPr/>
        </p:nvSpPr>
        <p:spPr>
          <a:xfrm>
            <a:off x="592990" y="8634939"/>
            <a:ext cx="5760720" cy="1045065"/>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84" name="Rounded Rectangle 76">
            <a:extLst>
              <a:ext uri="{FF2B5EF4-FFF2-40B4-BE49-F238E27FC236}">
                <a16:creationId xmlns:a16="http://schemas.microsoft.com/office/drawing/2014/main" id="{66358F92-9ED8-4CCC-8A3E-1DA157797056}"/>
              </a:ext>
            </a:extLst>
          </p:cNvPr>
          <p:cNvSpPr/>
          <p:nvPr/>
        </p:nvSpPr>
        <p:spPr>
          <a:xfrm>
            <a:off x="592990" y="4703318"/>
            <a:ext cx="5760720" cy="1107736"/>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85" name="Rounded Rectangle 77">
            <a:extLst>
              <a:ext uri="{FF2B5EF4-FFF2-40B4-BE49-F238E27FC236}">
                <a16:creationId xmlns:a16="http://schemas.microsoft.com/office/drawing/2014/main" id="{BA737E40-7C11-435D-B60D-6C11CF0023A3}"/>
              </a:ext>
            </a:extLst>
          </p:cNvPr>
          <p:cNvSpPr/>
          <p:nvPr/>
        </p:nvSpPr>
        <p:spPr>
          <a:xfrm>
            <a:off x="592990" y="3392777"/>
            <a:ext cx="5760720" cy="1107736"/>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86" name="Rounded Rectangle 78">
            <a:extLst>
              <a:ext uri="{FF2B5EF4-FFF2-40B4-BE49-F238E27FC236}">
                <a16:creationId xmlns:a16="http://schemas.microsoft.com/office/drawing/2014/main" id="{37110E54-D3AC-4D2B-957D-9D766A50CD00}"/>
              </a:ext>
            </a:extLst>
          </p:cNvPr>
          <p:cNvSpPr/>
          <p:nvPr/>
        </p:nvSpPr>
        <p:spPr>
          <a:xfrm>
            <a:off x="592990" y="2082236"/>
            <a:ext cx="5760720" cy="1107736"/>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87" name="Rounded Rectangle 79">
            <a:extLst>
              <a:ext uri="{FF2B5EF4-FFF2-40B4-BE49-F238E27FC236}">
                <a16:creationId xmlns:a16="http://schemas.microsoft.com/office/drawing/2014/main" id="{638334FB-A3A4-4186-8F16-C4727C864E2C}"/>
              </a:ext>
            </a:extLst>
          </p:cNvPr>
          <p:cNvSpPr/>
          <p:nvPr/>
        </p:nvSpPr>
        <p:spPr>
          <a:xfrm>
            <a:off x="592990" y="771695"/>
            <a:ext cx="5760720" cy="1107736"/>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grpSp>
        <p:nvGrpSpPr>
          <p:cNvPr id="88" name="Group 87">
            <a:extLst>
              <a:ext uri="{FF2B5EF4-FFF2-40B4-BE49-F238E27FC236}">
                <a16:creationId xmlns:a16="http://schemas.microsoft.com/office/drawing/2014/main" id="{07E0B6ED-B53F-4D7C-B1E4-A6FA11CB7A47}"/>
              </a:ext>
            </a:extLst>
          </p:cNvPr>
          <p:cNvGrpSpPr/>
          <p:nvPr/>
        </p:nvGrpSpPr>
        <p:grpSpPr>
          <a:xfrm>
            <a:off x="384133" y="726115"/>
            <a:ext cx="327560" cy="8204098"/>
            <a:chOff x="460333" y="726115"/>
            <a:chExt cx="327560" cy="8204098"/>
          </a:xfrm>
          <a:solidFill>
            <a:srgbClr val="BE2690"/>
          </a:solidFill>
        </p:grpSpPr>
        <p:sp>
          <p:nvSpPr>
            <p:cNvPr id="89" name="Rounded Rectangle 6">
              <a:extLst>
                <a:ext uri="{FF2B5EF4-FFF2-40B4-BE49-F238E27FC236}">
                  <a16:creationId xmlns:a16="http://schemas.microsoft.com/office/drawing/2014/main" id="{EDD27BA9-672F-4C9A-9A8D-10E504E7772E}"/>
                </a:ext>
              </a:extLst>
            </p:cNvPr>
            <p:cNvSpPr/>
            <p:nvPr/>
          </p:nvSpPr>
          <p:spPr>
            <a:xfrm>
              <a:off x="460333" y="726115"/>
              <a:ext cx="327560" cy="352219"/>
            </a:xfrm>
            <a:prstGeom prst="roundRect">
              <a:avLst/>
            </a:prstGeom>
            <a:grpFill/>
            <a:ln>
              <a:solidFill>
                <a:schemeClr val="accent5">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900" dirty="0">
                  <a:solidFill>
                    <a:schemeClr val="bg1"/>
                  </a:solidFill>
                </a:rPr>
                <a:t>1</a:t>
              </a:r>
            </a:p>
          </p:txBody>
        </p:sp>
        <p:sp>
          <p:nvSpPr>
            <p:cNvPr id="90" name="Rounded Rectangle 6">
              <a:extLst>
                <a:ext uri="{FF2B5EF4-FFF2-40B4-BE49-F238E27FC236}">
                  <a16:creationId xmlns:a16="http://schemas.microsoft.com/office/drawing/2014/main" id="{E0971CB0-79A7-4F81-9FB4-5C4FE9BE3F3F}"/>
                </a:ext>
              </a:extLst>
            </p:cNvPr>
            <p:cNvSpPr/>
            <p:nvPr/>
          </p:nvSpPr>
          <p:spPr>
            <a:xfrm>
              <a:off x="460333" y="8577994"/>
              <a:ext cx="327560" cy="352219"/>
            </a:xfrm>
            <a:prstGeom prst="roundRect">
              <a:avLst/>
            </a:prstGeom>
            <a:grpFill/>
            <a:ln>
              <a:solidFill>
                <a:schemeClr val="accent5">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900" dirty="0">
                  <a:solidFill>
                    <a:schemeClr val="bg1"/>
                  </a:solidFill>
                </a:rPr>
                <a:t>7</a:t>
              </a:r>
            </a:p>
          </p:txBody>
        </p:sp>
        <p:sp>
          <p:nvSpPr>
            <p:cNvPr id="91" name="Rounded Rectangle 6">
              <a:extLst>
                <a:ext uri="{FF2B5EF4-FFF2-40B4-BE49-F238E27FC236}">
                  <a16:creationId xmlns:a16="http://schemas.microsoft.com/office/drawing/2014/main" id="{957A7903-102E-4296-ADCC-C1758EBDFE8C}"/>
                </a:ext>
              </a:extLst>
            </p:cNvPr>
            <p:cNvSpPr/>
            <p:nvPr/>
          </p:nvSpPr>
          <p:spPr>
            <a:xfrm>
              <a:off x="460333" y="7235694"/>
              <a:ext cx="327560" cy="352219"/>
            </a:xfrm>
            <a:prstGeom prst="roundRect">
              <a:avLst/>
            </a:prstGeom>
            <a:grpFill/>
            <a:ln>
              <a:solidFill>
                <a:schemeClr val="accent5">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900" dirty="0">
                  <a:solidFill>
                    <a:schemeClr val="bg1"/>
                  </a:solidFill>
                </a:rPr>
                <a:t>6</a:t>
              </a:r>
            </a:p>
          </p:txBody>
        </p:sp>
        <p:sp>
          <p:nvSpPr>
            <p:cNvPr id="92" name="Rounded Rectangle 6">
              <a:extLst>
                <a:ext uri="{FF2B5EF4-FFF2-40B4-BE49-F238E27FC236}">
                  <a16:creationId xmlns:a16="http://schemas.microsoft.com/office/drawing/2014/main" id="{5A1DF9A4-1AB7-4820-92EC-89FC86C3EE9B}"/>
                </a:ext>
              </a:extLst>
            </p:cNvPr>
            <p:cNvSpPr/>
            <p:nvPr/>
          </p:nvSpPr>
          <p:spPr>
            <a:xfrm>
              <a:off x="460333" y="5992794"/>
              <a:ext cx="327560" cy="352219"/>
            </a:xfrm>
            <a:prstGeom prst="roundRect">
              <a:avLst/>
            </a:prstGeom>
            <a:grpFill/>
            <a:ln>
              <a:solidFill>
                <a:schemeClr val="accent5">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900" dirty="0">
                  <a:solidFill>
                    <a:schemeClr val="bg1"/>
                  </a:solidFill>
                </a:rPr>
                <a:t>5</a:t>
              </a:r>
            </a:p>
          </p:txBody>
        </p:sp>
        <p:sp>
          <p:nvSpPr>
            <p:cNvPr id="93" name="Rounded Rectangle 6">
              <a:extLst>
                <a:ext uri="{FF2B5EF4-FFF2-40B4-BE49-F238E27FC236}">
                  <a16:creationId xmlns:a16="http://schemas.microsoft.com/office/drawing/2014/main" id="{78007F75-64D4-4958-9554-B59A975E0F2E}"/>
                </a:ext>
              </a:extLst>
            </p:cNvPr>
            <p:cNvSpPr/>
            <p:nvPr/>
          </p:nvSpPr>
          <p:spPr>
            <a:xfrm>
              <a:off x="460333" y="4654437"/>
              <a:ext cx="327560" cy="352219"/>
            </a:xfrm>
            <a:prstGeom prst="roundRect">
              <a:avLst/>
            </a:prstGeom>
            <a:grpFill/>
            <a:ln>
              <a:solidFill>
                <a:schemeClr val="accent5">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900" dirty="0">
                  <a:solidFill>
                    <a:schemeClr val="bg1"/>
                  </a:solidFill>
                </a:rPr>
                <a:t>4</a:t>
              </a:r>
            </a:p>
          </p:txBody>
        </p:sp>
        <p:sp>
          <p:nvSpPr>
            <p:cNvPr id="94" name="Rounded Rectangle 6">
              <a:extLst>
                <a:ext uri="{FF2B5EF4-FFF2-40B4-BE49-F238E27FC236}">
                  <a16:creationId xmlns:a16="http://schemas.microsoft.com/office/drawing/2014/main" id="{EB4257FC-8337-4987-A4A6-BC8D4AC937F3}"/>
                </a:ext>
              </a:extLst>
            </p:cNvPr>
            <p:cNvSpPr/>
            <p:nvPr/>
          </p:nvSpPr>
          <p:spPr>
            <a:xfrm>
              <a:off x="460333" y="3335358"/>
              <a:ext cx="327560" cy="352219"/>
            </a:xfrm>
            <a:prstGeom prst="roundRect">
              <a:avLst/>
            </a:prstGeom>
            <a:grpFill/>
            <a:ln>
              <a:solidFill>
                <a:schemeClr val="accent5">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900" dirty="0">
                  <a:solidFill>
                    <a:schemeClr val="bg1"/>
                  </a:solidFill>
                </a:rPr>
                <a:t>3</a:t>
              </a:r>
            </a:p>
          </p:txBody>
        </p:sp>
        <p:sp>
          <p:nvSpPr>
            <p:cNvPr id="95" name="Rounded Rectangle 6">
              <a:extLst>
                <a:ext uri="{FF2B5EF4-FFF2-40B4-BE49-F238E27FC236}">
                  <a16:creationId xmlns:a16="http://schemas.microsoft.com/office/drawing/2014/main" id="{9A2F1B27-5FA6-48EC-A297-18B42C83AB88}"/>
                </a:ext>
              </a:extLst>
            </p:cNvPr>
            <p:cNvSpPr/>
            <p:nvPr/>
          </p:nvSpPr>
          <p:spPr>
            <a:xfrm>
              <a:off x="460333" y="2038297"/>
              <a:ext cx="327560" cy="352219"/>
            </a:xfrm>
            <a:prstGeom prst="roundRect">
              <a:avLst/>
            </a:prstGeom>
            <a:grpFill/>
            <a:ln>
              <a:solidFill>
                <a:schemeClr val="accent5">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900" dirty="0">
                  <a:solidFill>
                    <a:schemeClr val="bg1"/>
                  </a:solidFill>
                </a:rPr>
                <a:t>2</a:t>
              </a:r>
            </a:p>
          </p:txBody>
        </p:sp>
      </p:grpSp>
      <p:sp>
        <p:nvSpPr>
          <p:cNvPr id="96" name="Right Arrow 39">
            <a:extLst>
              <a:ext uri="{FF2B5EF4-FFF2-40B4-BE49-F238E27FC236}">
                <a16:creationId xmlns:a16="http://schemas.microsoft.com/office/drawing/2014/main" id="{075ECB05-A8EA-4E0A-9584-EDB34FC516FA}"/>
              </a:ext>
            </a:extLst>
          </p:cNvPr>
          <p:cNvSpPr/>
          <p:nvPr/>
        </p:nvSpPr>
        <p:spPr>
          <a:xfrm rot="5400000">
            <a:off x="2363978" y="3180513"/>
            <a:ext cx="344828" cy="256795"/>
          </a:xfrm>
          <a:prstGeom prst="rightArrow">
            <a:avLst>
              <a:gd name="adj1" fmla="val 50000"/>
              <a:gd name="adj2" fmla="val 37311"/>
            </a:avLst>
          </a:prstGeom>
          <a:solidFill>
            <a:srgbClr val="1E90A2"/>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97" name="Right Arrow 39">
            <a:extLst>
              <a:ext uri="{FF2B5EF4-FFF2-40B4-BE49-F238E27FC236}">
                <a16:creationId xmlns:a16="http://schemas.microsoft.com/office/drawing/2014/main" id="{DB82DA7D-3C36-4D2C-8222-001D53EF1DF5}"/>
              </a:ext>
            </a:extLst>
          </p:cNvPr>
          <p:cNvSpPr/>
          <p:nvPr/>
        </p:nvSpPr>
        <p:spPr>
          <a:xfrm rot="5400000">
            <a:off x="3256585" y="4501597"/>
            <a:ext cx="344828" cy="256795"/>
          </a:xfrm>
          <a:prstGeom prst="rightArrow">
            <a:avLst>
              <a:gd name="adj1" fmla="val 50000"/>
              <a:gd name="adj2" fmla="val 37311"/>
            </a:avLst>
          </a:prstGeom>
          <a:solidFill>
            <a:srgbClr val="1E90A2"/>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98" name="Right Arrow 39">
            <a:extLst>
              <a:ext uri="{FF2B5EF4-FFF2-40B4-BE49-F238E27FC236}">
                <a16:creationId xmlns:a16="http://schemas.microsoft.com/office/drawing/2014/main" id="{5E0B560E-4C27-4710-A2AD-8E6FE9DD0BB0}"/>
              </a:ext>
            </a:extLst>
          </p:cNvPr>
          <p:cNvSpPr/>
          <p:nvPr/>
        </p:nvSpPr>
        <p:spPr>
          <a:xfrm rot="5400000">
            <a:off x="4147028" y="5819432"/>
            <a:ext cx="344828" cy="256795"/>
          </a:xfrm>
          <a:prstGeom prst="rightArrow">
            <a:avLst>
              <a:gd name="adj1" fmla="val 50000"/>
              <a:gd name="adj2" fmla="val 37311"/>
            </a:avLst>
          </a:prstGeom>
          <a:solidFill>
            <a:srgbClr val="1E90A2"/>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99" name="Right Arrow 39">
            <a:extLst>
              <a:ext uri="{FF2B5EF4-FFF2-40B4-BE49-F238E27FC236}">
                <a16:creationId xmlns:a16="http://schemas.microsoft.com/office/drawing/2014/main" id="{0235756D-8302-4220-961F-0E7071011F5F}"/>
              </a:ext>
            </a:extLst>
          </p:cNvPr>
          <p:cNvSpPr/>
          <p:nvPr/>
        </p:nvSpPr>
        <p:spPr>
          <a:xfrm rot="5400000">
            <a:off x="4832783" y="7133562"/>
            <a:ext cx="344828" cy="256795"/>
          </a:xfrm>
          <a:prstGeom prst="rightArrow">
            <a:avLst>
              <a:gd name="adj1" fmla="val 50000"/>
              <a:gd name="adj2" fmla="val 37311"/>
            </a:avLst>
          </a:prstGeom>
          <a:solidFill>
            <a:srgbClr val="1E90A2"/>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0" name="Right Arrow 39">
            <a:extLst>
              <a:ext uri="{FF2B5EF4-FFF2-40B4-BE49-F238E27FC236}">
                <a16:creationId xmlns:a16="http://schemas.microsoft.com/office/drawing/2014/main" id="{F6DA66AC-6285-405C-8649-46AD63CE2E8C}"/>
              </a:ext>
            </a:extLst>
          </p:cNvPr>
          <p:cNvSpPr/>
          <p:nvPr/>
        </p:nvSpPr>
        <p:spPr>
          <a:xfrm rot="5400000">
            <a:off x="5605193" y="8404212"/>
            <a:ext cx="327845" cy="243577"/>
          </a:xfrm>
          <a:prstGeom prst="rightArrow">
            <a:avLst>
              <a:gd name="adj1" fmla="val 50000"/>
              <a:gd name="adj2" fmla="val 37311"/>
            </a:avLst>
          </a:prstGeom>
          <a:solidFill>
            <a:srgbClr val="774FA0"/>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1" name="Right Arrow 39">
            <a:extLst>
              <a:ext uri="{FF2B5EF4-FFF2-40B4-BE49-F238E27FC236}">
                <a16:creationId xmlns:a16="http://schemas.microsoft.com/office/drawing/2014/main" id="{640EC461-180A-41DA-88B1-FB05041F9E6A}"/>
              </a:ext>
            </a:extLst>
          </p:cNvPr>
          <p:cNvSpPr/>
          <p:nvPr/>
        </p:nvSpPr>
        <p:spPr>
          <a:xfrm rot="5400000">
            <a:off x="1582951" y="1828651"/>
            <a:ext cx="344828" cy="256795"/>
          </a:xfrm>
          <a:prstGeom prst="rightArrow">
            <a:avLst>
              <a:gd name="adj1" fmla="val 50000"/>
              <a:gd name="adj2" fmla="val 37311"/>
            </a:avLst>
          </a:prstGeom>
          <a:solidFill>
            <a:srgbClr val="1E90A2"/>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2" name="Right Arrow 39">
            <a:extLst>
              <a:ext uri="{FF2B5EF4-FFF2-40B4-BE49-F238E27FC236}">
                <a16:creationId xmlns:a16="http://schemas.microsoft.com/office/drawing/2014/main" id="{D3F94681-897B-465F-88F0-241EAB7EC043}"/>
              </a:ext>
            </a:extLst>
          </p:cNvPr>
          <p:cNvSpPr/>
          <p:nvPr/>
        </p:nvSpPr>
        <p:spPr>
          <a:xfrm rot="5400000">
            <a:off x="2363978" y="3180514"/>
            <a:ext cx="344828" cy="256795"/>
          </a:xfrm>
          <a:prstGeom prst="rightArrow">
            <a:avLst>
              <a:gd name="adj1" fmla="val 50000"/>
              <a:gd name="adj2" fmla="val 37311"/>
            </a:avLst>
          </a:prstGeom>
          <a:solidFill>
            <a:srgbClr val="1E90A2"/>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3" name="Right Arrow 39">
            <a:extLst>
              <a:ext uri="{FF2B5EF4-FFF2-40B4-BE49-F238E27FC236}">
                <a16:creationId xmlns:a16="http://schemas.microsoft.com/office/drawing/2014/main" id="{59A2D77C-0908-416E-9216-4FD14EF266E9}"/>
              </a:ext>
            </a:extLst>
          </p:cNvPr>
          <p:cNvSpPr/>
          <p:nvPr/>
        </p:nvSpPr>
        <p:spPr>
          <a:xfrm rot="5400000">
            <a:off x="3256585" y="4501598"/>
            <a:ext cx="344828" cy="256795"/>
          </a:xfrm>
          <a:prstGeom prst="rightArrow">
            <a:avLst>
              <a:gd name="adj1" fmla="val 50000"/>
              <a:gd name="adj2" fmla="val 37311"/>
            </a:avLst>
          </a:prstGeom>
          <a:solidFill>
            <a:srgbClr val="1E90A2"/>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4" name="Right Arrow 39">
            <a:extLst>
              <a:ext uri="{FF2B5EF4-FFF2-40B4-BE49-F238E27FC236}">
                <a16:creationId xmlns:a16="http://schemas.microsoft.com/office/drawing/2014/main" id="{87A73ECD-ED8F-4E9D-868E-30230571A4A2}"/>
              </a:ext>
            </a:extLst>
          </p:cNvPr>
          <p:cNvSpPr/>
          <p:nvPr/>
        </p:nvSpPr>
        <p:spPr>
          <a:xfrm rot="5400000">
            <a:off x="4147028" y="5819433"/>
            <a:ext cx="344828" cy="256795"/>
          </a:xfrm>
          <a:prstGeom prst="rightArrow">
            <a:avLst>
              <a:gd name="adj1" fmla="val 50000"/>
              <a:gd name="adj2" fmla="val 37311"/>
            </a:avLst>
          </a:prstGeom>
          <a:solidFill>
            <a:srgbClr val="1E90A2"/>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5" name="Right Arrow 39">
            <a:extLst>
              <a:ext uri="{FF2B5EF4-FFF2-40B4-BE49-F238E27FC236}">
                <a16:creationId xmlns:a16="http://schemas.microsoft.com/office/drawing/2014/main" id="{29FB86C7-FE4F-454F-B072-30A570D37C38}"/>
              </a:ext>
            </a:extLst>
          </p:cNvPr>
          <p:cNvSpPr/>
          <p:nvPr/>
        </p:nvSpPr>
        <p:spPr>
          <a:xfrm rot="5400000">
            <a:off x="1582951" y="1828652"/>
            <a:ext cx="344828" cy="256795"/>
          </a:xfrm>
          <a:prstGeom prst="rightArrow">
            <a:avLst>
              <a:gd name="adj1" fmla="val 50000"/>
              <a:gd name="adj2" fmla="val 37311"/>
            </a:avLst>
          </a:prstGeom>
          <a:solidFill>
            <a:srgbClr val="1E90A2"/>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6" name="Right Arrow 39">
            <a:extLst>
              <a:ext uri="{FF2B5EF4-FFF2-40B4-BE49-F238E27FC236}">
                <a16:creationId xmlns:a16="http://schemas.microsoft.com/office/drawing/2014/main" id="{63E4772E-5822-4EEF-9816-64CD0C133E77}"/>
              </a:ext>
            </a:extLst>
          </p:cNvPr>
          <p:cNvSpPr/>
          <p:nvPr/>
        </p:nvSpPr>
        <p:spPr>
          <a:xfrm rot="5400000">
            <a:off x="4832783" y="7133563"/>
            <a:ext cx="344828" cy="256795"/>
          </a:xfrm>
          <a:prstGeom prst="rightArrow">
            <a:avLst>
              <a:gd name="adj1" fmla="val 50000"/>
              <a:gd name="adj2" fmla="val 37311"/>
            </a:avLst>
          </a:prstGeom>
          <a:solidFill>
            <a:srgbClr val="774FA0"/>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7" name="Right Arrow 39">
            <a:extLst>
              <a:ext uri="{FF2B5EF4-FFF2-40B4-BE49-F238E27FC236}">
                <a16:creationId xmlns:a16="http://schemas.microsoft.com/office/drawing/2014/main" id="{4288CB1C-518F-44E4-B6AE-420A0B3975BE}"/>
              </a:ext>
            </a:extLst>
          </p:cNvPr>
          <p:cNvSpPr/>
          <p:nvPr/>
        </p:nvSpPr>
        <p:spPr>
          <a:xfrm rot="5400000">
            <a:off x="2363978" y="3180515"/>
            <a:ext cx="344828" cy="256795"/>
          </a:xfrm>
          <a:prstGeom prst="rightArrow">
            <a:avLst>
              <a:gd name="adj1" fmla="val 50000"/>
              <a:gd name="adj2" fmla="val 37311"/>
            </a:avLst>
          </a:prstGeom>
          <a:solidFill>
            <a:srgbClr val="774FA0"/>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8" name="Right Arrow 39">
            <a:extLst>
              <a:ext uri="{FF2B5EF4-FFF2-40B4-BE49-F238E27FC236}">
                <a16:creationId xmlns:a16="http://schemas.microsoft.com/office/drawing/2014/main" id="{21846E88-A333-42AD-8A7B-576439901807}"/>
              </a:ext>
            </a:extLst>
          </p:cNvPr>
          <p:cNvSpPr/>
          <p:nvPr/>
        </p:nvSpPr>
        <p:spPr>
          <a:xfrm rot="5400000">
            <a:off x="3256585" y="4501599"/>
            <a:ext cx="344828" cy="256795"/>
          </a:xfrm>
          <a:prstGeom prst="rightArrow">
            <a:avLst>
              <a:gd name="adj1" fmla="val 50000"/>
              <a:gd name="adj2" fmla="val 37311"/>
            </a:avLst>
          </a:prstGeom>
          <a:solidFill>
            <a:srgbClr val="774FA0"/>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09" name="Right Arrow 39">
            <a:extLst>
              <a:ext uri="{FF2B5EF4-FFF2-40B4-BE49-F238E27FC236}">
                <a16:creationId xmlns:a16="http://schemas.microsoft.com/office/drawing/2014/main" id="{2843BA2B-DBF4-4B9D-AC96-44FD2C1B89B6}"/>
              </a:ext>
            </a:extLst>
          </p:cNvPr>
          <p:cNvSpPr/>
          <p:nvPr/>
        </p:nvSpPr>
        <p:spPr>
          <a:xfrm rot="5400000">
            <a:off x="4147028" y="5819434"/>
            <a:ext cx="344828" cy="256795"/>
          </a:xfrm>
          <a:prstGeom prst="rightArrow">
            <a:avLst>
              <a:gd name="adj1" fmla="val 50000"/>
              <a:gd name="adj2" fmla="val 37311"/>
            </a:avLst>
          </a:prstGeom>
          <a:solidFill>
            <a:srgbClr val="774FA0"/>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10" name="Right Arrow 39">
            <a:extLst>
              <a:ext uri="{FF2B5EF4-FFF2-40B4-BE49-F238E27FC236}">
                <a16:creationId xmlns:a16="http://schemas.microsoft.com/office/drawing/2014/main" id="{AB603B16-6B66-482A-9C4C-B743F3907D1A}"/>
              </a:ext>
            </a:extLst>
          </p:cNvPr>
          <p:cNvSpPr/>
          <p:nvPr/>
        </p:nvSpPr>
        <p:spPr>
          <a:xfrm rot="5400000">
            <a:off x="1582951" y="1828653"/>
            <a:ext cx="344828" cy="256795"/>
          </a:xfrm>
          <a:prstGeom prst="rightArrow">
            <a:avLst>
              <a:gd name="adj1" fmla="val 50000"/>
              <a:gd name="adj2" fmla="val 37311"/>
            </a:avLst>
          </a:prstGeom>
          <a:solidFill>
            <a:srgbClr val="774FA0"/>
          </a:solidFill>
          <a:ln>
            <a:noFill/>
          </a:ln>
        </p:spPr>
        <p:style>
          <a:lnRef idx="2">
            <a:schemeClr val="accent3">
              <a:shade val="50000"/>
            </a:schemeClr>
          </a:lnRef>
          <a:fillRef idx="1">
            <a:schemeClr val="accent3"/>
          </a:fillRef>
          <a:effectRef idx="0">
            <a:schemeClr val="accent3"/>
          </a:effectRef>
          <a:fontRef idx="minor">
            <a:schemeClr val="lt1"/>
          </a:fontRef>
        </p:style>
        <p:txBody>
          <a:bodyPr lIns="83814" tIns="41908" rIns="83814" bIns="41908" rtlCol="0" anchor="ctr"/>
          <a:lstStyle/>
          <a:p>
            <a:pPr algn="ctr"/>
            <a:endParaRPr lang="en-US" sz="1898" dirty="0">
              <a:solidFill>
                <a:schemeClr val="tx1"/>
              </a:solidFill>
            </a:endParaRPr>
          </a:p>
        </p:txBody>
      </p:sp>
      <p:sp>
        <p:nvSpPr>
          <p:cNvPr id="111" name="TextBox 3">
            <a:extLst>
              <a:ext uri="{FF2B5EF4-FFF2-40B4-BE49-F238E27FC236}">
                <a16:creationId xmlns:a16="http://schemas.microsoft.com/office/drawing/2014/main" id="{F33CCE7A-0542-4C56-A5FD-C36C1425E037}"/>
              </a:ext>
            </a:extLst>
          </p:cNvPr>
          <p:cNvSpPr txBox="1">
            <a:spLocks noChangeArrowheads="1"/>
          </p:cNvSpPr>
          <p:nvPr/>
        </p:nvSpPr>
        <p:spPr bwMode="auto">
          <a:xfrm rot="10800000" flipV="1">
            <a:off x="0" y="9667368"/>
            <a:ext cx="6993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None/>
            </a:pPr>
            <a:r>
              <a:rPr lang="en-US" altLang="en-US" sz="1000" b="1" dirty="0">
                <a:solidFill>
                  <a:srgbClr val="2E7EAA"/>
                </a:solidFill>
              </a:rPr>
              <a:t>MTN-043 Vaginal Ring Use Instructions, English, Version 1.0, 30SEP2019		    	 Page 1 of 3	</a:t>
            </a:r>
          </a:p>
        </p:txBody>
      </p:sp>
    </p:spTree>
    <p:extLst>
      <p:ext uri="{BB962C8B-B14F-4D97-AF65-F5344CB8AC3E}">
        <p14:creationId xmlns:p14="http://schemas.microsoft.com/office/powerpoint/2010/main" val="3048642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13">
            <a:extLst>
              <a:ext uri="{FF2B5EF4-FFF2-40B4-BE49-F238E27FC236}">
                <a16:creationId xmlns:a16="http://schemas.microsoft.com/office/drawing/2014/main" id="{9B0DB16A-90AF-41C3-8334-051A14E5099E}"/>
              </a:ext>
            </a:extLst>
          </p:cNvPr>
          <p:cNvPicPr>
            <a:picLocks noChangeAspect="1" noChangeArrowheads="1"/>
          </p:cNvPicPr>
          <p:nvPr/>
        </p:nvPicPr>
        <p:blipFill>
          <a:blip r:embed="rId3" cstate="print">
            <a:biLevel thresh="75000"/>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447522" y="7711738"/>
            <a:ext cx="1614799" cy="81309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8" name="Group 97"/>
          <p:cNvGrpSpPr/>
          <p:nvPr/>
        </p:nvGrpSpPr>
        <p:grpSpPr>
          <a:xfrm>
            <a:off x="152400" y="721322"/>
            <a:ext cx="3230369" cy="1301055"/>
            <a:chOff x="233941" y="497957"/>
            <a:chExt cx="3424350" cy="1068203"/>
          </a:xfrm>
        </p:grpSpPr>
        <p:sp>
          <p:nvSpPr>
            <p:cNvPr id="24" name="Rounded Rectangle 79"/>
            <p:cNvSpPr/>
            <p:nvPr/>
          </p:nvSpPr>
          <p:spPr>
            <a:xfrm>
              <a:off x="366764" y="588566"/>
              <a:ext cx="3237945" cy="977594"/>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a:solidFill>
                  <a:prstClr val="white"/>
                </a:solidFill>
                <a:latin typeface="Georgia" panose="02040502050405020303" pitchFamily="18" charset="0"/>
              </a:endParaRPr>
            </a:p>
          </p:txBody>
        </p:sp>
        <p:sp>
          <p:nvSpPr>
            <p:cNvPr id="43" name="Rounded Rectangle 79"/>
            <p:cNvSpPr/>
            <p:nvPr/>
          </p:nvSpPr>
          <p:spPr>
            <a:xfrm>
              <a:off x="233941" y="497957"/>
              <a:ext cx="3237945" cy="317802"/>
            </a:xfrm>
            <a:prstGeom prst="roundRect">
              <a:avLst/>
            </a:prstGeom>
            <a:solidFill>
              <a:srgbClr val="BE2690"/>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lgn="ctr">
                <a:spcAft>
                  <a:spcPts val="599"/>
                </a:spcAft>
              </a:pPr>
              <a:r>
                <a:rPr lang="en-US" sz="1400" b="1" dirty="0">
                  <a:solidFill>
                    <a:schemeClr val="bg1"/>
                  </a:solidFill>
                  <a:latin typeface="Georgia" panose="02040502050405020303" pitchFamily="18" charset="0"/>
                  <a:ea typeface="Times New Roman"/>
                </a:rPr>
                <a:t>Leave Inserted All The Time </a:t>
              </a:r>
            </a:p>
          </p:txBody>
        </p:sp>
        <p:sp>
          <p:nvSpPr>
            <p:cNvPr id="19" name="Rectangle 18"/>
            <p:cNvSpPr/>
            <p:nvPr/>
          </p:nvSpPr>
          <p:spPr>
            <a:xfrm>
              <a:off x="420346" y="851946"/>
              <a:ext cx="3237945" cy="682272"/>
            </a:xfrm>
            <a:prstGeom prst="rect">
              <a:avLst/>
            </a:prstGeom>
            <a:ln>
              <a:noFill/>
            </a:ln>
          </p:spPr>
          <p:txBody>
            <a:bodyPr wrap="square">
              <a:spAutoFit/>
            </a:bodyPr>
            <a:lstStyle/>
            <a:p>
              <a:r>
                <a:rPr lang="en-US" sz="1200" b="1" dirty="0">
                  <a:latin typeface="Georgia" panose="02040502050405020303" pitchFamily="18" charset="0"/>
                </a:rPr>
                <a:t>T</a:t>
              </a:r>
              <a:r>
                <a:rPr lang="en-US" sz="1200" dirty="0">
                  <a:latin typeface="Georgia" panose="02040502050405020303" pitchFamily="18" charset="0"/>
                </a:rPr>
                <a:t>he ring should be kept inserted at all times including during menses, bathing and sex, unless instructed otherwise by a care provider or study staff.</a:t>
              </a:r>
            </a:p>
          </p:txBody>
        </p:sp>
      </p:grpSp>
      <p:grpSp>
        <p:nvGrpSpPr>
          <p:cNvPr id="89" name="Group 88"/>
          <p:cNvGrpSpPr/>
          <p:nvPr/>
        </p:nvGrpSpPr>
        <p:grpSpPr>
          <a:xfrm>
            <a:off x="3522658" y="724177"/>
            <a:ext cx="3216730" cy="1329653"/>
            <a:chOff x="4013475" y="338896"/>
            <a:chExt cx="2699270" cy="1110757"/>
          </a:xfrm>
        </p:grpSpPr>
        <p:sp>
          <p:nvSpPr>
            <p:cNvPr id="57" name="Rectangle 56"/>
            <p:cNvSpPr/>
            <p:nvPr/>
          </p:nvSpPr>
          <p:spPr>
            <a:xfrm>
              <a:off x="5107491" y="755460"/>
              <a:ext cx="1605254" cy="694193"/>
            </a:xfrm>
            <a:prstGeom prst="rect">
              <a:avLst/>
            </a:prstGeom>
            <a:ln>
              <a:noFill/>
            </a:ln>
          </p:spPr>
          <p:txBody>
            <a:bodyPr wrap="square">
              <a:spAutoFit/>
            </a:bodyPr>
            <a:lstStyle/>
            <a:p>
              <a:pPr>
                <a:spcAft>
                  <a:spcPts val="599"/>
                </a:spcAft>
              </a:pPr>
              <a:r>
                <a:rPr lang="en-US" sz="1200" dirty="0">
                  <a:latin typeface="Georgia" panose="02040502050405020303" pitchFamily="18" charset="0"/>
                </a:rPr>
                <a:t>The ring should be replaced every 4 weeks for the duration of your study participation.</a:t>
              </a:r>
              <a:endParaRPr lang="en-US" sz="1400" dirty="0">
                <a:latin typeface="Georgia" panose="02040502050405020303" pitchFamily="18" charset="0"/>
              </a:endParaRPr>
            </a:p>
          </p:txBody>
        </p:sp>
        <p:sp>
          <p:nvSpPr>
            <p:cNvPr id="58" name="Rounded Rectangle 79"/>
            <p:cNvSpPr/>
            <p:nvPr/>
          </p:nvSpPr>
          <p:spPr>
            <a:xfrm>
              <a:off x="4013475" y="441397"/>
              <a:ext cx="2616434" cy="981981"/>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dirty="0">
                <a:solidFill>
                  <a:prstClr val="white"/>
                </a:solidFill>
                <a:latin typeface="Georgia" panose="02040502050405020303" pitchFamily="18" charset="0"/>
              </a:endParaRPr>
            </a:p>
          </p:txBody>
        </p:sp>
        <p:sp>
          <p:nvSpPr>
            <p:cNvPr id="59" name="Rounded Rectangle 79"/>
            <p:cNvSpPr/>
            <p:nvPr/>
          </p:nvSpPr>
          <p:spPr>
            <a:xfrm>
              <a:off x="5134288" y="338896"/>
              <a:ext cx="1559351" cy="286996"/>
            </a:xfrm>
            <a:prstGeom prst="roundRect">
              <a:avLst/>
            </a:prstGeom>
            <a:solidFill>
              <a:srgbClr val="8E80BA"/>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defRPr/>
              </a:pPr>
              <a:r>
                <a:rPr lang="en-US" sz="1400" b="1" dirty="0">
                  <a:solidFill>
                    <a:schemeClr val="bg1"/>
                  </a:solidFill>
                  <a:latin typeface="Georgia" panose="02040502050405020303" pitchFamily="18" charset="0"/>
                  <a:ea typeface="Times New Roman"/>
                </a:rPr>
                <a:t>When to Replace</a:t>
              </a:r>
              <a:endParaRPr lang="en-US" sz="1400" dirty="0">
                <a:solidFill>
                  <a:schemeClr val="bg1"/>
                </a:solidFill>
                <a:latin typeface="Georgia" panose="02040502050405020303" pitchFamily="18" charset="0"/>
                <a:ea typeface="Times New Roman"/>
              </a:endParaRPr>
            </a:p>
          </p:txBody>
        </p:sp>
      </p:grpSp>
      <p:grpSp>
        <p:nvGrpSpPr>
          <p:cNvPr id="36" name="Group 35"/>
          <p:cNvGrpSpPr/>
          <p:nvPr/>
        </p:nvGrpSpPr>
        <p:grpSpPr>
          <a:xfrm>
            <a:off x="228193" y="2132659"/>
            <a:ext cx="6401614" cy="2111525"/>
            <a:chOff x="819861" y="2078638"/>
            <a:chExt cx="5820319" cy="1979361"/>
          </a:xfrm>
        </p:grpSpPr>
        <p:sp>
          <p:nvSpPr>
            <p:cNvPr id="65" name="Rounded Rectangle 79"/>
            <p:cNvSpPr/>
            <p:nvPr/>
          </p:nvSpPr>
          <p:spPr>
            <a:xfrm>
              <a:off x="849853" y="2329747"/>
              <a:ext cx="5790327" cy="1484559"/>
            </a:xfrm>
            <a:prstGeom prst="roundRect">
              <a:avLst>
                <a:gd name="adj" fmla="val 11722"/>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a:solidFill>
                  <a:prstClr val="white"/>
                </a:solidFill>
                <a:latin typeface="Georgia" panose="02040502050405020303" pitchFamily="18" charset="0"/>
              </a:endParaRPr>
            </a:p>
          </p:txBody>
        </p:sp>
        <p:sp>
          <p:nvSpPr>
            <p:cNvPr id="66" name="Rounded Rectangle 79"/>
            <p:cNvSpPr/>
            <p:nvPr/>
          </p:nvSpPr>
          <p:spPr>
            <a:xfrm>
              <a:off x="819861" y="2078638"/>
              <a:ext cx="2862571" cy="359653"/>
            </a:xfrm>
            <a:prstGeom prst="roundRect">
              <a:avLst/>
            </a:prstGeom>
            <a:solidFill>
              <a:srgbClr val="3174AC"/>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defRPr/>
              </a:pPr>
              <a:r>
                <a:rPr lang="en-US" sz="1400" b="1" dirty="0">
                  <a:solidFill>
                    <a:schemeClr val="bg1"/>
                  </a:solidFill>
                  <a:latin typeface="Georgia" panose="02040502050405020303" pitchFamily="18" charset="0"/>
                  <a:ea typeface="Times New Roman"/>
                </a:rPr>
                <a:t>If the Ring Falls or is Taken Out</a:t>
              </a:r>
            </a:p>
          </p:txBody>
        </p:sp>
        <p:sp>
          <p:nvSpPr>
            <p:cNvPr id="68" name="Rectangle 67"/>
            <p:cNvSpPr/>
            <p:nvPr/>
          </p:nvSpPr>
          <p:spPr>
            <a:xfrm>
              <a:off x="972395" y="3351143"/>
              <a:ext cx="5463153" cy="706856"/>
            </a:xfrm>
            <a:prstGeom prst="rect">
              <a:avLst/>
            </a:prstGeom>
            <a:ln>
              <a:noFill/>
            </a:ln>
          </p:spPr>
          <p:txBody>
            <a:bodyPr wrap="square">
              <a:spAutoFit/>
            </a:bodyPr>
            <a:lstStyle/>
            <a:p>
              <a:pPr>
                <a:spcAft>
                  <a:spcPts val="599"/>
                </a:spcAft>
              </a:pPr>
              <a:r>
                <a:rPr lang="en-US" sz="1400" b="1" dirty="0">
                  <a:latin typeface="Georgia" panose="02040502050405020303" pitchFamily="18" charset="0"/>
                </a:rPr>
                <a:t>Somewhere dirty </a:t>
              </a:r>
              <a:r>
                <a:rPr lang="en-US" sz="1200" dirty="0">
                  <a:latin typeface="Georgia" panose="02040502050405020303" pitchFamily="18" charset="0"/>
                </a:rPr>
                <a:t>(such as the toilet or the ground)</a:t>
              </a:r>
              <a:r>
                <a:rPr lang="en-US" sz="1200" b="1" dirty="0">
                  <a:latin typeface="Georgia" panose="02040502050405020303" pitchFamily="18" charset="0"/>
                </a:rPr>
                <a:t>:</a:t>
              </a:r>
              <a:r>
                <a:rPr lang="en-US" sz="1200" dirty="0">
                  <a:latin typeface="Georgia" panose="02040502050405020303" pitchFamily="18" charset="0"/>
                </a:rPr>
                <a:t> Do NOT reinsert the ring.  Instead, place it in the bag provided to you and contact the clinic as soon as possible.</a:t>
              </a:r>
            </a:p>
            <a:p>
              <a:pPr>
                <a:spcAft>
                  <a:spcPts val="599"/>
                </a:spcAft>
              </a:pPr>
              <a:endParaRPr lang="en-US" sz="1200" dirty="0">
                <a:latin typeface="Georgia" panose="02040502050405020303" pitchFamily="18" charset="0"/>
              </a:endParaRPr>
            </a:p>
          </p:txBody>
        </p:sp>
        <p:sp>
          <p:nvSpPr>
            <p:cNvPr id="32" name="Rectangle 31"/>
            <p:cNvSpPr/>
            <p:nvPr/>
          </p:nvSpPr>
          <p:spPr>
            <a:xfrm>
              <a:off x="972395" y="2489369"/>
              <a:ext cx="4164863" cy="807834"/>
            </a:xfrm>
            <a:prstGeom prst="rect">
              <a:avLst/>
            </a:prstGeom>
            <a:ln>
              <a:noFill/>
            </a:ln>
          </p:spPr>
          <p:txBody>
            <a:bodyPr wrap="square">
              <a:spAutoFit/>
            </a:bodyPr>
            <a:lstStyle/>
            <a:p>
              <a:pPr lvl="0">
                <a:spcAft>
                  <a:spcPts val="599"/>
                </a:spcAft>
              </a:pPr>
              <a:r>
                <a:rPr lang="en-US" sz="1400" b="1" dirty="0">
                  <a:solidFill>
                    <a:prstClr val="black"/>
                  </a:solidFill>
                  <a:latin typeface="Georgia" panose="02040502050405020303" pitchFamily="18" charset="0"/>
                </a:rPr>
                <a:t>Somewhere clean: </a:t>
              </a:r>
              <a:r>
                <a:rPr lang="en-US" sz="1200" dirty="0">
                  <a:solidFill>
                    <a:prstClr val="black"/>
                  </a:solidFill>
                  <a:latin typeface="Georgia" panose="02040502050405020303" pitchFamily="18" charset="0"/>
                </a:rPr>
                <a:t>Try reinserting the ring as soon as possible. Rinse the ring in clean water and follow the insertion instructions on the other side of this document.</a:t>
              </a:r>
              <a:r>
                <a:rPr lang="en-US" sz="1200" b="1" dirty="0">
                  <a:solidFill>
                    <a:prstClr val="black"/>
                  </a:solidFill>
                  <a:latin typeface="Georgia" panose="02040502050405020303" pitchFamily="18" charset="0"/>
                </a:rPr>
                <a:t> </a:t>
              </a:r>
              <a:r>
                <a:rPr lang="en-US" sz="1200" dirty="0">
                  <a:solidFill>
                    <a:prstClr val="black"/>
                  </a:solidFill>
                  <a:latin typeface="Georgia" panose="02040502050405020303" pitchFamily="18" charset="0"/>
                </a:rPr>
                <a:t>If you cannot reinsert it right away, place the ring in the bag provided to you.</a:t>
              </a:r>
              <a:endParaRPr lang="en-US" sz="1100" b="1" dirty="0">
                <a:solidFill>
                  <a:prstClr val="black"/>
                </a:solidFill>
                <a:latin typeface="Georgia" panose="02040502050405020303" pitchFamily="18" charset="0"/>
              </a:endParaRPr>
            </a:p>
          </p:txBody>
        </p:sp>
      </p:grpSp>
      <p:grpSp>
        <p:nvGrpSpPr>
          <p:cNvPr id="34" name="Group 33"/>
          <p:cNvGrpSpPr/>
          <p:nvPr/>
        </p:nvGrpSpPr>
        <p:grpSpPr>
          <a:xfrm>
            <a:off x="183755" y="4167296"/>
            <a:ext cx="1565296" cy="2833800"/>
            <a:chOff x="3883027" y="5232002"/>
            <a:chExt cx="1541904" cy="2368594"/>
          </a:xfrm>
        </p:grpSpPr>
        <p:sp>
          <p:nvSpPr>
            <p:cNvPr id="70" name="Rectangle 69"/>
            <p:cNvSpPr/>
            <p:nvPr/>
          </p:nvSpPr>
          <p:spPr>
            <a:xfrm>
              <a:off x="4040142" y="5631785"/>
              <a:ext cx="1352112" cy="848928"/>
            </a:xfrm>
            <a:prstGeom prst="rect">
              <a:avLst/>
            </a:prstGeom>
            <a:ln>
              <a:noFill/>
            </a:ln>
          </p:spPr>
          <p:txBody>
            <a:bodyPr wrap="square">
              <a:spAutoFit/>
            </a:bodyPr>
            <a:lstStyle/>
            <a:p>
              <a:r>
                <a:rPr lang="en-US" sz="1200" b="1" dirty="0">
                  <a:latin typeface="Georgia" panose="02040502050405020303" pitchFamily="18" charset="0"/>
                  <a:ea typeface="Times New Roman"/>
                  <a:cs typeface="Calibri"/>
                </a:rPr>
                <a:t>I</a:t>
              </a:r>
              <a:r>
                <a:rPr lang="en-US" sz="1200" dirty="0">
                  <a:latin typeface="Georgia" panose="02040502050405020303" pitchFamily="18" charset="0"/>
                  <a:ea typeface="Times New Roman"/>
                  <a:cs typeface="Calibri"/>
                </a:rPr>
                <a:t>nsert only the ring provided to you and do not share your ring with anyone else.</a:t>
              </a:r>
              <a:endParaRPr lang="en-US" sz="1400" b="1" dirty="0">
                <a:solidFill>
                  <a:schemeClr val="bg1"/>
                </a:solidFill>
                <a:latin typeface="Georgia" panose="02040502050405020303" pitchFamily="18" charset="0"/>
              </a:endParaRPr>
            </a:p>
          </p:txBody>
        </p:sp>
        <p:sp>
          <p:nvSpPr>
            <p:cNvPr id="71" name="Rounded Rectangle 79"/>
            <p:cNvSpPr/>
            <p:nvPr/>
          </p:nvSpPr>
          <p:spPr>
            <a:xfrm>
              <a:off x="3966067" y="5415190"/>
              <a:ext cx="1458864" cy="2185406"/>
            </a:xfrm>
            <a:prstGeom prst="roundRect">
              <a:avLst>
                <a:gd name="adj" fmla="val 8065"/>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a:solidFill>
                  <a:prstClr val="white"/>
                </a:solidFill>
                <a:latin typeface="Georgia" panose="02040502050405020303" pitchFamily="18" charset="0"/>
              </a:endParaRPr>
            </a:p>
          </p:txBody>
        </p:sp>
        <p:sp>
          <p:nvSpPr>
            <p:cNvPr id="72" name="Rounded Rectangle 79"/>
            <p:cNvSpPr/>
            <p:nvPr/>
          </p:nvSpPr>
          <p:spPr>
            <a:xfrm>
              <a:off x="3883027" y="5232002"/>
              <a:ext cx="1509227" cy="282838"/>
            </a:xfrm>
            <a:prstGeom prst="roundRect">
              <a:avLst/>
            </a:prstGeom>
            <a:solidFill>
              <a:srgbClr val="BE2690"/>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defRPr/>
              </a:pPr>
              <a:r>
                <a:rPr lang="en-US" sz="1400" b="1" dirty="0">
                  <a:solidFill>
                    <a:schemeClr val="bg1"/>
                  </a:solidFill>
                  <a:latin typeface="Georgia" panose="02040502050405020303" pitchFamily="18" charset="0"/>
                  <a:ea typeface="Times New Roman"/>
                </a:rPr>
                <a:t>Do Not Share </a:t>
              </a:r>
              <a:endParaRPr lang="en-US" sz="1400" dirty="0">
                <a:solidFill>
                  <a:schemeClr val="bg1"/>
                </a:solidFill>
                <a:latin typeface="Georgia" panose="02040502050405020303" pitchFamily="18" charset="0"/>
                <a:ea typeface="Times New Roman"/>
              </a:endParaRPr>
            </a:p>
          </p:txBody>
        </p:sp>
      </p:grpSp>
      <p:grpSp>
        <p:nvGrpSpPr>
          <p:cNvPr id="90" name="Group 89"/>
          <p:cNvGrpSpPr/>
          <p:nvPr/>
        </p:nvGrpSpPr>
        <p:grpSpPr>
          <a:xfrm>
            <a:off x="185932" y="7149179"/>
            <a:ext cx="6476494" cy="1417079"/>
            <a:chOff x="3764656" y="5637754"/>
            <a:chExt cx="3882165" cy="1215635"/>
          </a:xfrm>
        </p:grpSpPr>
        <p:sp>
          <p:nvSpPr>
            <p:cNvPr id="91" name="Rectangle 90"/>
            <p:cNvSpPr/>
            <p:nvPr/>
          </p:nvSpPr>
          <p:spPr>
            <a:xfrm>
              <a:off x="5069163" y="5844967"/>
              <a:ext cx="2577658" cy="871282"/>
            </a:xfrm>
            <a:prstGeom prst="rect">
              <a:avLst/>
            </a:prstGeom>
            <a:ln>
              <a:noFill/>
            </a:ln>
          </p:spPr>
          <p:txBody>
            <a:bodyPr wrap="square">
              <a:spAutoFit/>
            </a:bodyPr>
            <a:lstStyle/>
            <a:p>
              <a:pPr marL="57143"/>
              <a:r>
                <a:rPr lang="en-US" sz="1200" b="1" dirty="0">
                  <a:latin typeface="Georgia" panose="02040502050405020303" pitchFamily="18" charset="0"/>
                  <a:ea typeface="Times New Roman"/>
                </a:rPr>
                <a:t>Y</a:t>
              </a:r>
              <a:r>
                <a:rPr lang="en-US" sz="1200" dirty="0">
                  <a:latin typeface="Georgia" panose="02040502050405020303" pitchFamily="18" charset="0"/>
                  <a:ea typeface="Times New Roman"/>
                </a:rPr>
                <a:t>ou should return to the clinic with the ring still inserted.</a:t>
              </a:r>
            </a:p>
            <a:p>
              <a:pPr marL="57143"/>
              <a:endParaRPr lang="en-US" sz="1200" b="1" dirty="0">
                <a:latin typeface="Georgia" panose="02040502050405020303" pitchFamily="18" charset="0"/>
                <a:ea typeface="Times New Roman"/>
              </a:endParaRPr>
            </a:p>
            <a:p>
              <a:pPr marL="57143"/>
              <a:r>
                <a:rPr lang="en-US" sz="1200" b="1" dirty="0">
                  <a:latin typeface="Georgia" panose="02040502050405020303" pitchFamily="18" charset="0"/>
                  <a:ea typeface="Times New Roman"/>
                </a:rPr>
                <a:t>B</a:t>
              </a:r>
              <a:r>
                <a:rPr lang="en-US" sz="1200" dirty="0">
                  <a:latin typeface="Georgia" panose="02040502050405020303" pitchFamily="18" charset="0"/>
                  <a:ea typeface="Times New Roman"/>
                </a:rPr>
                <a:t>ring back to the clinic any ring your are no longer using by storing it in the bag provided to you and keeping it with you at all times to avoid loss. </a:t>
              </a:r>
            </a:p>
          </p:txBody>
        </p:sp>
        <p:sp>
          <p:nvSpPr>
            <p:cNvPr id="92" name="Rounded Rectangle 79"/>
            <p:cNvSpPr/>
            <p:nvPr/>
          </p:nvSpPr>
          <p:spPr>
            <a:xfrm>
              <a:off x="3810225" y="5807388"/>
              <a:ext cx="3825969" cy="1046001"/>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a:solidFill>
                  <a:prstClr val="white"/>
                </a:solidFill>
                <a:latin typeface="Georgia" panose="02040502050405020303" pitchFamily="18" charset="0"/>
              </a:endParaRPr>
            </a:p>
          </p:txBody>
        </p:sp>
        <p:sp>
          <p:nvSpPr>
            <p:cNvPr id="93" name="Rounded Rectangle 79"/>
            <p:cNvSpPr/>
            <p:nvPr/>
          </p:nvSpPr>
          <p:spPr>
            <a:xfrm>
              <a:off x="3764656" y="5637754"/>
              <a:ext cx="1304507" cy="363968"/>
            </a:xfrm>
            <a:prstGeom prst="roundRect">
              <a:avLst/>
            </a:prstGeom>
            <a:solidFill>
              <a:srgbClr val="8E80BA"/>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defRPr/>
              </a:pPr>
              <a:r>
                <a:rPr lang="en-US" sz="1400" b="1" dirty="0">
                  <a:solidFill>
                    <a:schemeClr val="bg1"/>
                  </a:solidFill>
                  <a:latin typeface="Georgia" panose="02040502050405020303" pitchFamily="18" charset="0"/>
                  <a:ea typeface="Times New Roman"/>
                </a:rPr>
                <a:t>Returning Your Ring</a:t>
              </a:r>
              <a:endParaRPr lang="en-US" sz="1400" dirty="0">
                <a:solidFill>
                  <a:schemeClr val="bg1"/>
                </a:solidFill>
                <a:latin typeface="Georgia" panose="02040502050405020303" pitchFamily="18" charset="0"/>
                <a:ea typeface="Times New Roman"/>
              </a:endParaRPr>
            </a:p>
          </p:txBody>
        </p:sp>
      </p:grpSp>
      <p:grpSp>
        <p:nvGrpSpPr>
          <p:cNvPr id="102" name="Group 101"/>
          <p:cNvGrpSpPr/>
          <p:nvPr/>
        </p:nvGrpSpPr>
        <p:grpSpPr>
          <a:xfrm>
            <a:off x="195797" y="8641471"/>
            <a:ext cx="6434009" cy="1039422"/>
            <a:chOff x="117608" y="7040327"/>
            <a:chExt cx="6518599" cy="1039422"/>
          </a:xfrm>
        </p:grpSpPr>
        <p:sp>
          <p:nvSpPr>
            <p:cNvPr id="104" name="Rounded Rectangle 79"/>
            <p:cNvSpPr/>
            <p:nvPr/>
          </p:nvSpPr>
          <p:spPr>
            <a:xfrm>
              <a:off x="183851" y="7128192"/>
              <a:ext cx="6452356" cy="951557"/>
            </a:xfrm>
            <a:prstGeom prst="roundRect">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dirty="0">
                <a:solidFill>
                  <a:prstClr val="white"/>
                </a:solidFill>
                <a:latin typeface="Georgia" panose="02040502050405020303" pitchFamily="18" charset="0"/>
              </a:endParaRPr>
            </a:p>
          </p:txBody>
        </p:sp>
        <p:sp>
          <p:nvSpPr>
            <p:cNvPr id="105" name="Rounded Rectangle 79"/>
            <p:cNvSpPr/>
            <p:nvPr/>
          </p:nvSpPr>
          <p:spPr>
            <a:xfrm>
              <a:off x="117608" y="7040327"/>
              <a:ext cx="2442817" cy="343642"/>
            </a:xfrm>
            <a:prstGeom prst="roundRect">
              <a:avLst/>
            </a:prstGeom>
            <a:solidFill>
              <a:srgbClr val="3174AC"/>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a:solidFill>
                  <a:prstClr val="white"/>
                </a:solidFill>
                <a:latin typeface="Georgia" panose="02040502050405020303" pitchFamily="18" charset="0"/>
              </a:endParaRPr>
            </a:p>
          </p:txBody>
        </p:sp>
        <p:sp>
          <p:nvSpPr>
            <p:cNvPr id="106" name="Text Box 2"/>
            <p:cNvSpPr txBox="1">
              <a:spLocks noChangeArrowheads="1"/>
            </p:cNvSpPr>
            <p:nvPr/>
          </p:nvSpPr>
          <p:spPr bwMode="auto">
            <a:xfrm>
              <a:off x="174828" y="7061814"/>
              <a:ext cx="2617665" cy="246113"/>
            </a:xfrm>
            <a:prstGeom prst="rect">
              <a:avLst/>
            </a:prstGeom>
            <a:noFill/>
            <a:ln>
              <a:noFill/>
              <a:headEnd/>
              <a:tailEnd/>
            </a:ln>
          </p:spPr>
          <p:style>
            <a:lnRef idx="2">
              <a:schemeClr val="accent4"/>
            </a:lnRef>
            <a:fillRef idx="1">
              <a:schemeClr val="lt1"/>
            </a:fillRef>
            <a:effectRef idx="0">
              <a:schemeClr val="accent4"/>
            </a:effectRef>
            <a:fontRef idx="minor">
              <a:schemeClr val="dk1"/>
            </a:fontRef>
          </p:style>
          <p:txBody>
            <a:bodyPr rot="0" vert="horz" wrap="square" lIns="91442" tIns="45720" rIns="91442" bIns="45720" anchor="t" anchorCtr="0">
              <a:noAutofit/>
            </a:bodyPr>
            <a:lstStyle/>
            <a:p>
              <a:pPr>
                <a:spcAft>
                  <a:spcPts val="599"/>
                </a:spcAft>
              </a:pPr>
              <a:r>
                <a:rPr lang="en-US" sz="1400" b="1" dirty="0">
                  <a:solidFill>
                    <a:schemeClr val="bg1"/>
                  </a:solidFill>
                  <a:latin typeface="Georgia" panose="02040502050405020303" pitchFamily="18" charset="0"/>
                  <a:ea typeface="Times New Roman"/>
                </a:rPr>
                <a:t>Questions or Concerns</a:t>
              </a:r>
              <a:endParaRPr lang="en-US" sz="1200" dirty="0">
                <a:solidFill>
                  <a:schemeClr val="bg1"/>
                </a:solidFill>
                <a:latin typeface="Georgia" panose="02040502050405020303" pitchFamily="18" charset="0"/>
                <a:ea typeface="Times New Roman"/>
              </a:endParaRPr>
            </a:p>
          </p:txBody>
        </p:sp>
        <p:sp>
          <p:nvSpPr>
            <p:cNvPr id="107" name="Rectangle 106"/>
            <p:cNvSpPr/>
            <p:nvPr/>
          </p:nvSpPr>
          <p:spPr>
            <a:xfrm>
              <a:off x="331612" y="7400430"/>
              <a:ext cx="6225521" cy="646331"/>
            </a:xfrm>
            <a:prstGeom prst="rect">
              <a:avLst/>
            </a:prstGeom>
            <a:ln>
              <a:noFill/>
            </a:ln>
          </p:spPr>
          <p:txBody>
            <a:bodyPr wrap="square">
              <a:spAutoFit/>
            </a:bodyPr>
            <a:lstStyle/>
            <a:p>
              <a:pPr marL="57143">
                <a:spcAft>
                  <a:spcPts val="599"/>
                </a:spcAft>
              </a:pPr>
              <a:r>
                <a:rPr lang="en-US" sz="1200" b="1" dirty="0">
                  <a:latin typeface="Georgia" panose="02040502050405020303" pitchFamily="18" charset="0"/>
                  <a:ea typeface="Times New Roman"/>
                </a:rPr>
                <a:t>T</a:t>
              </a:r>
              <a:r>
                <a:rPr lang="en-US" sz="1200" dirty="0">
                  <a:latin typeface="Georgia" panose="02040502050405020303" pitchFamily="18" charset="0"/>
                  <a:ea typeface="Times New Roman"/>
                </a:rPr>
                <a:t>he study staff is here to help and support you If you think you are experiencing side effects or have questions or concerns, please contact us between visits </a:t>
              </a:r>
              <a:r>
                <a:rPr lang="en-US" sz="1200" dirty="0">
                  <a:solidFill>
                    <a:srgbClr val="FF0000"/>
                  </a:solidFill>
                  <a:latin typeface="Georgia" panose="02040502050405020303" pitchFamily="18" charset="0"/>
                  <a:ea typeface="Times New Roman"/>
                </a:rPr>
                <a:t>[INSERT SITE SPECIFIC  CONTACT INFO]</a:t>
              </a:r>
            </a:p>
          </p:txBody>
        </p:sp>
      </p:grpSp>
      <p:sp>
        <p:nvSpPr>
          <p:cNvPr id="112" name="TextBox 111"/>
          <p:cNvSpPr txBox="1"/>
          <p:nvPr/>
        </p:nvSpPr>
        <p:spPr>
          <a:xfrm>
            <a:off x="1" y="-9864"/>
            <a:ext cx="6883388" cy="669408"/>
          </a:xfrm>
          <a:prstGeom prst="rect">
            <a:avLst/>
          </a:prstGeom>
          <a:solidFill>
            <a:srgbClr val="EED9F7"/>
          </a:solidFill>
          <a:ln>
            <a:noFill/>
          </a:ln>
        </p:spPr>
        <p:style>
          <a:lnRef idx="2">
            <a:schemeClr val="accent4"/>
          </a:lnRef>
          <a:fillRef idx="1">
            <a:schemeClr val="lt1"/>
          </a:fillRef>
          <a:effectRef idx="0">
            <a:schemeClr val="accent4"/>
          </a:effectRef>
          <a:fontRef idx="minor">
            <a:schemeClr val="dk1"/>
          </a:fontRef>
        </p:style>
        <p:txBody>
          <a:bodyPr wrap="square" lIns="83814" tIns="41907" rIns="83814" bIns="41907">
            <a:spAutoFit/>
          </a:bodyPr>
          <a:lstStyle/>
          <a:p>
            <a:pPr algn="ctr" defTabSz="957825" eaLnBrk="1" fontAlgn="auto" hangingPunct="1">
              <a:spcBef>
                <a:spcPts val="0"/>
              </a:spcBef>
              <a:spcAft>
                <a:spcPts val="0"/>
              </a:spcAft>
              <a:defRPr/>
            </a:pPr>
            <a:r>
              <a:rPr lang="en-US" sz="1900" b="1" dirty="0">
                <a:solidFill>
                  <a:srgbClr val="5E3579"/>
                </a:solidFill>
                <a:latin typeface="Georgia" panose="02040502050405020303" pitchFamily="18" charset="0"/>
              </a:rPr>
              <a:t>Vaginal Ring </a:t>
            </a:r>
          </a:p>
          <a:p>
            <a:pPr algn="ctr" defTabSz="957825" eaLnBrk="1" fontAlgn="auto" hangingPunct="1">
              <a:spcBef>
                <a:spcPts val="0"/>
              </a:spcBef>
              <a:spcAft>
                <a:spcPts val="0"/>
              </a:spcAft>
              <a:defRPr/>
            </a:pPr>
            <a:r>
              <a:rPr lang="en-US" sz="1900" b="1" dirty="0">
                <a:solidFill>
                  <a:srgbClr val="5E3579"/>
                </a:solidFill>
                <a:latin typeface="Georgia" panose="02040502050405020303" pitchFamily="18" charset="0"/>
              </a:rPr>
              <a:t>Important Information</a:t>
            </a:r>
          </a:p>
        </p:txBody>
      </p:sp>
      <p:grpSp>
        <p:nvGrpSpPr>
          <p:cNvPr id="3" name="Group 2"/>
          <p:cNvGrpSpPr/>
          <p:nvPr/>
        </p:nvGrpSpPr>
        <p:grpSpPr>
          <a:xfrm>
            <a:off x="1928084" y="4107322"/>
            <a:ext cx="4805454" cy="2993670"/>
            <a:chOff x="-8969" y="5080740"/>
            <a:chExt cx="4624917" cy="2583095"/>
          </a:xfrm>
        </p:grpSpPr>
        <p:grpSp>
          <p:nvGrpSpPr>
            <p:cNvPr id="97" name="Group 96"/>
            <p:cNvGrpSpPr/>
            <p:nvPr/>
          </p:nvGrpSpPr>
          <p:grpSpPr>
            <a:xfrm>
              <a:off x="-8969" y="5080740"/>
              <a:ext cx="4624917" cy="2583094"/>
              <a:chOff x="-98368" y="5553610"/>
              <a:chExt cx="4813563" cy="2321832"/>
            </a:xfrm>
          </p:grpSpPr>
          <p:pic>
            <p:nvPicPr>
              <p:cNvPr id="1027" name="Picture 3"/>
              <p:cNvPicPr>
                <a:picLocks noChangeAspect="1" noChangeArrowheads="1"/>
              </p:cNvPicPr>
              <p:nvPr/>
            </p:nvPicPr>
            <p:blipFill rotWithShape="1">
              <a:blip r:embed="rId5" cstate="print">
                <a:grayscl/>
                <a:extLst>
                  <a:ext uri="{BEBA8EAE-BF5A-486C-A8C5-ECC9F3942E4B}">
                    <a14:imgProps xmlns:a14="http://schemas.microsoft.com/office/drawing/2010/main">
                      <a14:imgLayer r:embed="rId6">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l="8007" r="8809"/>
              <a:stretch/>
            </p:blipFill>
            <p:spPr bwMode="auto">
              <a:xfrm>
                <a:off x="-98368" y="5808908"/>
                <a:ext cx="1043961" cy="81811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Rounded Rectangle 79"/>
              <p:cNvSpPr/>
              <p:nvPr/>
            </p:nvSpPr>
            <p:spPr>
              <a:xfrm>
                <a:off x="-98368" y="5695944"/>
                <a:ext cx="4738951" cy="2179498"/>
              </a:xfrm>
              <a:prstGeom prst="roundRect">
                <a:avLst>
                  <a:gd name="adj" fmla="val 6001"/>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dirty="0">
                  <a:solidFill>
                    <a:prstClr val="white"/>
                  </a:solidFill>
                  <a:latin typeface="Georgia" panose="02040502050405020303" pitchFamily="18" charset="0"/>
                </a:endParaRPr>
              </a:p>
            </p:txBody>
          </p:sp>
          <p:sp>
            <p:nvSpPr>
              <p:cNvPr id="56" name="Rectangle 55"/>
              <p:cNvSpPr/>
              <p:nvPr/>
            </p:nvSpPr>
            <p:spPr>
              <a:xfrm>
                <a:off x="787880" y="5839926"/>
                <a:ext cx="3745228" cy="787728"/>
              </a:xfrm>
              <a:prstGeom prst="rect">
                <a:avLst/>
              </a:prstGeom>
              <a:ln>
                <a:noFill/>
              </a:ln>
            </p:spPr>
            <p:txBody>
              <a:bodyPr wrap="square">
                <a:spAutoFit/>
              </a:bodyPr>
              <a:lstStyle/>
              <a:p>
                <a:r>
                  <a:rPr lang="en-US" sz="1200" b="1" dirty="0">
                    <a:latin typeface="Georgia" panose="02040502050405020303" pitchFamily="18" charset="0"/>
                  </a:rPr>
                  <a:t>O</a:t>
                </a:r>
                <a:r>
                  <a:rPr lang="en-US" sz="1200" dirty="0">
                    <a:latin typeface="Georgia" panose="02040502050405020303" pitchFamily="18" charset="0"/>
                  </a:rPr>
                  <a:t>ther than the ring, using any vaginal products is not allowed. (spermicides, lubricants, douches, or medications). </a:t>
                </a:r>
              </a:p>
              <a:p>
                <a:endParaRPr lang="en-US" sz="1200" dirty="0">
                  <a:latin typeface="Georgia" panose="02040502050405020303" pitchFamily="18" charset="0"/>
                </a:endParaRPr>
              </a:p>
              <a:p>
                <a:r>
                  <a:rPr lang="en-US" sz="1200" b="1" dirty="0">
                    <a:latin typeface="Georgia" panose="02040502050405020303" pitchFamily="18" charset="0"/>
                  </a:rPr>
                  <a:t>D</a:t>
                </a:r>
                <a:r>
                  <a:rPr lang="en-US" sz="1200" dirty="0">
                    <a:latin typeface="Georgia" panose="02040502050405020303" pitchFamily="18" charset="0"/>
                  </a:rPr>
                  <a:t>o not take other PrEP medications during study.</a:t>
                </a:r>
              </a:p>
            </p:txBody>
          </p:sp>
          <p:sp>
            <p:nvSpPr>
              <p:cNvPr id="54" name="Rounded Rectangle 79"/>
              <p:cNvSpPr/>
              <p:nvPr/>
            </p:nvSpPr>
            <p:spPr>
              <a:xfrm>
                <a:off x="3055703" y="5553610"/>
                <a:ext cx="1659492" cy="280495"/>
              </a:xfrm>
              <a:prstGeom prst="roundRect">
                <a:avLst/>
              </a:prstGeom>
              <a:solidFill>
                <a:srgbClr val="3174AC"/>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defRPr/>
                </a:pPr>
                <a:r>
                  <a:rPr lang="en-US" sz="1400" b="1" dirty="0">
                    <a:solidFill>
                      <a:schemeClr val="bg1"/>
                    </a:solidFill>
                    <a:latin typeface="Georgia" panose="02040502050405020303" pitchFamily="18" charset="0"/>
                    <a:ea typeface="Times New Roman"/>
                  </a:rPr>
                  <a:t>What to Avoid</a:t>
                </a:r>
                <a:endParaRPr lang="en-US" sz="1400" dirty="0">
                  <a:solidFill>
                    <a:schemeClr val="bg1"/>
                  </a:solidFill>
                  <a:latin typeface="Georgia" panose="02040502050405020303" pitchFamily="18" charset="0"/>
                  <a:ea typeface="Times New Roman"/>
                </a:endParaRPr>
              </a:p>
            </p:txBody>
          </p:sp>
        </p:grpSp>
        <p:sp>
          <p:nvSpPr>
            <p:cNvPr id="4" name="Rectangle 3"/>
            <p:cNvSpPr/>
            <p:nvPr/>
          </p:nvSpPr>
          <p:spPr>
            <a:xfrm>
              <a:off x="24282" y="6309450"/>
              <a:ext cx="4324819" cy="1354385"/>
            </a:xfrm>
            <a:prstGeom prst="rect">
              <a:avLst/>
            </a:prstGeom>
            <a:ln>
              <a:noFill/>
            </a:ln>
          </p:spPr>
          <p:txBody>
            <a:bodyPr wrap="square">
              <a:spAutoFit/>
            </a:bodyPr>
            <a:lstStyle/>
            <a:p>
              <a:r>
                <a:rPr lang="en-US" sz="1200" b="1" u="sng" dirty="0">
                  <a:latin typeface="Georgia" panose="02040502050405020303" pitchFamily="18" charset="0"/>
                </a:rPr>
                <a:t>24</a:t>
              </a:r>
              <a:r>
                <a:rPr lang="en-US" sz="1200" u="sng" dirty="0">
                  <a:latin typeface="Georgia" panose="02040502050405020303" pitchFamily="18" charset="0"/>
                </a:rPr>
                <a:t> hours before study visit</a:t>
              </a:r>
              <a:r>
                <a:rPr lang="en-US" sz="1200" b="1" u="sng" dirty="0">
                  <a:latin typeface="Georgia" panose="02040502050405020303" pitchFamily="18" charset="0"/>
                </a:rPr>
                <a:t>s</a:t>
              </a:r>
              <a:r>
                <a:rPr lang="en-US" sz="1200" u="sng" dirty="0">
                  <a:latin typeface="Georgia" panose="02040502050405020303" pitchFamily="18" charset="0"/>
                </a:rPr>
                <a:t>, do not: </a:t>
              </a:r>
              <a:r>
                <a:rPr lang="en-US" sz="1200" dirty="0">
                  <a:latin typeface="Georgia" panose="02040502050405020303" pitchFamily="18" charset="0"/>
                </a:rPr>
                <a:t> </a:t>
              </a:r>
            </a:p>
            <a:p>
              <a:pPr marL="171450" indent="-171450">
                <a:buFont typeface="Arial" panose="020B0604020202020204" pitchFamily="34" charset="0"/>
                <a:buChar char="•"/>
              </a:pPr>
              <a:r>
                <a:rPr lang="en-US" sz="1200" dirty="0">
                  <a:latin typeface="Georgia" panose="02040502050405020303" pitchFamily="18" charset="0"/>
                </a:rPr>
                <a:t>Insert vaginal objects (tampons, female condoms, sex toys, etc.) </a:t>
              </a:r>
            </a:p>
            <a:p>
              <a:pPr marL="171450" indent="-171450">
                <a:buFont typeface="Arial" panose="020B0604020202020204" pitchFamily="34" charset="0"/>
                <a:buChar char="•"/>
              </a:pPr>
              <a:r>
                <a:rPr lang="en-US" sz="1200" dirty="0">
                  <a:latin typeface="Georgia" panose="02040502050405020303" pitchFamily="18" charset="0"/>
                </a:rPr>
                <a:t>Engage in receptive sex (vaginal or anal), receptive oral sex or finger stimulation.</a:t>
              </a:r>
            </a:p>
            <a:p>
              <a:r>
                <a:rPr lang="en-US" sz="1200" dirty="0">
                  <a:latin typeface="Georgia" panose="02040502050405020303" pitchFamily="18" charset="0"/>
                </a:rPr>
                <a:t>These practices may impact testing of samples collected during your visit.</a:t>
              </a:r>
              <a:endParaRPr lang="en-US" sz="1200" b="1" i="1" dirty="0">
                <a:solidFill>
                  <a:srgbClr val="BF2590"/>
                </a:solidFill>
                <a:latin typeface="Georgia" panose="02040502050405020303" pitchFamily="18" charset="0"/>
              </a:endParaRPr>
            </a:p>
            <a:p>
              <a:pPr lvl="0" algn="ctr"/>
              <a:r>
                <a:rPr lang="en-US" sz="1200" b="1" i="1" dirty="0">
                  <a:solidFill>
                    <a:srgbClr val="BF2590"/>
                  </a:solidFill>
                  <a:latin typeface="Georgia" panose="02040502050405020303" pitchFamily="18" charset="0"/>
                </a:rPr>
                <a:t>T</a:t>
              </a:r>
              <a:r>
                <a:rPr lang="en-US" sz="1200" i="1" dirty="0">
                  <a:solidFill>
                    <a:srgbClr val="BF2590"/>
                  </a:solidFill>
                  <a:latin typeface="Georgia" panose="02040502050405020303" pitchFamily="18" charset="0"/>
                </a:rPr>
                <a:t>alk to study staff before using any medications.</a:t>
              </a:r>
            </a:p>
          </p:txBody>
        </p:sp>
      </p:grpSp>
      <p:pic>
        <p:nvPicPr>
          <p:cNvPr id="7" name="Picture 6"/>
          <p:cNvPicPr>
            <a:picLocks noChangeAspect="1"/>
          </p:cNvPicPr>
          <p:nvPr/>
        </p:nvPicPr>
        <p:blipFill rotWithShape="1">
          <a:blip r:embed="rId7" cstate="print">
            <a:extLst>
              <a:ext uri="{28A0092B-C50C-407E-A947-70E740481C1C}">
                <a14:useLocalDpi xmlns:a14="http://schemas.microsoft.com/office/drawing/2010/main" val="0"/>
              </a:ext>
            </a:extLst>
          </a:blip>
          <a:srcRect l="5752" t="40882" r="8157" b="3865"/>
          <a:stretch/>
        </p:blipFill>
        <p:spPr>
          <a:xfrm>
            <a:off x="3621537" y="967291"/>
            <a:ext cx="1204864" cy="958908"/>
          </a:xfrm>
          <a:prstGeom prst="rect">
            <a:avLst/>
          </a:prstGeom>
          <a:ln>
            <a:noFill/>
          </a:ln>
        </p:spPr>
      </p:pic>
      <p:pic>
        <p:nvPicPr>
          <p:cNvPr id="8" name="Picture 7"/>
          <p:cNvPicPr>
            <a:picLocks noChangeAspect="1"/>
          </p:cNvPicPr>
          <p:nvPr/>
        </p:nvPicPr>
        <p:blipFill rotWithShape="1">
          <a:blip r:embed="rId8" cstate="print">
            <a:extLst>
              <a:ext uri="{28A0092B-C50C-407E-A947-70E740481C1C}">
                <a14:useLocalDpi xmlns:a14="http://schemas.microsoft.com/office/drawing/2010/main" val="0"/>
              </a:ext>
            </a:extLst>
          </a:blip>
          <a:srcRect t="3661"/>
          <a:stretch/>
        </p:blipFill>
        <p:spPr>
          <a:xfrm>
            <a:off x="343255" y="5753754"/>
            <a:ext cx="1303187" cy="1097735"/>
          </a:xfrm>
          <a:prstGeom prst="rect">
            <a:avLst/>
          </a:prstGeom>
          <a:ln>
            <a:noFill/>
          </a:ln>
        </p:spPr>
      </p:pic>
      <p:pic>
        <p:nvPicPr>
          <p:cNvPr id="48" name="Picture 47" descr="A close up of a logo&#10;&#10;Description generated with very high confidence">
            <a:extLst>
              <a:ext uri="{FF2B5EF4-FFF2-40B4-BE49-F238E27FC236}">
                <a16:creationId xmlns:a16="http://schemas.microsoft.com/office/drawing/2014/main" id="{4E5398FA-DEAB-418F-9EBA-6B837974591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077614" y="-13527"/>
            <a:ext cx="552192" cy="690125"/>
          </a:xfrm>
          <a:prstGeom prst="rect">
            <a:avLst/>
          </a:prstGeom>
        </p:spPr>
      </p:pic>
      <p:pic>
        <p:nvPicPr>
          <p:cNvPr id="44" name="Picture 3">
            <a:extLst>
              <a:ext uri="{FF2B5EF4-FFF2-40B4-BE49-F238E27FC236}">
                <a16:creationId xmlns:a16="http://schemas.microsoft.com/office/drawing/2014/main" id="{C9DF3448-9355-4E47-B4E2-BB61662D698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96098" y="2505234"/>
            <a:ext cx="1669540" cy="9273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TextBox 3">
            <a:extLst>
              <a:ext uri="{FF2B5EF4-FFF2-40B4-BE49-F238E27FC236}">
                <a16:creationId xmlns:a16="http://schemas.microsoft.com/office/drawing/2014/main" id="{4D746B35-4487-4126-AE49-CB43D816A181}"/>
              </a:ext>
            </a:extLst>
          </p:cNvPr>
          <p:cNvSpPr txBox="1">
            <a:spLocks noChangeArrowheads="1"/>
          </p:cNvSpPr>
          <p:nvPr/>
        </p:nvSpPr>
        <p:spPr bwMode="auto">
          <a:xfrm rot="10800000" flipV="1">
            <a:off x="0" y="9667368"/>
            <a:ext cx="6993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None/>
            </a:pPr>
            <a:r>
              <a:rPr lang="en-US" altLang="en-US" sz="1000" b="1" dirty="0">
                <a:solidFill>
                  <a:srgbClr val="2E7EAA"/>
                </a:solidFill>
              </a:rPr>
              <a:t>MTN-043 Vaginal Ring Use Instructions, English, Version 1.0, 30SEP2019		    	 Page 2 of 3	</a:t>
            </a:r>
          </a:p>
        </p:txBody>
      </p:sp>
    </p:spTree>
    <p:extLst>
      <p:ext uri="{BB962C8B-B14F-4D97-AF65-F5344CB8AC3E}">
        <p14:creationId xmlns:p14="http://schemas.microsoft.com/office/powerpoint/2010/main" val="1572628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E980173D-7E6E-4927-A1D9-9FA1FB3DA974}"/>
              </a:ext>
            </a:extLst>
          </p:cNvPr>
          <p:cNvGrpSpPr/>
          <p:nvPr/>
        </p:nvGrpSpPr>
        <p:grpSpPr>
          <a:xfrm>
            <a:off x="322573" y="432970"/>
            <a:ext cx="5963229" cy="4770465"/>
            <a:chOff x="337276" y="625913"/>
            <a:chExt cx="5963229" cy="4770465"/>
          </a:xfrm>
        </p:grpSpPr>
        <p:pic>
          <p:nvPicPr>
            <p:cNvPr id="5" name="Picture 4">
              <a:extLst>
                <a:ext uri="{FF2B5EF4-FFF2-40B4-BE49-F238E27FC236}">
                  <a16:creationId xmlns:a16="http://schemas.microsoft.com/office/drawing/2014/main" id="{9B3F6476-30DF-423B-A141-05E8DE38DB2E}"/>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178516" y="625913"/>
              <a:ext cx="4634490" cy="4770465"/>
            </a:xfrm>
            <a:prstGeom prst="rect">
              <a:avLst/>
            </a:prstGeom>
          </p:spPr>
        </p:pic>
        <p:sp>
          <p:nvSpPr>
            <p:cNvPr id="64" name="TextBox 63">
              <a:extLst>
                <a:ext uri="{FF2B5EF4-FFF2-40B4-BE49-F238E27FC236}">
                  <a16:creationId xmlns:a16="http://schemas.microsoft.com/office/drawing/2014/main" id="{EAEACCCC-F0DE-449C-AEF6-B641F775AF1B}"/>
                </a:ext>
              </a:extLst>
            </p:cNvPr>
            <p:cNvSpPr txBox="1"/>
            <p:nvPr/>
          </p:nvSpPr>
          <p:spPr>
            <a:xfrm>
              <a:off x="5293636" y="2800836"/>
              <a:ext cx="974999" cy="384721"/>
            </a:xfrm>
            <a:prstGeom prst="rect">
              <a:avLst/>
            </a:prstGeom>
            <a:noFill/>
          </p:spPr>
          <p:txBody>
            <a:bodyPr wrap="square" rtlCol="0">
              <a:spAutoFit/>
            </a:bodyPr>
            <a:lstStyle/>
            <a:p>
              <a:r>
                <a:rPr lang="en-US" dirty="0"/>
                <a:t>Bladder</a:t>
              </a:r>
            </a:p>
          </p:txBody>
        </p:sp>
        <p:cxnSp>
          <p:nvCxnSpPr>
            <p:cNvPr id="67" name="Straight Connector 66">
              <a:extLst>
                <a:ext uri="{FF2B5EF4-FFF2-40B4-BE49-F238E27FC236}">
                  <a16:creationId xmlns:a16="http://schemas.microsoft.com/office/drawing/2014/main" id="{64AA5637-DBA5-419C-9407-FD6885E64E5D}"/>
                </a:ext>
              </a:extLst>
            </p:cNvPr>
            <p:cNvCxnSpPr>
              <a:cxnSpLocks/>
            </p:cNvCxnSpPr>
            <p:nvPr/>
          </p:nvCxnSpPr>
          <p:spPr>
            <a:xfrm>
              <a:off x="3683091" y="3441737"/>
              <a:ext cx="1508030" cy="567581"/>
            </a:xfrm>
            <a:prstGeom prst="line">
              <a:avLst/>
            </a:prstGeom>
            <a:ln w="28575"/>
          </p:spPr>
          <p:style>
            <a:lnRef idx="1">
              <a:schemeClr val="accent5"/>
            </a:lnRef>
            <a:fillRef idx="0">
              <a:schemeClr val="accent5"/>
            </a:fillRef>
            <a:effectRef idx="0">
              <a:schemeClr val="accent5"/>
            </a:effectRef>
            <a:fontRef idx="minor">
              <a:schemeClr val="tx1"/>
            </a:fontRef>
          </p:style>
        </p:cxnSp>
        <p:sp>
          <p:nvSpPr>
            <p:cNvPr id="76" name="TextBox 75">
              <a:extLst>
                <a:ext uri="{FF2B5EF4-FFF2-40B4-BE49-F238E27FC236}">
                  <a16:creationId xmlns:a16="http://schemas.microsoft.com/office/drawing/2014/main" id="{CC6522B9-8F71-4F61-A05F-D2B7886D4AA3}"/>
                </a:ext>
              </a:extLst>
            </p:cNvPr>
            <p:cNvSpPr txBox="1"/>
            <p:nvPr/>
          </p:nvSpPr>
          <p:spPr>
            <a:xfrm>
              <a:off x="5191984" y="3854650"/>
              <a:ext cx="974999" cy="384721"/>
            </a:xfrm>
            <a:prstGeom prst="rect">
              <a:avLst/>
            </a:prstGeom>
            <a:noFill/>
          </p:spPr>
          <p:txBody>
            <a:bodyPr wrap="square" rtlCol="0">
              <a:spAutoFit/>
            </a:bodyPr>
            <a:lstStyle/>
            <a:p>
              <a:r>
                <a:rPr lang="en-US" dirty="0"/>
                <a:t>Vagina</a:t>
              </a:r>
            </a:p>
          </p:txBody>
        </p:sp>
        <p:cxnSp>
          <p:nvCxnSpPr>
            <p:cNvPr id="77" name="Straight Connector 76">
              <a:extLst>
                <a:ext uri="{FF2B5EF4-FFF2-40B4-BE49-F238E27FC236}">
                  <a16:creationId xmlns:a16="http://schemas.microsoft.com/office/drawing/2014/main" id="{720E9402-0285-4212-A7D4-58854E6E5543}"/>
                </a:ext>
              </a:extLst>
            </p:cNvPr>
            <p:cNvCxnSpPr>
              <a:cxnSpLocks/>
            </p:cNvCxnSpPr>
            <p:nvPr/>
          </p:nvCxnSpPr>
          <p:spPr>
            <a:xfrm>
              <a:off x="1189905" y="2203758"/>
              <a:ext cx="2129627" cy="47642"/>
            </a:xfrm>
            <a:prstGeom prst="line">
              <a:avLst/>
            </a:prstGeom>
            <a:ln w="28575"/>
          </p:spPr>
          <p:style>
            <a:lnRef idx="1">
              <a:schemeClr val="accent5"/>
            </a:lnRef>
            <a:fillRef idx="0">
              <a:schemeClr val="accent5"/>
            </a:fillRef>
            <a:effectRef idx="0">
              <a:schemeClr val="accent5"/>
            </a:effectRef>
            <a:fontRef idx="minor">
              <a:schemeClr val="tx1"/>
            </a:fontRef>
          </p:style>
        </p:cxnSp>
        <p:sp>
          <p:nvSpPr>
            <p:cNvPr id="78" name="TextBox 77">
              <a:extLst>
                <a:ext uri="{FF2B5EF4-FFF2-40B4-BE49-F238E27FC236}">
                  <a16:creationId xmlns:a16="http://schemas.microsoft.com/office/drawing/2014/main" id="{F6F9DB9C-CE1D-4CDB-8C37-86E597FE58F1}"/>
                </a:ext>
              </a:extLst>
            </p:cNvPr>
            <p:cNvSpPr txBox="1"/>
            <p:nvPr/>
          </p:nvSpPr>
          <p:spPr>
            <a:xfrm>
              <a:off x="471035" y="1473964"/>
              <a:ext cx="974999" cy="384721"/>
            </a:xfrm>
            <a:prstGeom prst="rect">
              <a:avLst/>
            </a:prstGeom>
            <a:noFill/>
          </p:spPr>
          <p:txBody>
            <a:bodyPr wrap="square" rtlCol="0">
              <a:spAutoFit/>
            </a:bodyPr>
            <a:lstStyle/>
            <a:p>
              <a:r>
                <a:rPr lang="en-US" dirty="0"/>
                <a:t>Ovary</a:t>
              </a:r>
            </a:p>
          </p:txBody>
        </p:sp>
        <p:cxnSp>
          <p:nvCxnSpPr>
            <p:cNvPr id="79" name="Straight Connector 78">
              <a:extLst>
                <a:ext uri="{FF2B5EF4-FFF2-40B4-BE49-F238E27FC236}">
                  <a16:creationId xmlns:a16="http://schemas.microsoft.com/office/drawing/2014/main" id="{AB4371E8-B8FC-41BC-BD84-C60AB596EFC3}"/>
                </a:ext>
              </a:extLst>
            </p:cNvPr>
            <p:cNvCxnSpPr>
              <a:cxnSpLocks/>
            </p:cNvCxnSpPr>
            <p:nvPr/>
          </p:nvCxnSpPr>
          <p:spPr>
            <a:xfrm>
              <a:off x="1231187" y="1698481"/>
              <a:ext cx="2262545" cy="40009"/>
            </a:xfrm>
            <a:prstGeom prst="line">
              <a:avLst/>
            </a:prstGeom>
            <a:ln w="28575"/>
          </p:spPr>
          <p:style>
            <a:lnRef idx="1">
              <a:schemeClr val="accent5"/>
            </a:lnRef>
            <a:fillRef idx="0">
              <a:schemeClr val="accent5"/>
            </a:fillRef>
            <a:effectRef idx="0">
              <a:schemeClr val="accent5"/>
            </a:effectRef>
            <a:fontRef idx="minor">
              <a:schemeClr val="tx1"/>
            </a:fontRef>
          </p:style>
        </p:cxnSp>
        <p:sp>
          <p:nvSpPr>
            <p:cNvPr id="80" name="TextBox 79">
              <a:extLst>
                <a:ext uri="{FF2B5EF4-FFF2-40B4-BE49-F238E27FC236}">
                  <a16:creationId xmlns:a16="http://schemas.microsoft.com/office/drawing/2014/main" id="{2AF8D067-7485-43CE-A9A3-0B0959003BFF}"/>
                </a:ext>
              </a:extLst>
            </p:cNvPr>
            <p:cNvSpPr txBox="1"/>
            <p:nvPr/>
          </p:nvSpPr>
          <p:spPr>
            <a:xfrm>
              <a:off x="5233037" y="3232969"/>
              <a:ext cx="974999" cy="384721"/>
            </a:xfrm>
            <a:prstGeom prst="rect">
              <a:avLst/>
            </a:prstGeom>
            <a:noFill/>
          </p:spPr>
          <p:txBody>
            <a:bodyPr wrap="square" rtlCol="0">
              <a:spAutoFit/>
            </a:bodyPr>
            <a:lstStyle/>
            <a:p>
              <a:r>
                <a:rPr lang="en-US" dirty="0"/>
                <a:t>Urethra</a:t>
              </a:r>
            </a:p>
          </p:txBody>
        </p:sp>
        <p:cxnSp>
          <p:nvCxnSpPr>
            <p:cNvPr id="81" name="Straight Connector 80">
              <a:extLst>
                <a:ext uri="{FF2B5EF4-FFF2-40B4-BE49-F238E27FC236}">
                  <a16:creationId xmlns:a16="http://schemas.microsoft.com/office/drawing/2014/main" id="{D5857580-AD1D-4AB1-898E-5A130C0598B6}"/>
                </a:ext>
              </a:extLst>
            </p:cNvPr>
            <p:cNvCxnSpPr>
              <a:cxnSpLocks/>
            </p:cNvCxnSpPr>
            <p:nvPr/>
          </p:nvCxnSpPr>
          <p:spPr>
            <a:xfrm>
              <a:off x="4038599" y="2872055"/>
              <a:ext cx="1230880" cy="89670"/>
            </a:xfrm>
            <a:prstGeom prst="line">
              <a:avLst/>
            </a:prstGeom>
            <a:ln w="28575"/>
          </p:spPr>
          <p:style>
            <a:lnRef idx="1">
              <a:schemeClr val="accent5"/>
            </a:lnRef>
            <a:fillRef idx="0">
              <a:schemeClr val="accent5"/>
            </a:fillRef>
            <a:effectRef idx="0">
              <a:schemeClr val="accent5"/>
            </a:effectRef>
            <a:fontRef idx="minor">
              <a:schemeClr val="tx1"/>
            </a:fontRef>
          </p:style>
        </p:cxnSp>
        <p:sp>
          <p:nvSpPr>
            <p:cNvPr id="82" name="TextBox 81">
              <a:extLst>
                <a:ext uri="{FF2B5EF4-FFF2-40B4-BE49-F238E27FC236}">
                  <a16:creationId xmlns:a16="http://schemas.microsoft.com/office/drawing/2014/main" id="{97ACB7FA-B75F-4BBD-B0A6-9C4ACC95BA67}"/>
                </a:ext>
              </a:extLst>
            </p:cNvPr>
            <p:cNvSpPr txBox="1"/>
            <p:nvPr/>
          </p:nvSpPr>
          <p:spPr>
            <a:xfrm>
              <a:off x="5325506" y="2180979"/>
              <a:ext cx="974999" cy="384721"/>
            </a:xfrm>
            <a:prstGeom prst="rect">
              <a:avLst/>
            </a:prstGeom>
            <a:noFill/>
          </p:spPr>
          <p:txBody>
            <a:bodyPr wrap="square" rtlCol="0">
              <a:spAutoFit/>
            </a:bodyPr>
            <a:lstStyle/>
            <a:p>
              <a:r>
                <a:rPr lang="en-US" dirty="0"/>
                <a:t>Cervix</a:t>
              </a:r>
            </a:p>
          </p:txBody>
        </p:sp>
        <p:cxnSp>
          <p:nvCxnSpPr>
            <p:cNvPr id="83" name="Straight Connector 82">
              <a:extLst>
                <a:ext uri="{FF2B5EF4-FFF2-40B4-BE49-F238E27FC236}">
                  <a16:creationId xmlns:a16="http://schemas.microsoft.com/office/drawing/2014/main" id="{84FC3B8F-1D82-416F-AFC3-9F40DF2FE4CD}"/>
                </a:ext>
              </a:extLst>
            </p:cNvPr>
            <p:cNvCxnSpPr>
              <a:cxnSpLocks/>
            </p:cNvCxnSpPr>
            <p:nvPr/>
          </p:nvCxnSpPr>
          <p:spPr>
            <a:xfrm flipV="1">
              <a:off x="2057975" y="3797239"/>
              <a:ext cx="944917" cy="472450"/>
            </a:xfrm>
            <a:prstGeom prst="line">
              <a:avLst/>
            </a:prstGeom>
            <a:ln w="28575"/>
          </p:spPr>
          <p:style>
            <a:lnRef idx="1">
              <a:schemeClr val="accent5"/>
            </a:lnRef>
            <a:fillRef idx="0">
              <a:schemeClr val="accent5"/>
            </a:fillRef>
            <a:effectRef idx="0">
              <a:schemeClr val="accent5"/>
            </a:effectRef>
            <a:fontRef idx="minor">
              <a:schemeClr val="tx1"/>
            </a:fontRef>
          </p:style>
        </p:cxnSp>
        <p:sp>
          <p:nvSpPr>
            <p:cNvPr id="84" name="Oval 83">
              <a:extLst>
                <a:ext uri="{FF2B5EF4-FFF2-40B4-BE49-F238E27FC236}">
                  <a16:creationId xmlns:a16="http://schemas.microsoft.com/office/drawing/2014/main" id="{20582C8F-AA3F-4188-94A7-A6A0F5A4AFE7}"/>
                </a:ext>
              </a:extLst>
            </p:cNvPr>
            <p:cNvSpPr/>
            <p:nvPr/>
          </p:nvSpPr>
          <p:spPr>
            <a:xfrm rot="1341535">
              <a:off x="3041273" y="2686659"/>
              <a:ext cx="269107" cy="94919"/>
            </a:xfrm>
            <a:prstGeom prst="ellipse">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00788DEB-F9FB-4C88-A4D1-272268BCF784}"/>
                </a:ext>
              </a:extLst>
            </p:cNvPr>
            <p:cNvSpPr txBox="1"/>
            <p:nvPr/>
          </p:nvSpPr>
          <p:spPr>
            <a:xfrm>
              <a:off x="557495" y="2742788"/>
              <a:ext cx="974998" cy="302067"/>
            </a:xfrm>
            <a:prstGeom prst="rect">
              <a:avLst/>
            </a:prstGeom>
            <a:noFill/>
          </p:spPr>
          <p:txBody>
            <a:bodyPr wrap="square" rtlCol="0">
              <a:spAutoFit/>
            </a:bodyPr>
            <a:lstStyle/>
            <a:p>
              <a:r>
                <a:rPr lang="en-US" dirty="0">
                  <a:solidFill>
                    <a:srgbClr val="BF2590"/>
                  </a:solidFill>
                </a:rPr>
                <a:t>Ring</a:t>
              </a:r>
            </a:p>
          </p:txBody>
        </p:sp>
        <p:cxnSp>
          <p:nvCxnSpPr>
            <p:cNvPr id="86" name="Straight Connector 85">
              <a:extLst>
                <a:ext uri="{FF2B5EF4-FFF2-40B4-BE49-F238E27FC236}">
                  <a16:creationId xmlns:a16="http://schemas.microsoft.com/office/drawing/2014/main" id="{6EFA36CA-AA4C-4FA7-AFAF-FEB5691E42A5}"/>
                </a:ext>
              </a:extLst>
            </p:cNvPr>
            <p:cNvCxnSpPr>
              <a:cxnSpLocks/>
            </p:cNvCxnSpPr>
            <p:nvPr/>
          </p:nvCxnSpPr>
          <p:spPr>
            <a:xfrm flipV="1">
              <a:off x="1299633" y="2772084"/>
              <a:ext cx="1733701" cy="156664"/>
            </a:xfrm>
            <a:prstGeom prst="line">
              <a:avLst/>
            </a:prstGeom>
            <a:ln w="28575">
              <a:solidFill>
                <a:srgbClr val="BF2590"/>
              </a:solidFill>
            </a:ln>
          </p:spPr>
          <p:style>
            <a:lnRef idx="1">
              <a:schemeClr val="accent2"/>
            </a:lnRef>
            <a:fillRef idx="0">
              <a:schemeClr val="accent2"/>
            </a:fillRef>
            <a:effectRef idx="0">
              <a:schemeClr val="accent2"/>
            </a:effectRef>
            <a:fontRef idx="minor">
              <a:schemeClr val="tx1"/>
            </a:fontRef>
          </p:style>
        </p:cxnSp>
        <p:sp>
          <p:nvSpPr>
            <p:cNvPr id="88" name="TextBox 87">
              <a:extLst>
                <a:ext uri="{FF2B5EF4-FFF2-40B4-BE49-F238E27FC236}">
                  <a16:creationId xmlns:a16="http://schemas.microsoft.com/office/drawing/2014/main" id="{0DA09E43-C161-4B79-B4DB-04A9278A0A21}"/>
                </a:ext>
              </a:extLst>
            </p:cNvPr>
            <p:cNvSpPr txBox="1"/>
            <p:nvPr/>
          </p:nvSpPr>
          <p:spPr>
            <a:xfrm>
              <a:off x="1231187" y="4077329"/>
              <a:ext cx="974999" cy="384721"/>
            </a:xfrm>
            <a:prstGeom prst="rect">
              <a:avLst/>
            </a:prstGeom>
            <a:noFill/>
          </p:spPr>
          <p:txBody>
            <a:bodyPr wrap="square" rtlCol="0">
              <a:spAutoFit/>
            </a:bodyPr>
            <a:lstStyle/>
            <a:p>
              <a:r>
                <a:rPr lang="en-US" dirty="0"/>
                <a:t>Anus</a:t>
              </a:r>
            </a:p>
          </p:txBody>
        </p:sp>
        <p:cxnSp>
          <p:nvCxnSpPr>
            <p:cNvPr id="99" name="Straight Connector 98">
              <a:extLst>
                <a:ext uri="{FF2B5EF4-FFF2-40B4-BE49-F238E27FC236}">
                  <a16:creationId xmlns:a16="http://schemas.microsoft.com/office/drawing/2014/main" id="{27AAF65C-8B9E-4F35-AFFF-76239031CF75}"/>
                </a:ext>
              </a:extLst>
            </p:cNvPr>
            <p:cNvCxnSpPr>
              <a:cxnSpLocks/>
            </p:cNvCxnSpPr>
            <p:nvPr/>
          </p:nvCxnSpPr>
          <p:spPr>
            <a:xfrm>
              <a:off x="3962402" y="3393743"/>
              <a:ext cx="1268327" cy="53417"/>
            </a:xfrm>
            <a:prstGeom prst="line">
              <a:avLst/>
            </a:prstGeom>
            <a:ln w="28575"/>
          </p:spPr>
          <p:style>
            <a:lnRef idx="1">
              <a:schemeClr val="accent5"/>
            </a:lnRef>
            <a:fillRef idx="0">
              <a:schemeClr val="accent5"/>
            </a:fillRef>
            <a:effectRef idx="0">
              <a:schemeClr val="accent5"/>
            </a:effectRef>
            <a:fontRef idx="minor">
              <a:schemeClr val="tx1"/>
            </a:fontRef>
          </p:style>
        </p:cxnSp>
        <p:cxnSp>
          <p:nvCxnSpPr>
            <p:cNvPr id="100" name="Straight Connector 99">
              <a:extLst>
                <a:ext uri="{FF2B5EF4-FFF2-40B4-BE49-F238E27FC236}">
                  <a16:creationId xmlns:a16="http://schemas.microsoft.com/office/drawing/2014/main" id="{B2275120-A353-42A4-BC5E-558A4B3FB587}"/>
                </a:ext>
              </a:extLst>
            </p:cNvPr>
            <p:cNvCxnSpPr>
              <a:cxnSpLocks/>
            </p:cNvCxnSpPr>
            <p:nvPr/>
          </p:nvCxnSpPr>
          <p:spPr>
            <a:xfrm flipV="1">
              <a:off x="3175826" y="2401883"/>
              <a:ext cx="2093653" cy="170321"/>
            </a:xfrm>
            <a:prstGeom prst="line">
              <a:avLst/>
            </a:prstGeom>
            <a:ln w="28575"/>
          </p:spPr>
          <p:style>
            <a:lnRef idx="1">
              <a:schemeClr val="accent5"/>
            </a:lnRef>
            <a:fillRef idx="0">
              <a:schemeClr val="accent5"/>
            </a:fillRef>
            <a:effectRef idx="0">
              <a:schemeClr val="accent5"/>
            </a:effectRef>
            <a:fontRef idx="minor">
              <a:schemeClr val="tx1"/>
            </a:fontRef>
          </p:style>
        </p:cxnSp>
        <p:sp>
          <p:nvSpPr>
            <p:cNvPr id="101" name="TextBox 100">
              <a:extLst>
                <a:ext uri="{FF2B5EF4-FFF2-40B4-BE49-F238E27FC236}">
                  <a16:creationId xmlns:a16="http://schemas.microsoft.com/office/drawing/2014/main" id="{2F4309CD-831B-4181-8452-74D8B7261A82}"/>
                </a:ext>
              </a:extLst>
            </p:cNvPr>
            <p:cNvSpPr txBox="1"/>
            <p:nvPr/>
          </p:nvSpPr>
          <p:spPr>
            <a:xfrm>
              <a:off x="337276" y="1953625"/>
              <a:ext cx="974999" cy="384721"/>
            </a:xfrm>
            <a:prstGeom prst="rect">
              <a:avLst/>
            </a:prstGeom>
            <a:noFill/>
          </p:spPr>
          <p:txBody>
            <a:bodyPr wrap="square" rtlCol="0">
              <a:spAutoFit/>
            </a:bodyPr>
            <a:lstStyle/>
            <a:p>
              <a:r>
                <a:rPr lang="en-US" dirty="0"/>
                <a:t>Uterus</a:t>
              </a:r>
            </a:p>
          </p:txBody>
        </p:sp>
      </p:grpSp>
      <p:sp>
        <p:nvSpPr>
          <p:cNvPr id="112" name="TextBox 111"/>
          <p:cNvSpPr txBox="1"/>
          <p:nvPr/>
        </p:nvSpPr>
        <p:spPr>
          <a:xfrm>
            <a:off x="-25388" y="-19931"/>
            <a:ext cx="6883388" cy="623241"/>
          </a:xfrm>
          <a:prstGeom prst="rect">
            <a:avLst/>
          </a:prstGeom>
          <a:solidFill>
            <a:srgbClr val="EED9F7"/>
          </a:solidFill>
          <a:ln>
            <a:noFill/>
          </a:ln>
        </p:spPr>
        <p:style>
          <a:lnRef idx="2">
            <a:schemeClr val="accent4"/>
          </a:lnRef>
          <a:fillRef idx="1">
            <a:schemeClr val="lt1"/>
          </a:fillRef>
          <a:effectRef idx="0">
            <a:schemeClr val="accent4"/>
          </a:effectRef>
          <a:fontRef idx="minor">
            <a:schemeClr val="dk1"/>
          </a:fontRef>
        </p:style>
        <p:txBody>
          <a:bodyPr wrap="square" lIns="83814" tIns="41907" rIns="83814" bIns="41907">
            <a:spAutoFit/>
          </a:bodyPr>
          <a:lstStyle/>
          <a:p>
            <a:pPr algn="ctr" defTabSz="957825" eaLnBrk="1" fontAlgn="auto" hangingPunct="1">
              <a:spcBef>
                <a:spcPts val="0"/>
              </a:spcBef>
              <a:spcAft>
                <a:spcPts val="0"/>
              </a:spcAft>
              <a:defRPr/>
            </a:pPr>
            <a:endParaRPr lang="en-US" sz="800" b="1" dirty="0">
              <a:solidFill>
                <a:srgbClr val="5E3579"/>
              </a:solidFill>
              <a:latin typeface="Georgia" panose="02040502050405020303" pitchFamily="18" charset="0"/>
            </a:endParaRPr>
          </a:p>
          <a:p>
            <a:pPr algn="ctr" defTabSz="957825" eaLnBrk="1" fontAlgn="auto" hangingPunct="1">
              <a:spcBef>
                <a:spcPts val="0"/>
              </a:spcBef>
              <a:spcAft>
                <a:spcPts val="0"/>
              </a:spcAft>
              <a:defRPr/>
            </a:pPr>
            <a:r>
              <a:rPr lang="en-US" sz="1900" b="1" dirty="0">
                <a:solidFill>
                  <a:srgbClr val="5E3579"/>
                </a:solidFill>
                <a:latin typeface="Georgia" panose="02040502050405020303" pitchFamily="18" charset="0"/>
              </a:rPr>
              <a:t>Female Anatomy</a:t>
            </a:r>
          </a:p>
          <a:p>
            <a:pPr algn="ctr" defTabSz="957825" eaLnBrk="1" fontAlgn="auto" hangingPunct="1">
              <a:spcBef>
                <a:spcPts val="0"/>
              </a:spcBef>
              <a:spcAft>
                <a:spcPts val="0"/>
              </a:spcAft>
              <a:defRPr/>
            </a:pPr>
            <a:endParaRPr lang="en-US" sz="800" b="1" dirty="0">
              <a:solidFill>
                <a:srgbClr val="5E3579"/>
              </a:solidFill>
              <a:latin typeface="Georgia" panose="02040502050405020303" pitchFamily="18" charset="0"/>
            </a:endParaRPr>
          </a:p>
        </p:txBody>
      </p:sp>
      <p:pic>
        <p:nvPicPr>
          <p:cNvPr id="48" name="Picture 47" descr="A close up of a logo&#10;&#10;Description generated with very high confidence">
            <a:extLst>
              <a:ext uri="{FF2B5EF4-FFF2-40B4-BE49-F238E27FC236}">
                <a16:creationId xmlns:a16="http://schemas.microsoft.com/office/drawing/2014/main" id="{4E5398FA-DEAB-418F-9EBA-6B837974591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77614" y="-13527"/>
            <a:ext cx="552192" cy="690125"/>
          </a:xfrm>
          <a:prstGeom prst="rect">
            <a:avLst/>
          </a:prstGeom>
        </p:spPr>
      </p:pic>
      <p:cxnSp>
        <p:nvCxnSpPr>
          <p:cNvPr id="42" name="Straight Connector 41">
            <a:extLst>
              <a:ext uri="{FF2B5EF4-FFF2-40B4-BE49-F238E27FC236}">
                <a16:creationId xmlns:a16="http://schemas.microsoft.com/office/drawing/2014/main" id="{A40B5809-EA41-4E40-B06D-0631A8F227ED}"/>
              </a:ext>
            </a:extLst>
          </p:cNvPr>
          <p:cNvCxnSpPr/>
          <p:nvPr/>
        </p:nvCxnSpPr>
        <p:spPr>
          <a:xfrm>
            <a:off x="3205798" y="7493402"/>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47" name="Group 46">
            <a:extLst>
              <a:ext uri="{FF2B5EF4-FFF2-40B4-BE49-F238E27FC236}">
                <a16:creationId xmlns:a16="http://schemas.microsoft.com/office/drawing/2014/main" id="{17EFE813-8F32-459B-B439-534B3583830D}"/>
              </a:ext>
            </a:extLst>
          </p:cNvPr>
          <p:cNvGrpSpPr/>
          <p:nvPr/>
        </p:nvGrpSpPr>
        <p:grpSpPr>
          <a:xfrm>
            <a:off x="152143" y="8731093"/>
            <a:ext cx="6588876" cy="891916"/>
            <a:chOff x="3300920" y="266046"/>
            <a:chExt cx="3352665" cy="509096"/>
          </a:xfrm>
        </p:grpSpPr>
        <p:sp>
          <p:nvSpPr>
            <p:cNvPr id="50" name="Rectangle 49">
              <a:extLst>
                <a:ext uri="{FF2B5EF4-FFF2-40B4-BE49-F238E27FC236}">
                  <a16:creationId xmlns:a16="http://schemas.microsoft.com/office/drawing/2014/main" id="{633E6701-A4AF-4999-ADF5-5700CA8F358D}"/>
                </a:ext>
              </a:extLst>
            </p:cNvPr>
            <p:cNvSpPr/>
            <p:nvPr/>
          </p:nvSpPr>
          <p:spPr>
            <a:xfrm>
              <a:off x="3353185" y="468990"/>
              <a:ext cx="3300400" cy="263513"/>
            </a:xfrm>
            <a:prstGeom prst="rect">
              <a:avLst/>
            </a:prstGeom>
            <a:ln>
              <a:noFill/>
            </a:ln>
          </p:spPr>
          <p:txBody>
            <a:bodyPr wrap="square">
              <a:spAutoFit/>
            </a:bodyPr>
            <a:lstStyle/>
            <a:p>
              <a:pPr>
                <a:spcAft>
                  <a:spcPts val="599"/>
                </a:spcAft>
              </a:pPr>
              <a:r>
                <a:rPr lang="en-US" sz="1200" dirty="0">
                  <a:latin typeface="Georgia" panose="02040502050405020303" pitchFamily="18" charset="0"/>
                </a:rPr>
                <a:t>The ring sits at the top of the vagina, right below the opening to the cervix. The ring does not enter the uterus and cannot get lost inside the body.</a:t>
              </a:r>
              <a:endParaRPr lang="en-US" sz="1400" dirty="0">
                <a:solidFill>
                  <a:schemeClr val="bg1"/>
                </a:solidFill>
                <a:latin typeface="Georgia" panose="02040502050405020303" pitchFamily="18" charset="0"/>
              </a:endParaRPr>
            </a:p>
          </p:txBody>
        </p:sp>
        <p:sp>
          <p:nvSpPr>
            <p:cNvPr id="51" name="Rounded Rectangle 79">
              <a:extLst>
                <a:ext uri="{FF2B5EF4-FFF2-40B4-BE49-F238E27FC236}">
                  <a16:creationId xmlns:a16="http://schemas.microsoft.com/office/drawing/2014/main" id="{19470D99-FE4B-4500-BA06-D8B028F19713}"/>
                </a:ext>
              </a:extLst>
            </p:cNvPr>
            <p:cNvSpPr/>
            <p:nvPr/>
          </p:nvSpPr>
          <p:spPr>
            <a:xfrm>
              <a:off x="3353185" y="366776"/>
              <a:ext cx="3254877" cy="408366"/>
            </a:xfrm>
            <a:prstGeom prst="roundRect">
              <a:avLst>
                <a:gd name="adj" fmla="val 22495"/>
              </a:avLst>
            </a:prstGeom>
            <a:no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a:solidFill>
                  <a:prstClr val="white"/>
                </a:solidFill>
                <a:latin typeface="Georgia" panose="02040502050405020303" pitchFamily="18" charset="0"/>
              </a:endParaRPr>
            </a:p>
          </p:txBody>
        </p:sp>
        <p:sp>
          <p:nvSpPr>
            <p:cNvPr id="52" name="Rounded Rectangle 79">
              <a:extLst>
                <a:ext uri="{FF2B5EF4-FFF2-40B4-BE49-F238E27FC236}">
                  <a16:creationId xmlns:a16="http://schemas.microsoft.com/office/drawing/2014/main" id="{77897D37-8876-4681-8CF1-BCE65D0EE9A2}"/>
                </a:ext>
              </a:extLst>
            </p:cNvPr>
            <p:cNvSpPr/>
            <p:nvPr/>
          </p:nvSpPr>
          <p:spPr>
            <a:xfrm>
              <a:off x="3300920" y="266046"/>
              <a:ext cx="2421022" cy="197160"/>
            </a:xfrm>
            <a:prstGeom prst="roundRect">
              <a:avLst/>
            </a:prstGeom>
            <a:solidFill>
              <a:srgbClr val="BE2690"/>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defRPr/>
              </a:pPr>
              <a:r>
                <a:rPr lang="en-US" sz="1400" b="1" dirty="0">
                  <a:solidFill>
                    <a:schemeClr val="bg1"/>
                  </a:solidFill>
                  <a:latin typeface="Georgia" panose="02040502050405020303" pitchFamily="18" charset="0"/>
                  <a:ea typeface="Times New Roman"/>
                </a:rPr>
                <a:t>Where the Ring Sits Inside of a Woman</a:t>
              </a:r>
              <a:endParaRPr lang="en-US" sz="1400" dirty="0">
                <a:solidFill>
                  <a:schemeClr val="bg1"/>
                </a:solidFill>
                <a:latin typeface="Georgia" panose="02040502050405020303" pitchFamily="18" charset="0"/>
                <a:ea typeface="Times New Roman"/>
              </a:endParaRPr>
            </a:p>
          </p:txBody>
        </p:sp>
      </p:grpSp>
      <p:grpSp>
        <p:nvGrpSpPr>
          <p:cNvPr id="53" name="Group 52">
            <a:extLst>
              <a:ext uri="{FF2B5EF4-FFF2-40B4-BE49-F238E27FC236}">
                <a16:creationId xmlns:a16="http://schemas.microsoft.com/office/drawing/2014/main" id="{A2512CDB-E83D-489B-BFCC-BF60ADE7281C}"/>
              </a:ext>
            </a:extLst>
          </p:cNvPr>
          <p:cNvGrpSpPr/>
          <p:nvPr/>
        </p:nvGrpSpPr>
        <p:grpSpPr>
          <a:xfrm>
            <a:off x="206445" y="4427215"/>
            <a:ext cx="6534020" cy="4691228"/>
            <a:chOff x="3273978" y="85578"/>
            <a:chExt cx="3353659" cy="2339887"/>
          </a:xfrm>
        </p:grpSpPr>
        <p:sp>
          <p:nvSpPr>
            <p:cNvPr id="60" name="Rounded Rectangle 79">
              <a:extLst>
                <a:ext uri="{FF2B5EF4-FFF2-40B4-BE49-F238E27FC236}">
                  <a16:creationId xmlns:a16="http://schemas.microsoft.com/office/drawing/2014/main" id="{79393496-1C31-4B7E-9647-89919282F6D7}"/>
                </a:ext>
              </a:extLst>
            </p:cNvPr>
            <p:cNvSpPr/>
            <p:nvPr/>
          </p:nvSpPr>
          <p:spPr>
            <a:xfrm>
              <a:off x="3273978" y="290698"/>
              <a:ext cx="3308029" cy="1861818"/>
            </a:xfrm>
            <a:prstGeom prst="roundRect">
              <a:avLst>
                <a:gd name="adj" fmla="val 9191"/>
              </a:avLst>
            </a:prstGeom>
            <a:solidFill>
              <a:schemeClr val="bg1"/>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defTabSz="957825" eaLnBrk="1" fontAlgn="auto" hangingPunct="1">
                <a:spcBef>
                  <a:spcPts val="0"/>
                </a:spcBef>
                <a:spcAft>
                  <a:spcPts val="0"/>
                </a:spcAft>
                <a:defRPr/>
              </a:pPr>
              <a:endParaRPr lang="en-US" sz="1900">
                <a:solidFill>
                  <a:prstClr val="white"/>
                </a:solidFill>
                <a:latin typeface="Georgia" panose="02040502050405020303" pitchFamily="18" charset="0"/>
              </a:endParaRPr>
            </a:p>
          </p:txBody>
        </p:sp>
        <p:sp>
          <p:nvSpPr>
            <p:cNvPr id="55" name="Rectangle 54">
              <a:extLst>
                <a:ext uri="{FF2B5EF4-FFF2-40B4-BE49-F238E27FC236}">
                  <a16:creationId xmlns:a16="http://schemas.microsoft.com/office/drawing/2014/main" id="{E5DCDF12-07AA-4AC2-A23E-8EC1310DA635}"/>
                </a:ext>
              </a:extLst>
            </p:cNvPr>
            <p:cNvSpPr/>
            <p:nvPr/>
          </p:nvSpPr>
          <p:spPr>
            <a:xfrm>
              <a:off x="3315046" y="322343"/>
              <a:ext cx="3260830" cy="2103122"/>
            </a:xfrm>
            <a:prstGeom prst="rect">
              <a:avLst/>
            </a:prstGeom>
            <a:ln>
              <a:noFill/>
            </a:ln>
          </p:spPr>
          <p:txBody>
            <a:bodyPr wrap="square">
              <a:spAutoFit/>
            </a:bodyPr>
            <a:lstStyle/>
            <a:p>
              <a:pPr>
                <a:spcAft>
                  <a:spcPts val="599"/>
                </a:spcAft>
              </a:pPr>
              <a:r>
                <a:rPr lang="en-US" sz="1200" b="1" dirty="0">
                  <a:latin typeface="Georgia" panose="02040502050405020303" pitchFamily="18" charset="0"/>
                </a:rPr>
                <a:t>Uterus (womb): </a:t>
              </a:r>
              <a:r>
                <a:rPr lang="en-US" sz="1200" dirty="0">
                  <a:latin typeface="Georgia" panose="02040502050405020303" pitchFamily="18" charset="0"/>
                </a:rPr>
                <a:t>pear-shaped organ located in the middle of the pelvis. Where a fetus grows during pregnancy. </a:t>
              </a:r>
            </a:p>
            <a:p>
              <a:pPr>
                <a:spcAft>
                  <a:spcPts val="599"/>
                </a:spcAft>
              </a:pPr>
              <a:r>
                <a:rPr lang="en-US" sz="1200" b="1" dirty="0">
                  <a:latin typeface="Georgia" panose="02040502050405020303" pitchFamily="18" charset="0"/>
                </a:rPr>
                <a:t>Vagina: </a:t>
              </a:r>
              <a:r>
                <a:rPr lang="en-US" sz="1200" dirty="0">
                  <a:latin typeface="Georgia" panose="02040502050405020303" pitchFamily="18" charset="0"/>
                </a:rPr>
                <a:t>tube that connects the external opening at the base of your pelvis with your cervix and provides and opening for menstrual blood or babies to pass through. Some people put penises, fingers, sex toys, medications, and/or tampons in the vagina as well.</a:t>
              </a:r>
            </a:p>
            <a:p>
              <a:pPr>
                <a:spcAft>
                  <a:spcPts val="599"/>
                </a:spcAft>
              </a:pPr>
              <a:r>
                <a:rPr lang="en-US" sz="1200" b="1" dirty="0">
                  <a:latin typeface="Georgia" panose="02040502050405020303" pitchFamily="18" charset="0"/>
                </a:rPr>
                <a:t>Cervix: </a:t>
              </a:r>
              <a:r>
                <a:rPr lang="en-US" sz="1200" dirty="0">
                  <a:latin typeface="Georgia" panose="02040502050405020303" pitchFamily="18" charset="0"/>
                </a:rPr>
                <a:t>located between the vagina and uterus, your cervix separates your vagina from the rest of your body, so things like tampons or the vaginal ring can’t get “lost” inside of you.  The cervix  helps hold the baby inside of you during pregnancy and opens during labor to let the baby pass through.</a:t>
              </a:r>
            </a:p>
            <a:p>
              <a:pPr>
                <a:spcAft>
                  <a:spcPts val="599"/>
                </a:spcAft>
              </a:pPr>
              <a:r>
                <a:rPr lang="en-US" sz="1200" b="1" dirty="0">
                  <a:latin typeface="Georgia" panose="02040502050405020303" pitchFamily="18" charset="0"/>
                </a:rPr>
                <a:t>Ovaries</a:t>
              </a:r>
              <a:r>
                <a:rPr lang="en-US" sz="1200" dirty="0">
                  <a:latin typeface="Georgia" panose="02040502050405020303" pitchFamily="18" charset="0"/>
                </a:rPr>
                <a:t>: about the size of a walnut. You have two of them, which are attached to the uterus and store your eggs. Every female is born with thousands of eggs in her ovaries.</a:t>
              </a:r>
            </a:p>
            <a:p>
              <a:pPr>
                <a:spcAft>
                  <a:spcPts val="599"/>
                </a:spcAft>
              </a:pPr>
              <a:r>
                <a:rPr lang="en-US" sz="1200" b="1" dirty="0">
                  <a:latin typeface="Georgia" panose="02040502050405020303" pitchFamily="18" charset="0"/>
                </a:rPr>
                <a:t>Bladder: </a:t>
              </a:r>
              <a:r>
                <a:rPr lang="en-US" sz="1200" dirty="0">
                  <a:latin typeface="Georgia" panose="02040502050405020303" pitchFamily="18" charset="0"/>
                </a:rPr>
                <a:t>about the size of a pear when empty. Where urine is stored before urination.</a:t>
              </a:r>
            </a:p>
            <a:p>
              <a:pPr>
                <a:spcAft>
                  <a:spcPts val="599"/>
                </a:spcAft>
              </a:pPr>
              <a:r>
                <a:rPr lang="en-US" sz="1200" b="1" dirty="0">
                  <a:latin typeface="Georgia" panose="02040502050405020303" pitchFamily="18" charset="0"/>
                </a:rPr>
                <a:t>Urethra</a:t>
              </a:r>
              <a:r>
                <a:rPr lang="en-US" sz="1200" dirty="0">
                  <a:latin typeface="Georgia" panose="02040502050405020303" pitchFamily="18" charset="0"/>
                </a:rPr>
                <a:t>: the tube through which urine passes to exit the body. Your urethra is close to your vaginal opening.</a:t>
              </a:r>
            </a:p>
            <a:p>
              <a:pPr>
                <a:spcAft>
                  <a:spcPts val="599"/>
                </a:spcAft>
              </a:pPr>
              <a:r>
                <a:rPr lang="en-US" sz="1200" b="1" dirty="0">
                  <a:latin typeface="Georgia" panose="02040502050405020303" pitchFamily="18" charset="0"/>
                </a:rPr>
                <a:t>Anus: </a:t>
              </a:r>
              <a:r>
                <a:rPr lang="en-US" sz="1200" dirty="0">
                  <a:latin typeface="Georgia" panose="02040502050405020303" pitchFamily="18" charset="0"/>
                </a:rPr>
                <a:t>The opening behind the vaginal opening where feces/waste exits the body. Also where a penis goes during receptive anal sex. The ring does not protect against HIV if you are exposed during anal sex.</a:t>
              </a:r>
            </a:p>
            <a:p>
              <a:pPr>
                <a:spcAft>
                  <a:spcPts val="599"/>
                </a:spcAft>
              </a:pPr>
              <a:endParaRPr lang="en-US" sz="1200" dirty="0">
                <a:latin typeface="Georgia" panose="02040502050405020303" pitchFamily="18" charset="0"/>
              </a:endParaRPr>
            </a:p>
            <a:p>
              <a:pPr>
                <a:spcAft>
                  <a:spcPts val="599"/>
                </a:spcAft>
              </a:pPr>
              <a:endParaRPr lang="en-US" sz="1200" b="1" dirty="0">
                <a:latin typeface="Georgia" panose="02040502050405020303" pitchFamily="18" charset="0"/>
              </a:endParaRPr>
            </a:p>
          </p:txBody>
        </p:sp>
        <p:sp>
          <p:nvSpPr>
            <p:cNvPr id="61" name="Rounded Rectangle 79">
              <a:extLst>
                <a:ext uri="{FF2B5EF4-FFF2-40B4-BE49-F238E27FC236}">
                  <a16:creationId xmlns:a16="http://schemas.microsoft.com/office/drawing/2014/main" id="{0FFC7AFD-DB31-4D6A-9DE2-A29AFF0B7415}"/>
                </a:ext>
              </a:extLst>
            </p:cNvPr>
            <p:cNvSpPr/>
            <p:nvPr/>
          </p:nvSpPr>
          <p:spPr>
            <a:xfrm>
              <a:off x="5226455" y="85578"/>
              <a:ext cx="1401182" cy="225702"/>
            </a:xfrm>
            <a:prstGeom prst="roundRect">
              <a:avLst/>
            </a:prstGeom>
            <a:solidFill>
              <a:srgbClr val="3174AC"/>
            </a:solidFill>
            <a:ln>
              <a:solidFill>
                <a:schemeClr val="accent5">
                  <a:lumMod val="40000"/>
                  <a:lumOff val="60000"/>
                </a:schemeClr>
              </a:solidFill>
            </a:ln>
          </p:spPr>
          <p:style>
            <a:lnRef idx="2">
              <a:schemeClr val="accent4"/>
            </a:lnRef>
            <a:fillRef idx="1">
              <a:schemeClr val="lt1"/>
            </a:fillRef>
            <a:effectRef idx="0">
              <a:schemeClr val="accent4"/>
            </a:effectRef>
            <a:fontRef idx="minor">
              <a:schemeClr val="dk1"/>
            </a:fontRef>
          </p:style>
          <p:txBody>
            <a:bodyPr anchor="ctr"/>
            <a:lstStyle/>
            <a:p>
              <a:pPr>
                <a:defRPr/>
              </a:pPr>
              <a:r>
                <a:rPr lang="en-US" sz="1400" b="1" dirty="0">
                  <a:solidFill>
                    <a:schemeClr val="bg1"/>
                  </a:solidFill>
                  <a:latin typeface="Georgia" panose="02040502050405020303" pitchFamily="18" charset="0"/>
                  <a:ea typeface="Times New Roman"/>
                </a:rPr>
                <a:t>Key Anatomy of a Women</a:t>
              </a:r>
              <a:endParaRPr lang="en-US" sz="1400" dirty="0">
                <a:solidFill>
                  <a:schemeClr val="bg1"/>
                </a:solidFill>
                <a:latin typeface="Georgia" panose="02040502050405020303" pitchFamily="18" charset="0"/>
                <a:ea typeface="Times New Roman"/>
              </a:endParaRPr>
            </a:p>
          </p:txBody>
        </p:sp>
      </p:grpSp>
      <p:sp>
        <p:nvSpPr>
          <p:cNvPr id="62" name="TextBox 3">
            <a:extLst>
              <a:ext uri="{FF2B5EF4-FFF2-40B4-BE49-F238E27FC236}">
                <a16:creationId xmlns:a16="http://schemas.microsoft.com/office/drawing/2014/main" id="{23987023-D9E5-4512-B383-2F9043C34B26}"/>
              </a:ext>
            </a:extLst>
          </p:cNvPr>
          <p:cNvSpPr txBox="1">
            <a:spLocks noChangeArrowheads="1"/>
          </p:cNvSpPr>
          <p:nvPr/>
        </p:nvSpPr>
        <p:spPr bwMode="auto">
          <a:xfrm rot="10800000" flipV="1">
            <a:off x="0" y="9667368"/>
            <a:ext cx="6993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None/>
            </a:pPr>
            <a:r>
              <a:rPr lang="en-US" altLang="en-US" sz="1000" b="1" dirty="0">
                <a:solidFill>
                  <a:srgbClr val="2E7EAA"/>
                </a:solidFill>
              </a:rPr>
              <a:t>MTN-043 Vaginal Ring Use Instructions, English, Version 1.0, 30SEP2019		    	 Page 3 of 3	</a:t>
            </a:r>
          </a:p>
        </p:txBody>
      </p:sp>
      <p:sp>
        <p:nvSpPr>
          <p:cNvPr id="108" name="TextBox 107">
            <a:extLst>
              <a:ext uri="{FF2B5EF4-FFF2-40B4-BE49-F238E27FC236}">
                <a16:creationId xmlns:a16="http://schemas.microsoft.com/office/drawing/2014/main" id="{E8D77455-AD04-4E6C-81E0-FD340B704DE2}"/>
              </a:ext>
            </a:extLst>
          </p:cNvPr>
          <p:cNvSpPr txBox="1"/>
          <p:nvPr/>
        </p:nvSpPr>
        <p:spPr>
          <a:xfrm>
            <a:off x="956477" y="800357"/>
            <a:ext cx="974999" cy="384721"/>
          </a:xfrm>
          <a:prstGeom prst="rect">
            <a:avLst/>
          </a:prstGeom>
          <a:noFill/>
        </p:spPr>
        <p:txBody>
          <a:bodyPr wrap="square" rtlCol="0">
            <a:spAutoFit/>
          </a:bodyPr>
          <a:lstStyle/>
          <a:p>
            <a:r>
              <a:rPr lang="en-US" b="1" dirty="0">
                <a:solidFill>
                  <a:srgbClr val="BE2690"/>
                </a:solidFill>
              </a:rPr>
              <a:t>BACK</a:t>
            </a:r>
          </a:p>
        </p:txBody>
      </p:sp>
      <p:sp>
        <p:nvSpPr>
          <p:cNvPr id="109" name="TextBox 108">
            <a:extLst>
              <a:ext uri="{FF2B5EF4-FFF2-40B4-BE49-F238E27FC236}">
                <a16:creationId xmlns:a16="http://schemas.microsoft.com/office/drawing/2014/main" id="{60D3FBE8-CCB7-4A3A-8ADA-3C7B12EAD972}"/>
              </a:ext>
            </a:extLst>
          </p:cNvPr>
          <p:cNvSpPr txBox="1"/>
          <p:nvPr/>
        </p:nvSpPr>
        <p:spPr>
          <a:xfrm>
            <a:off x="5470883" y="1135844"/>
            <a:ext cx="974999" cy="384721"/>
          </a:xfrm>
          <a:prstGeom prst="rect">
            <a:avLst/>
          </a:prstGeom>
          <a:noFill/>
        </p:spPr>
        <p:txBody>
          <a:bodyPr wrap="square" rtlCol="0">
            <a:spAutoFit/>
          </a:bodyPr>
          <a:lstStyle/>
          <a:p>
            <a:r>
              <a:rPr lang="en-US" b="1" dirty="0">
                <a:solidFill>
                  <a:srgbClr val="BE2690"/>
                </a:solidFill>
              </a:rPr>
              <a:t>FRONT</a:t>
            </a:r>
          </a:p>
        </p:txBody>
      </p:sp>
    </p:spTree>
    <p:extLst>
      <p:ext uri="{BB962C8B-B14F-4D97-AF65-F5344CB8AC3E}">
        <p14:creationId xmlns:p14="http://schemas.microsoft.com/office/powerpoint/2010/main" val="2536177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6D87872C22B041BBBB59D517025235" ma:contentTypeVersion="" ma:contentTypeDescription="Create a new document." ma:contentTypeScope="" ma:versionID="ab123f248177ff4bdb466f24d60c5030">
  <xsd:schema xmlns:xsd="http://www.w3.org/2001/XMLSchema" xmlns:xs="http://www.w3.org/2001/XMLSchema" xmlns:p="http://schemas.microsoft.com/office/2006/metadata/properties" xmlns:ns2="d3db2da0-a4eb-4e8b-818d-b13e70e50971" targetNamespace="http://schemas.microsoft.com/office/2006/metadata/properties" ma:root="true" ma:fieldsID="bc0235029aa8b64287b1931d3ac7899b" ns2:_="">
    <xsd:import namespace="d3db2da0-a4eb-4e8b-818d-b13e70e5097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db2da0-a4eb-4e8b-818d-b13e70e509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B94777-5190-4820-AAAC-F16FBB634F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db2da0-a4eb-4e8b-818d-b13e70e509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EDA714-2C11-46FF-B56E-D9CCB966B31A}">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d3db2da0-a4eb-4e8b-818d-b13e70e50971"/>
    <ds:schemaRef ds:uri="http://www.w3.org/XML/1998/namespace"/>
  </ds:schemaRefs>
</ds:datastoreItem>
</file>

<file path=customXml/itemProps3.xml><?xml version="1.0" encoding="utf-8"?>
<ds:datastoreItem xmlns:ds="http://schemas.openxmlformats.org/officeDocument/2006/customXml" ds:itemID="{37E4733F-D50C-46E5-A7BC-E64C34B892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3531</TotalTime>
  <Words>897</Words>
  <Application>Microsoft Office PowerPoint</Application>
  <PresentationFormat>A4 Paper (210x297 mm)</PresentationFormat>
  <Paragraphs>69</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Georgia</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 Garcia</dc:creator>
  <cp:lastModifiedBy>Rachel Scheckter</cp:lastModifiedBy>
  <cp:revision>115</cp:revision>
  <cp:lastPrinted>2011-11-15T15:35:11Z</cp:lastPrinted>
  <dcterms:created xsi:type="dcterms:W3CDTF">2011-11-07T17:26:05Z</dcterms:created>
  <dcterms:modified xsi:type="dcterms:W3CDTF">2019-09-30T16:47:12Z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0x010100966D87872C22B041BBBB59D517025235</vt:lpwstr>
  </property>
  <property fmtid="{D5CDD505-2E9C-101B-9397-08002B2CF9AE}" pid="3" name="AuthorIds_UIVersion_512">
    <vt:lpwstr>19</vt:lpwstr>
  </property>
</Properties>
</file>