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715" r:id="rId4"/>
  </p:sldMasterIdLst>
  <p:notesMasterIdLst>
    <p:notesMasterId r:id="rId25"/>
  </p:notesMasterIdLst>
  <p:handoutMasterIdLst>
    <p:handoutMasterId r:id="rId26"/>
  </p:handoutMasterIdLst>
  <p:sldIdLst>
    <p:sldId id="1936" r:id="rId5"/>
    <p:sldId id="1937" r:id="rId6"/>
    <p:sldId id="1931" r:id="rId7"/>
    <p:sldId id="1932" r:id="rId8"/>
    <p:sldId id="1990" r:id="rId9"/>
    <p:sldId id="1933" r:id="rId10"/>
    <p:sldId id="1935" r:id="rId11"/>
    <p:sldId id="1991" r:id="rId12"/>
    <p:sldId id="1992" r:id="rId13"/>
    <p:sldId id="1949" r:id="rId14"/>
    <p:sldId id="1993" r:id="rId15"/>
    <p:sldId id="1994" r:id="rId16"/>
    <p:sldId id="1995" r:id="rId17"/>
    <p:sldId id="1958" r:id="rId18"/>
    <p:sldId id="1997" r:id="rId19"/>
    <p:sldId id="1996" r:id="rId20"/>
    <p:sldId id="1998" r:id="rId21"/>
    <p:sldId id="1947" r:id="rId22"/>
    <p:sldId id="283" r:id="rId23"/>
    <p:sldId id="1987"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tharrell@scharp.org" initials="th" lastIdx="1" clrIdx="6">
    <p:extLst>
      <p:ext uri="{19B8F6BF-5375-455C-9EA6-DF929625EA0E}">
        <p15:presenceInfo xmlns:p15="http://schemas.microsoft.com/office/powerpoint/2012/main" userId="S::tharrell_scharp.org#ext#@fhi360web.onmicrosoft.com::11c54c8d-d701-4b11-bfa7-24e8dcf19b6b" providerId="AD"/>
      </p:ext>
    </p:extLst>
  </p:cmAuthor>
  <p:cmAuthor id="1" name="Lisa Levy" initials="LL" lastIdx="8" clrIdx="0">
    <p:extLst>
      <p:ext uri="{19B8F6BF-5375-455C-9EA6-DF929625EA0E}">
        <p15:presenceInfo xmlns:p15="http://schemas.microsoft.com/office/powerpoint/2012/main" userId="S-1-5-21-3003367119-45151493-406046460-37323" providerId="AD"/>
      </p:ext>
    </p:extLst>
  </p:cmAuthor>
  <p:cmAuthor id="8" name="Tanya Harrell" initials="TH" lastIdx="1" clrIdx="7">
    <p:extLst>
      <p:ext uri="{19B8F6BF-5375-455C-9EA6-DF929625EA0E}">
        <p15:presenceInfo xmlns:p15="http://schemas.microsoft.com/office/powerpoint/2012/main" userId="a4a0ae7f344a8945" providerId="Windows Live"/>
      </p:ext>
    </p:extLst>
  </p:cmAuthor>
  <p:cmAuthor id="2" name="Tara McClure" initials="TM" lastIdx="2" clrIdx="1">
    <p:extLst>
      <p:ext uri="{19B8F6BF-5375-455C-9EA6-DF929625EA0E}">
        <p15:presenceInfo xmlns:p15="http://schemas.microsoft.com/office/powerpoint/2012/main" userId="S-1-5-21-3003367119-45151493-406046460-41407" providerId="AD"/>
      </p:ext>
    </p:extLst>
  </p:cmAuthor>
  <p:cmAuthor id="3" name="Ashley Mayo" initials="AM" lastIdx="17" clrIdx="2">
    <p:extLst>
      <p:ext uri="{19B8F6BF-5375-455C-9EA6-DF929625EA0E}">
        <p15:presenceInfo xmlns:p15="http://schemas.microsoft.com/office/powerpoint/2012/main" userId="S-1-5-21-3003367119-45151493-406046460-41099" providerId="AD"/>
      </p:ext>
    </p:extLst>
  </p:cmAuthor>
  <p:cmAuthor id="4" name="Rachel Scheckter" initials="RS" lastIdx="12" clrIdx="3">
    <p:extLst>
      <p:ext uri="{19B8F6BF-5375-455C-9EA6-DF929625EA0E}">
        <p15:presenceInfo xmlns:p15="http://schemas.microsoft.com/office/powerpoint/2012/main" userId="Rachel Scheckter" providerId="None"/>
      </p:ext>
    </p:extLst>
  </p:cmAuthor>
  <p:cmAuthor id="5" name="Ashley Mayo" initials="AM [2]" lastIdx="47" clrIdx="4">
    <p:extLst>
      <p:ext uri="{19B8F6BF-5375-455C-9EA6-DF929625EA0E}">
        <p15:presenceInfo xmlns:p15="http://schemas.microsoft.com/office/powerpoint/2012/main" userId="S::AMayo@fhi360.org::7b0347e3-e893-48f6-af4a-3fd1d59def47" providerId="AD"/>
      </p:ext>
    </p:extLst>
  </p:cmAuthor>
  <p:cmAuthor id="6" name="Tara McClure" initials="TM [2]" lastIdx="9" clrIdx="5">
    <p:extLst>
      <p:ext uri="{19B8F6BF-5375-455C-9EA6-DF929625EA0E}">
        <p15:presenceInfo xmlns:p15="http://schemas.microsoft.com/office/powerpoint/2012/main" userId="S::TMcClure@fhi360.org::e5439c73-25d8-48a5-8dcb-87907cf33aa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66"/>
    <a:srgbClr val="C0504D"/>
    <a:srgbClr val="990099"/>
    <a:srgbClr val="FFFF99"/>
    <a:srgbClr val="E9EDF4"/>
    <a:srgbClr val="FF93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08EDA4C-CFA1-4C7B-B002-BFB1DAEC69D6}" v="69" dt="2021-08-26T17:23:13.27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187" autoAdjust="0"/>
  </p:normalViewPr>
  <p:slideViewPr>
    <p:cSldViewPr snapToGrid="0">
      <p:cViewPr varScale="1">
        <p:scale>
          <a:sx n="100" d="100"/>
          <a:sy n="100" d="100"/>
        </p:scale>
        <p:origin x="222"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nya Harrell" userId="a4a0ae7f344a8945" providerId="LiveId" clId="{E3A0E18C-44B8-4B60-9AA2-B11CC5EACC35}"/>
    <pc:docChg chg="undo redo custSel addSld delSld modSld">
      <pc:chgData name="Tanya Harrell" userId="a4a0ae7f344a8945" providerId="LiveId" clId="{E3A0E18C-44B8-4B60-9AA2-B11CC5EACC35}" dt="2021-05-17T19:35:41.120" v="955" actId="20577"/>
      <pc:docMkLst>
        <pc:docMk/>
      </pc:docMkLst>
      <pc:sldChg chg="modSp add del">
        <pc:chgData name="Tanya Harrell" userId="a4a0ae7f344a8945" providerId="LiveId" clId="{E3A0E18C-44B8-4B60-9AA2-B11CC5EACC35}" dt="2021-05-17T14:40:35.270" v="71" actId="47"/>
        <pc:sldMkLst>
          <pc:docMk/>
          <pc:sldMk cId="2796051706" sldId="318"/>
        </pc:sldMkLst>
        <pc:spChg chg="mod">
          <ac:chgData name="Tanya Harrell" userId="a4a0ae7f344a8945" providerId="LiveId" clId="{E3A0E18C-44B8-4B60-9AA2-B11CC5EACC35}" dt="2021-05-14T20:40:30.217" v="6" actId="14100"/>
          <ac:spMkLst>
            <pc:docMk/>
            <pc:sldMk cId="2796051706" sldId="318"/>
            <ac:spMk id="4" creationId="{94DE5CE6-59D0-4688-AB9C-96BDF980FA09}"/>
          </ac:spMkLst>
        </pc:spChg>
      </pc:sldChg>
      <pc:sldChg chg="modSp add del modNotesTx">
        <pc:chgData name="Tanya Harrell" userId="a4a0ae7f344a8945" providerId="LiveId" clId="{E3A0E18C-44B8-4B60-9AA2-B11CC5EACC35}" dt="2021-05-17T14:42:11.874" v="88" actId="47"/>
        <pc:sldMkLst>
          <pc:docMk/>
          <pc:sldMk cId="2313136257" sldId="319"/>
        </pc:sldMkLst>
        <pc:spChg chg="mod">
          <ac:chgData name="Tanya Harrell" userId="a4a0ae7f344a8945" providerId="LiveId" clId="{E3A0E18C-44B8-4B60-9AA2-B11CC5EACC35}" dt="2021-05-17T14:41:54.564" v="84" actId="1076"/>
          <ac:spMkLst>
            <pc:docMk/>
            <pc:sldMk cId="2313136257" sldId="319"/>
            <ac:spMk id="8" creationId="{6D3536E7-2463-4631-8B1C-5B4B10D9EF52}"/>
          </ac:spMkLst>
        </pc:spChg>
      </pc:sldChg>
      <pc:sldChg chg="modSp add del">
        <pc:chgData name="Tanya Harrell" userId="a4a0ae7f344a8945" providerId="LiveId" clId="{E3A0E18C-44B8-4B60-9AA2-B11CC5EACC35}" dt="2021-05-17T14:44:03.630" v="109" actId="47"/>
        <pc:sldMkLst>
          <pc:docMk/>
          <pc:sldMk cId="1153375485" sldId="684"/>
        </pc:sldMkLst>
        <pc:spChg chg="mod">
          <ac:chgData name="Tanya Harrell" userId="a4a0ae7f344a8945" providerId="LiveId" clId="{E3A0E18C-44B8-4B60-9AA2-B11CC5EACC35}" dt="2021-05-14T20:40:51.222" v="8" actId="14100"/>
          <ac:spMkLst>
            <pc:docMk/>
            <pc:sldMk cId="1153375485" sldId="684"/>
            <ac:spMk id="6" creationId="{7834F1A3-8BCA-4F5D-8230-EE220263EB27}"/>
          </ac:spMkLst>
        </pc:spChg>
      </pc:sldChg>
      <pc:sldChg chg="modSp add del mod modNotesTx">
        <pc:chgData name="Tanya Harrell" userId="a4a0ae7f344a8945" providerId="LiveId" clId="{E3A0E18C-44B8-4B60-9AA2-B11CC5EACC35}" dt="2021-05-17T14:48:53.855" v="250" actId="47"/>
        <pc:sldMkLst>
          <pc:docMk/>
          <pc:sldMk cId="3446873335" sldId="692"/>
        </pc:sldMkLst>
        <pc:spChg chg="mod">
          <ac:chgData name="Tanya Harrell" userId="a4a0ae7f344a8945" providerId="LiveId" clId="{E3A0E18C-44B8-4B60-9AA2-B11CC5EACC35}" dt="2021-05-17T14:48:01.711" v="217" actId="20577"/>
          <ac:spMkLst>
            <pc:docMk/>
            <pc:sldMk cId="3446873335" sldId="692"/>
            <ac:spMk id="6" creationId="{00000000-0000-0000-0000-000000000000}"/>
          </ac:spMkLst>
        </pc:spChg>
      </pc:sldChg>
      <pc:sldChg chg="add">
        <pc:chgData name="Tanya Harrell" userId="a4a0ae7f344a8945" providerId="LiveId" clId="{E3A0E18C-44B8-4B60-9AA2-B11CC5EACC35}" dt="2021-05-14T20:39:44.960" v="1"/>
        <pc:sldMkLst>
          <pc:docMk/>
          <pc:sldMk cId="440766303" sldId="697"/>
        </pc:sldMkLst>
      </pc:sldChg>
      <pc:sldChg chg="add del">
        <pc:chgData name="Tanya Harrell" userId="a4a0ae7f344a8945" providerId="LiveId" clId="{E3A0E18C-44B8-4B60-9AA2-B11CC5EACC35}" dt="2021-05-17T14:49:38.659" v="263" actId="47"/>
        <pc:sldMkLst>
          <pc:docMk/>
          <pc:sldMk cId="475547690" sldId="698"/>
        </pc:sldMkLst>
      </pc:sldChg>
      <pc:sldChg chg="addSp modSp add del mod">
        <pc:chgData name="Tanya Harrell" userId="a4a0ae7f344a8945" providerId="LiveId" clId="{E3A0E18C-44B8-4B60-9AA2-B11CC5EACC35}" dt="2021-05-17T14:50:14.211" v="270" actId="47"/>
        <pc:sldMkLst>
          <pc:docMk/>
          <pc:sldMk cId="777447244" sldId="699"/>
        </pc:sldMkLst>
        <pc:spChg chg="mod ord">
          <ac:chgData name="Tanya Harrell" userId="a4a0ae7f344a8945" providerId="LiveId" clId="{E3A0E18C-44B8-4B60-9AA2-B11CC5EACC35}" dt="2021-05-14T22:50:28.564" v="64" actId="166"/>
          <ac:spMkLst>
            <pc:docMk/>
            <pc:sldMk cId="777447244" sldId="699"/>
            <ac:spMk id="2" creationId="{3E843DDF-C927-484C-AAB9-8C1A76D63D49}"/>
          </ac:spMkLst>
        </pc:spChg>
        <pc:spChg chg="mod">
          <ac:chgData name="Tanya Harrell" userId="a4a0ae7f344a8945" providerId="LiveId" clId="{E3A0E18C-44B8-4B60-9AA2-B11CC5EACC35}" dt="2021-05-14T22:48:40.647" v="16" actId="14100"/>
          <ac:spMkLst>
            <pc:docMk/>
            <pc:sldMk cId="777447244" sldId="699"/>
            <ac:spMk id="4" creationId="{0DBD8CB7-08EE-46D3-BCC2-6F3EBBAA1D1C}"/>
          </ac:spMkLst>
        </pc:spChg>
        <pc:spChg chg="add mod">
          <ac:chgData name="Tanya Harrell" userId="a4a0ae7f344a8945" providerId="LiveId" clId="{E3A0E18C-44B8-4B60-9AA2-B11CC5EACC35}" dt="2021-05-14T22:50:54.610" v="69" actId="14100"/>
          <ac:spMkLst>
            <pc:docMk/>
            <pc:sldMk cId="777447244" sldId="699"/>
            <ac:spMk id="8" creationId="{76A1F9CB-6F17-4A3C-A1A8-2E1B0B06B7EE}"/>
          </ac:spMkLst>
        </pc:spChg>
        <pc:picChg chg="add mod">
          <ac:chgData name="Tanya Harrell" userId="a4a0ae7f344a8945" providerId="LiveId" clId="{E3A0E18C-44B8-4B60-9AA2-B11CC5EACC35}" dt="2021-05-14T22:49:55.233" v="46" actId="208"/>
          <ac:picMkLst>
            <pc:docMk/>
            <pc:sldMk cId="777447244" sldId="699"/>
            <ac:picMk id="7" creationId="{4D7C9F1E-AB70-47CD-A3CD-70216FBE3DEE}"/>
          </ac:picMkLst>
        </pc:picChg>
        <pc:picChg chg="mod">
          <ac:chgData name="Tanya Harrell" userId="a4a0ae7f344a8945" providerId="LiveId" clId="{E3A0E18C-44B8-4B60-9AA2-B11CC5EACC35}" dt="2021-05-14T22:50:04.772" v="47" actId="208"/>
          <ac:picMkLst>
            <pc:docMk/>
            <pc:sldMk cId="777447244" sldId="699"/>
            <ac:picMk id="15" creationId="{D0EF984E-62D2-4A72-9E8B-913C5A96B150}"/>
          </ac:picMkLst>
        </pc:picChg>
      </pc:sldChg>
      <pc:sldChg chg="modSp add del mod modNotes">
        <pc:chgData name="Tanya Harrell" userId="a4a0ae7f344a8945" providerId="LiveId" clId="{E3A0E18C-44B8-4B60-9AA2-B11CC5EACC35}" dt="2021-05-17T14:46:27.512" v="208" actId="47"/>
        <pc:sldMkLst>
          <pc:docMk/>
          <pc:sldMk cId="696823180" sldId="701"/>
        </pc:sldMkLst>
        <pc:spChg chg="mod">
          <ac:chgData name="Tanya Harrell" userId="a4a0ae7f344a8945" providerId="LiveId" clId="{E3A0E18C-44B8-4B60-9AA2-B11CC5EACC35}" dt="2021-05-17T14:45:25.790" v="182" actId="20577"/>
          <ac:spMkLst>
            <pc:docMk/>
            <pc:sldMk cId="696823180" sldId="701"/>
            <ac:spMk id="6" creationId="{7834F1A3-8BCA-4F5D-8230-EE220263EB27}"/>
          </ac:spMkLst>
        </pc:spChg>
      </pc:sldChg>
      <pc:sldChg chg="del">
        <pc:chgData name="Tanya Harrell" userId="a4a0ae7f344a8945" providerId="LiveId" clId="{E3A0E18C-44B8-4B60-9AA2-B11CC5EACC35}" dt="2021-05-14T20:39:47.137" v="2" actId="47"/>
        <pc:sldMkLst>
          <pc:docMk/>
          <pc:sldMk cId="4088602460" sldId="1950"/>
        </pc:sldMkLst>
      </pc:sldChg>
      <pc:sldChg chg="del">
        <pc:chgData name="Tanya Harrell" userId="a4a0ae7f344a8945" providerId="LiveId" clId="{E3A0E18C-44B8-4B60-9AA2-B11CC5EACC35}" dt="2021-05-14T20:41:04.061" v="10" actId="47"/>
        <pc:sldMkLst>
          <pc:docMk/>
          <pc:sldMk cId="3471875715" sldId="1952"/>
        </pc:sldMkLst>
      </pc:sldChg>
      <pc:sldChg chg="addCm">
        <pc:chgData name="Tanya Harrell" userId="a4a0ae7f344a8945" providerId="LiveId" clId="{E3A0E18C-44B8-4B60-9AA2-B11CC5EACC35}" dt="2021-05-13T19:28:57.066" v="0" actId="1589"/>
        <pc:sldMkLst>
          <pc:docMk/>
          <pc:sldMk cId="2753318486" sldId="1965"/>
        </pc:sldMkLst>
      </pc:sldChg>
      <pc:sldChg chg="modSp add mod">
        <pc:chgData name="Tanya Harrell" userId="a4a0ae7f344a8945" providerId="LiveId" clId="{E3A0E18C-44B8-4B60-9AA2-B11CC5EACC35}" dt="2021-05-17T14:41:25.371" v="81" actId="20577"/>
        <pc:sldMkLst>
          <pc:docMk/>
          <pc:sldMk cId="3369342816" sldId="1979"/>
        </pc:sldMkLst>
        <pc:spChg chg="mod">
          <ac:chgData name="Tanya Harrell" userId="a4a0ae7f344a8945" providerId="LiveId" clId="{E3A0E18C-44B8-4B60-9AA2-B11CC5EACC35}" dt="2021-05-17T14:41:25.371" v="81" actId="20577"/>
          <ac:spMkLst>
            <pc:docMk/>
            <pc:sldMk cId="3369342816" sldId="1979"/>
            <ac:spMk id="5" creationId="{A3FE16CA-ACE5-4893-90FB-EB403305407F}"/>
          </ac:spMkLst>
        </pc:spChg>
      </pc:sldChg>
      <pc:sldChg chg="addSp modSp add mod">
        <pc:chgData name="Tanya Harrell" userId="a4a0ae7f344a8945" providerId="LiveId" clId="{E3A0E18C-44B8-4B60-9AA2-B11CC5EACC35}" dt="2021-05-17T14:42:43.613" v="101" actId="6549"/>
        <pc:sldMkLst>
          <pc:docMk/>
          <pc:sldMk cId="3326410113" sldId="1980"/>
        </pc:sldMkLst>
        <pc:spChg chg="mod">
          <ac:chgData name="Tanya Harrell" userId="a4a0ae7f344a8945" providerId="LiveId" clId="{E3A0E18C-44B8-4B60-9AA2-B11CC5EACC35}" dt="2021-05-17T14:42:43.613" v="101" actId="6549"/>
          <ac:spMkLst>
            <pc:docMk/>
            <pc:sldMk cId="3326410113" sldId="1980"/>
            <ac:spMk id="5" creationId="{A3FE16CA-ACE5-4893-90FB-EB403305407F}"/>
          </ac:spMkLst>
        </pc:spChg>
        <pc:spChg chg="mod">
          <ac:chgData name="Tanya Harrell" userId="a4a0ae7f344a8945" providerId="LiveId" clId="{E3A0E18C-44B8-4B60-9AA2-B11CC5EACC35}" dt="2021-05-17T14:41:59.264" v="85"/>
          <ac:spMkLst>
            <pc:docMk/>
            <pc:sldMk cId="3326410113" sldId="1980"/>
            <ac:spMk id="60" creationId="{00000000-0000-0000-0000-000000000000}"/>
          </ac:spMkLst>
        </pc:spChg>
        <pc:picChg chg="add mod">
          <ac:chgData name="Tanya Harrell" userId="a4a0ae7f344a8945" providerId="LiveId" clId="{E3A0E18C-44B8-4B60-9AA2-B11CC5EACC35}" dt="2021-05-17T14:42:09.472" v="87"/>
          <ac:picMkLst>
            <pc:docMk/>
            <pc:sldMk cId="3326410113" sldId="1980"/>
            <ac:picMk id="6" creationId="{57EDEF58-88AC-4DB8-A36A-FA8164A4BB54}"/>
          </ac:picMkLst>
        </pc:picChg>
      </pc:sldChg>
      <pc:sldChg chg="addSp delSp modSp add mod">
        <pc:chgData name="Tanya Harrell" userId="a4a0ae7f344a8945" providerId="LiveId" clId="{E3A0E18C-44B8-4B60-9AA2-B11CC5EACC35}" dt="2021-05-17T14:44:33.213" v="138" actId="1036"/>
        <pc:sldMkLst>
          <pc:docMk/>
          <pc:sldMk cId="2888526478" sldId="1981"/>
        </pc:sldMkLst>
        <pc:spChg chg="mod">
          <ac:chgData name="Tanya Harrell" userId="a4a0ae7f344a8945" providerId="LiveId" clId="{E3A0E18C-44B8-4B60-9AA2-B11CC5EACC35}" dt="2021-05-17T14:44:19.863" v="112" actId="1036"/>
          <ac:spMkLst>
            <pc:docMk/>
            <pc:sldMk cId="2888526478" sldId="1981"/>
            <ac:spMk id="2" creationId="{FC81A00D-D724-4A9F-8D54-032824D968F8}"/>
          </ac:spMkLst>
        </pc:spChg>
        <pc:spChg chg="add del mod">
          <ac:chgData name="Tanya Harrell" userId="a4a0ae7f344a8945" providerId="LiveId" clId="{E3A0E18C-44B8-4B60-9AA2-B11CC5EACC35}" dt="2021-05-17T14:43:50.467" v="107"/>
          <ac:spMkLst>
            <pc:docMk/>
            <pc:sldMk cId="2888526478" sldId="1981"/>
            <ac:spMk id="5" creationId="{A3FE16CA-ACE5-4893-90FB-EB403305407F}"/>
          </ac:spMkLst>
        </pc:spChg>
        <pc:spChg chg="add mod">
          <ac:chgData name="Tanya Harrell" userId="a4a0ae7f344a8945" providerId="LiveId" clId="{E3A0E18C-44B8-4B60-9AA2-B11CC5EACC35}" dt="2021-05-17T14:44:33.213" v="138" actId="1036"/>
          <ac:spMkLst>
            <pc:docMk/>
            <pc:sldMk cId="2888526478" sldId="1981"/>
            <ac:spMk id="8" creationId="{ACBBB798-0AEF-4FDB-81EA-F332F8E0A2DB}"/>
          </ac:spMkLst>
        </pc:spChg>
        <pc:spChg chg="add mod">
          <ac:chgData name="Tanya Harrell" userId="a4a0ae7f344a8945" providerId="LiveId" clId="{E3A0E18C-44B8-4B60-9AA2-B11CC5EACC35}" dt="2021-05-17T14:44:33.213" v="138" actId="1036"/>
          <ac:spMkLst>
            <pc:docMk/>
            <pc:sldMk cId="2888526478" sldId="1981"/>
            <ac:spMk id="9" creationId="{10837F82-D6AC-4C73-8B05-09AB3BFD548C}"/>
          </ac:spMkLst>
        </pc:spChg>
        <pc:spChg chg="add mod">
          <ac:chgData name="Tanya Harrell" userId="a4a0ae7f344a8945" providerId="LiveId" clId="{E3A0E18C-44B8-4B60-9AA2-B11CC5EACC35}" dt="2021-05-17T14:44:33.213" v="138" actId="1036"/>
          <ac:spMkLst>
            <pc:docMk/>
            <pc:sldMk cId="2888526478" sldId="1981"/>
            <ac:spMk id="11" creationId="{8AB2BB89-A8DB-46D1-89B5-82E26F9F0B2C}"/>
          </ac:spMkLst>
        </pc:spChg>
        <pc:spChg chg="add mod">
          <ac:chgData name="Tanya Harrell" userId="a4a0ae7f344a8945" providerId="LiveId" clId="{E3A0E18C-44B8-4B60-9AA2-B11CC5EACC35}" dt="2021-05-17T14:44:33.213" v="138" actId="1036"/>
          <ac:spMkLst>
            <pc:docMk/>
            <pc:sldMk cId="2888526478" sldId="1981"/>
            <ac:spMk id="14" creationId="{4D6429B3-AC90-4AB9-B748-27E2606CEBF3}"/>
          </ac:spMkLst>
        </pc:spChg>
        <pc:spChg chg="add mod">
          <ac:chgData name="Tanya Harrell" userId="a4a0ae7f344a8945" providerId="LiveId" clId="{E3A0E18C-44B8-4B60-9AA2-B11CC5EACC35}" dt="2021-05-17T14:44:33.213" v="138" actId="1036"/>
          <ac:spMkLst>
            <pc:docMk/>
            <pc:sldMk cId="2888526478" sldId="1981"/>
            <ac:spMk id="15" creationId="{B8711A04-D81F-4931-A6CB-F56ADA1F8D99}"/>
          </ac:spMkLst>
        </pc:spChg>
        <pc:spChg chg="add mod">
          <ac:chgData name="Tanya Harrell" userId="a4a0ae7f344a8945" providerId="LiveId" clId="{E3A0E18C-44B8-4B60-9AA2-B11CC5EACC35}" dt="2021-05-17T14:44:33.213" v="138" actId="1036"/>
          <ac:spMkLst>
            <pc:docMk/>
            <pc:sldMk cId="2888526478" sldId="1981"/>
            <ac:spMk id="17" creationId="{9C0D2768-FD45-48F1-B9BC-BC0EC3A1BA9B}"/>
          </ac:spMkLst>
        </pc:spChg>
        <pc:spChg chg="add mod">
          <ac:chgData name="Tanya Harrell" userId="a4a0ae7f344a8945" providerId="LiveId" clId="{E3A0E18C-44B8-4B60-9AA2-B11CC5EACC35}" dt="2021-05-17T14:44:33.213" v="138" actId="1036"/>
          <ac:spMkLst>
            <pc:docMk/>
            <pc:sldMk cId="2888526478" sldId="1981"/>
            <ac:spMk id="19" creationId="{58DDBB27-2D3F-4F19-A2BF-1CC471D01D08}"/>
          </ac:spMkLst>
        </pc:spChg>
        <pc:spChg chg="mod">
          <ac:chgData name="Tanya Harrell" userId="a4a0ae7f344a8945" providerId="LiveId" clId="{E3A0E18C-44B8-4B60-9AA2-B11CC5EACC35}" dt="2021-05-17T14:43:38.608" v="103"/>
          <ac:spMkLst>
            <pc:docMk/>
            <pc:sldMk cId="2888526478" sldId="1981"/>
            <ac:spMk id="60" creationId="{00000000-0000-0000-0000-000000000000}"/>
          </ac:spMkLst>
        </pc:spChg>
        <pc:picChg chg="del">
          <ac:chgData name="Tanya Harrell" userId="a4a0ae7f344a8945" providerId="LiveId" clId="{E3A0E18C-44B8-4B60-9AA2-B11CC5EACC35}" dt="2021-05-17T14:43:42.829" v="106" actId="478"/>
          <ac:picMkLst>
            <pc:docMk/>
            <pc:sldMk cId="2888526478" sldId="1981"/>
            <ac:picMk id="6" creationId="{57EDEF58-88AC-4DB8-A36A-FA8164A4BB54}"/>
          </ac:picMkLst>
        </pc:picChg>
        <pc:picChg chg="add mod">
          <ac:chgData name="Tanya Harrell" userId="a4a0ae7f344a8945" providerId="LiveId" clId="{E3A0E18C-44B8-4B60-9AA2-B11CC5EACC35}" dt="2021-05-17T14:44:33.213" v="138" actId="1036"/>
          <ac:picMkLst>
            <pc:docMk/>
            <pc:sldMk cId="2888526478" sldId="1981"/>
            <ac:picMk id="7" creationId="{CBAA971C-DBEB-486C-A065-8A13B6ECB3E7}"/>
          </ac:picMkLst>
        </pc:picChg>
        <pc:picChg chg="add mod">
          <ac:chgData name="Tanya Harrell" userId="a4a0ae7f344a8945" providerId="LiveId" clId="{E3A0E18C-44B8-4B60-9AA2-B11CC5EACC35}" dt="2021-05-17T14:44:33.213" v="138" actId="1036"/>
          <ac:picMkLst>
            <pc:docMk/>
            <pc:sldMk cId="2888526478" sldId="1981"/>
            <ac:picMk id="10" creationId="{0E9A3C5E-C064-4942-9E97-E11001B6AF8D}"/>
          </ac:picMkLst>
        </pc:picChg>
        <pc:picChg chg="add mod">
          <ac:chgData name="Tanya Harrell" userId="a4a0ae7f344a8945" providerId="LiveId" clId="{E3A0E18C-44B8-4B60-9AA2-B11CC5EACC35}" dt="2021-05-17T14:44:33.213" v="138" actId="1036"/>
          <ac:picMkLst>
            <pc:docMk/>
            <pc:sldMk cId="2888526478" sldId="1981"/>
            <ac:picMk id="12" creationId="{CB99A687-5613-4893-AF2A-9DFB0F48999E}"/>
          </ac:picMkLst>
        </pc:picChg>
        <pc:picChg chg="add mod">
          <ac:chgData name="Tanya Harrell" userId="a4a0ae7f344a8945" providerId="LiveId" clId="{E3A0E18C-44B8-4B60-9AA2-B11CC5EACC35}" dt="2021-05-17T14:44:33.213" v="138" actId="1036"/>
          <ac:picMkLst>
            <pc:docMk/>
            <pc:sldMk cId="2888526478" sldId="1981"/>
            <ac:picMk id="13" creationId="{CF40DA81-C1C4-4504-B476-20807B6386A9}"/>
          </ac:picMkLst>
        </pc:picChg>
        <pc:picChg chg="add mod">
          <ac:chgData name="Tanya Harrell" userId="a4a0ae7f344a8945" providerId="LiveId" clId="{E3A0E18C-44B8-4B60-9AA2-B11CC5EACC35}" dt="2021-05-17T14:44:33.213" v="138" actId="1036"/>
          <ac:picMkLst>
            <pc:docMk/>
            <pc:sldMk cId="2888526478" sldId="1981"/>
            <ac:picMk id="16" creationId="{DA721151-9BAC-46C3-AD19-91E13FCC870F}"/>
          </ac:picMkLst>
        </pc:picChg>
        <pc:picChg chg="add mod">
          <ac:chgData name="Tanya Harrell" userId="a4a0ae7f344a8945" providerId="LiveId" clId="{E3A0E18C-44B8-4B60-9AA2-B11CC5EACC35}" dt="2021-05-17T14:44:33.213" v="138" actId="1036"/>
          <ac:picMkLst>
            <pc:docMk/>
            <pc:sldMk cId="2888526478" sldId="1981"/>
            <ac:picMk id="18" creationId="{F71E67EB-9221-4836-BA5F-8A6A4BC5BE57}"/>
          </ac:picMkLst>
        </pc:picChg>
      </pc:sldChg>
      <pc:sldChg chg="addSp delSp modSp add mod">
        <pc:chgData name="Tanya Harrell" userId="a4a0ae7f344a8945" providerId="LiveId" clId="{E3A0E18C-44B8-4B60-9AA2-B11CC5EACC35}" dt="2021-05-17T19:35:41.120" v="955" actId="20577"/>
        <pc:sldMkLst>
          <pc:docMk/>
          <pc:sldMk cId="3333524495" sldId="1982"/>
        </pc:sldMkLst>
        <pc:spChg chg="mod">
          <ac:chgData name="Tanya Harrell" userId="a4a0ae7f344a8945" providerId="LiveId" clId="{E3A0E18C-44B8-4B60-9AA2-B11CC5EACC35}" dt="2021-05-17T19:35:41.120" v="955" actId="20577"/>
          <ac:spMkLst>
            <pc:docMk/>
            <pc:sldMk cId="3333524495" sldId="1982"/>
            <ac:spMk id="5" creationId="{A3FE16CA-ACE5-4893-90FB-EB403305407F}"/>
          </ac:spMkLst>
        </pc:spChg>
        <pc:spChg chg="add del mod">
          <ac:chgData name="Tanya Harrell" userId="a4a0ae7f344a8945" providerId="LiveId" clId="{E3A0E18C-44B8-4B60-9AA2-B11CC5EACC35}" dt="2021-05-17T15:01:03.623" v="390" actId="478"/>
          <ac:spMkLst>
            <pc:docMk/>
            <pc:sldMk cId="3333524495" sldId="1982"/>
            <ac:spMk id="9" creationId="{BCCEF2EE-E20A-4CB9-95E2-C12862788AC3}"/>
          </ac:spMkLst>
        </pc:spChg>
        <pc:spChg chg="add del mod">
          <ac:chgData name="Tanya Harrell" userId="a4a0ae7f344a8945" providerId="LiveId" clId="{E3A0E18C-44B8-4B60-9AA2-B11CC5EACC35}" dt="2021-05-17T15:01:03.623" v="390" actId="478"/>
          <ac:spMkLst>
            <pc:docMk/>
            <pc:sldMk cId="3333524495" sldId="1982"/>
            <ac:spMk id="10" creationId="{DEFD1C4F-6CBD-4B22-A42E-13B1F7E8FB20}"/>
          </ac:spMkLst>
        </pc:spChg>
        <pc:spChg chg="add mod">
          <ac:chgData name="Tanya Harrell" userId="a4a0ae7f344a8945" providerId="LiveId" clId="{E3A0E18C-44B8-4B60-9AA2-B11CC5EACC35}" dt="2021-05-17T15:05:28.647" v="604" actId="1036"/>
          <ac:spMkLst>
            <pc:docMk/>
            <pc:sldMk cId="3333524495" sldId="1982"/>
            <ac:spMk id="16" creationId="{7D414E16-B7AD-49A1-A1E1-575C005C9DBC}"/>
          </ac:spMkLst>
        </pc:spChg>
        <pc:spChg chg="add mod">
          <ac:chgData name="Tanya Harrell" userId="a4a0ae7f344a8945" providerId="LiveId" clId="{E3A0E18C-44B8-4B60-9AA2-B11CC5EACC35}" dt="2021-05-17T15:05:37.601" v="611" actId="1035"/>
          <ac:spMkLst>
            <pc:docMk/>
            <pc:sldMk cId="3333524495" sldId="1982"/>
            <ac:spMk id="17" creationId="{BC8D4DC2-9A6F-458A-A546-F5CFAF28FA4A}"/>
          </ac:spMkLst>
        </pc:spChg>
        <pc:spChg chg="mod">
          <ac:chgData name="Tanya Harrell" userId="a4a0ae7f344a8945" providerId="LiveId" clId="{E3A0E18C-44B8-4B60-9AA2-B11CC5EACC35}" dt="2021-05-17T15:00:31.479" v="366" actId="20577"/>
          <ac:spMkLst>
            <pc:docMk/>
            <pc:sldMk cId="3333524495" sldId="1982"/>
            <ac:spMk id="60" creationId="{00000000-0000-0000-0000-000000000000}"/>
          </ac:spMkLst>
        </pc:spChg>
        <pc:picChg chg="add mod">
          <ac:chgData name="Tanya Harrell" userId="a4a0ae7f344a8945" providerId="LiveId" clId="{E3A0E18C-44B8-4B60-9AA2-B11CC5EACC35}" dt="2021-05-17T15:05:03.739" v="590" actId="208"/>
          <ac:picMkLst>
            <pc:docMk/>
            <pc:sldMk cId="3333524495" sldId="1982"/>
            <ac:picMk id="4" creationId="{A4B9C990-08E2-4B16-8B34-BCDA2F0EC965}"/>
          </ac:picMkLst>
        </pc:picChg>
        <pc:picChg chg="del">
          <ac:chgData name="Tanya Harrell" userId="a4a0ae7f344a8945" providerId="LiveId" clId="{E3A0E18C-44B8-4B60-9AA2-B11CC5EACC35}" dt="2021-05-17T14:46:19.167" v="206" actId="478"/>
          <ac:picMkLst>
            <pc:docMk/>
            <pc:sldMk cId="3333524495" sldId="1982"/>
            <ac:picMk id="6" creationId="{57EDEF58-88AC-4DB8-A36A-FA8164A4BB54}"/>
          </ac:picMkLst>
        </pc:picChg>
        <pc:picChg chg="add del mod">
          <ac:chgData name="Tanya Harrell" userId="a4a0ae7f344a8945" providerId="LiveId" clId="{E3A0E18C-44B8-4B60-9AA2-B11CC5EACC35}" dt="2021-05-17T15:01:03.623" v="390" actId="478"/>
          <ac:picMkLst>
            <pc:docMk/>
            <pc:sldMk cId="3333524495" sldId="1982"/>
            <ac:picMk id="7" creationId="{FBBCF075-9AB7-4C5D-BD4A-ED2324707563}"/>
          </ac:picMkLst>
        </pc:picChg>
        <pc:picChg chg="add del mod">
          <ac:chgData name="Tanya Harrell" userId="a4a0ae7f344a8945" providerId="LiveId" clId="{E3A0E18C-44B8-4B60-9AA2-B11CC5EACC35}" dt="2021-05-17T15:01:03.623" v="390" actId="478"/>
          <ac:picMkLst>
            <pc:docMk/>
            <pc:sldMk cId="3333524495" sldId="1982"/>
            <ac:picMk id="8" creationId="{1DCC05DE-CFD4-4B51-AA11-27AAB43932FC}"/>
          </ac:picMkLst>
        </pc:picChg>
        <pc:picChg chg="add del mod">
          <ac:chgData name="Tanya Harrell" userId="a4a0ae7f344a8945" providerId="LiveId" clId="{E3A0E18C-44B8-4B60-9AA2-B11CC5EACC35}" dt="2021-05-17T15:04:19.441" v="580" actId="478"/>
          <ac:picMkLst>
            <pc:docMk/>
            <pc:sldMk cId="3333524495" sldId="1982"/>
            <ac:picMk id="12" creationId="{D15E2792-D32F-44B2-AB5F-0A3A6B9D429D}"/>
          </ac:picMkLst>
        </pc:picChg>
        <pc:picChg chg="add mod modCrop">
          <ac:chgData name="Tanya Harrell" userId="a4a0ae7f344a8945" providerId="LiveId" clId="{E3A0E18C-44B8-4B60-9AA2-B11CC5EACC35}" dt="2021-05-17T15:07:44.349" v="664" actId="732"/>
          <ac:picMkLst>
            <pc:docMk/>
            <pc:sldMk cId="3333524495" sldId="1982"/>
            <ac:picMk id="14" creationId="{D21107B6-757C-45B8-80CC-F87FB4F1C93F}"/>
          </ac:picMkLst>
        </pc:picChg>
      </pc:sldChg>
      <pc:sldChg chg="addSp delSp modSp add mod">
        <pc:chgData name="Tanya Harrell" userId="a4a0ae7f344a8945" providerId="LiveId" clId="{E3A0E18C-44B8-4B60-9AA2-B11CC5EACC35}" dt="2021-05-17T14:48:49.225" v="249" actId="27636"/>
        <pc:sldMkLst>
          <pc:docMk/>
          <pc:sldMk cId="2326698467" sldId="1983"/>
        </pc:sldMkLst>
        <pc:spChg chg="mod">
          <ac:chgData name="Tanya Harrell" userId="a4a0ae7f344a8945" providerId="LiveId" clId="{E3A0E18C-44B8-4B60-9AA2-B11CC5EACC35}" dt="2021-05-17T14:48:14.534" v="218"/>
          <ac:spMkLst>
            <pc:docMk/>
            <pc:sldMk cId="2326698467" sldId="1983"/>
            <ac:spMk id="5" creationId="{A3FE16CA-ACE5-4893-90FB-EB403305407F}"/>
          </ac:spMkLst>
        </pc:spChg>
        <pc:spChg chg="del">
          <ac:chgData name="Tanya Harrell" userId="a4a0ae7f344a8945" providerId="LiveId" clId="{E3A0E18C-44B8-4B60-9AA2-B11CC5EACC35}" dt="2021-05-17T14:48:18.767" v="219" actId="478"/>
          <ac:spMkLst>
            <pc:docMk/>
            <pc:sldMk cId="2326698467" sldId="1983"/>
            <ac:spMk id="9" creationId="{BCCEF2EE-E20A-4CB9-95E2-C12862788AC3}"/>
          </ac:spMkLst>
        </pc:spChg>
        <pc:spChg chg="del">
          <ac:chgData name="Tanya Harrell" userId="a4a0ae7f344a8945" providerId="LiveId" clId="{E3A0E18C-44B8-4B60-9AA2-B11CC5EACC35}" dt="2021-05-17T14:48:18.767" v="219" actId="478"/>
          <ac:spMkLst>
            <pc:docMk/>
            <pc:sldMk cId="2326698467" sldId="1983"/>
            <ac:spMk id="10" creationId="{DEFD1C4F-6CBD-4B22-A42E-13B1F7E8FB20}"/>
          </ac:spMkLst>
        </pc:spChg>
        <pc:spChg chg="add mod">
          <ac:chgData name="Tanya Harrell" userId="a4a0ae7f344a8945" providerId="LiveId" clId="{E3A0E18C-44B8-4B60-9AA2-B11CC5EACC35}" dt="2021-05-17T14:48:24.037" v="220"/>
          <ac:spMkLst>
            <pc:docMk/>
            <pc:sldMk cId="2326698467" sldId="1983"/>
            <ac:spMk id="13" creationId="{289163E2-DDB3-4A47-AE0D-E53A931D723D}"/>
          </ac:spMkLst>
        </pc:spChg>
        <pc:spChg chg="add mod">
          <ac:chgData name="Tanya Harrell" userId="a4a0ae7f344a8945" providerId="LiveId" clId="{E3A0E18C-44B8-4B60-9AA2-B11CC5EACC35}" dt="2021-05-17T14:48:24.037" v="220"/>
          <ac:spMkLst>
            <pc:docMk/>
            <pc:sldMk cId="2326698467" sldId="1983"/>
            <ac:spMk id="14" creationId="{82ECACC6-DDA8-47A8-B61F-E44562CC9CFE}"/>
          </ac:spMkLst>
        </pc:spChg>
        <pc:spChg chg="mod">
          <ac:chgData name="Tanya Harrell" userId="a4a0ae7f344a8945" providerId="LiveId" clId="{E3A0E18C-44B8-4B60-9AA2-B11CC5EACC35}" dt="2021-05-17T14:48:49.225" v="249" actId="27636"/>
          <ac:spMkLst>
            <pc:docMk/>
            <pc:sldMk cId="2326698467" sldId="1983"/>
            <ac:spMk id="60" creationId="{00000000-0000-0000-0000-000000000000}"/>
          </ac:spMkLst>
        </pc:spChg>
        <pc:picChg chg="del">
          <ac:chgData name="Tanya Harrell" userId="a4a0ae7f344a8945" providerId="LiveId" clId="{E3A0E18C-44B8-4B60-9AA2-B11CC5EACC35}" dt="2021-05-17T14:48:18.767" v="219" actId="478"/>
          <ac:picMkLst>
            <pc:docMk/>
            <pc:sldMk cId="2326698467" sldId="1983"/>
            <ac:picMk id="7" creationId="{FBBCF075-9AB7-4C5D-BD4A-ED2324707563}"/>
          </ac:picMkLst>
        </pc:picChg>
        <pc:picChg chg="del">
          <ac:chgData name="Tanya Harrell" userId="a4a0ae7f344a8945" providerId="LiveId" clId="{E3A0E18C-44B8-4B60-9AA2-B11CC5EACC35}" dt="2021-05-17T14:48:18.767" v="219" actId="478"/>
          <ac:picMkLst>
            <pc:docMk/>
            <pc:sldMk cId="2326698467" sldId="1983"/>
            <ac:picMk id="8" creationId="{1DCC05DE-CFD4-4B51-AA11-27AAB43932FC}"/>
          </ac:picMkLst>
        </pc:picChg>
        <pc:picChg chg="add mod">
          <ac:chgData name="Tanya Harrell" userId="a4a0ae7f344a8945" providerId="LiveId" clId="{E3A0E18C-44B8-4B60-9AA2-B11CC5EACC35}" dt="2021-05-17T14:48:24.037" v="220"/>
          <ac:picMkLst>
            <pc:docMk/>
            <pc:sldMk cId="2326698467" sldId="1983"/>
            <ac:picMk id="11" creationId="{D0F9AC23-0056-4A97-82E3-5F53CFFB58FE}"/>
          </ac:picMkLst>
        </pc:picChg>
        <pc:picChg chg="add mod">
          <ac:chgData name="Tanya Harrell" userId="a4a0ae7f344a8945" providerId="LiveId" clId="{E3A0E18C-44B8-4B60-9AA2-B11CC5EACC35}" dt="2021-05-17T14:48:24.037" v="220"/>
          <ac:picMkLst>
            <pc:docMk/>
            <pc:sldMk cId="2326698467" sldId="1983"/>
            <ac:picMk id="12" creationId="{EB77F6A5-DA2C-436E-8C9B-5D3D6B9E2B12}"/>
          </ac:picMkLst>
        </pc:picChg>
      </pc:sldChg>
      <pc:sldChg chg="addSp delSp modSp add mod">
        <pc:chgData name="Tanya Harrell" userId="a4a0ae7f344a8945" providerId="LiveId" clId="{E3A0E18C-44B8-4B60-9AA2-B11CC5EACC35}" dt="2021-05-17T14:57:53.544" v="316" actId="113"/>
        <pc:sldMkLst>
          <pc:docMk/>
          <pc:sldMk cId="2490434118" sldId="1984"/>
        </pc:sldMkLst>
        <pc:spChg chg="mod">
          <ac:chgData name="Tanya Harrell" userId="a4a0ae7f344a8945" providerId="LiveId" clId="{E3A0E18C-44B8-4B60-9AA2-B11CC5EACC35}" dt="2021-05-17T14:57:53.544" v="316" actId="113"/>
          <ac:spMkLst>
            <pc:docMk/>
            <pc:sldMk cId="2490434118" sldId="1984"/>
            <ac:spMk id="5" creationId="{A3FE16CA-ACE5-4893-90FB-EB403305407F}"/>
          </ac:spMkLst>
        </pc:spChg>
        <pc:spChg chg="add mod">
          <ac:chgData name="Tanya Harrell" userId="a4a0ae7f344a8945" providerId="LiveId" clId="{E3A0E18C-44B8-4B60-9AA2-B11CC5EACC35}" dt="2021-05-17T14:49:35.193" v="262" actId="1035"/>
          <ac:spMkLst>
            <pc:docMk/>
            <pc:sldMk cId="2490434118" sldId="1984"/>
            <ac:spMk id="10" creationId="{7911003B-2285-4F10-A3FF-B049C02E45BF}"/>
          </ac:spMkLst>
        </pc:spChg>
        <pc:spChg chg="del">
          <ac:chgData name="Tanya Harrell" userId="a4a0ae7f344a8945" providerId="LiveId" clId="{E3A0E18C-44B8-4B60-9AA2-B11CC5EACC35}" dt="2021-05-17T14:49:25.752" v="254" actId="478"/>
          <ac:spMkLst>
            <pc:docMk/>
            <pc:sldMk cId="2490434118" sldId="1984"/>
            <ac:spMk id="13" creationId="{289163E2-DDB3-4A47-AE0D-E53A931D723D}"/>
          </ac:spMkLst>
        </pc:spChg>
        <pc:spChg chg="del">
          <ac:chgData name="Tanya Harrell" userId="a4a0ae7f344a8945" providerId="LiveId" clId="{E3A0E18C-44B8-4B60-9AA2-B11CC5EACC35}" dt="2021-05-17T14:49:25.752" v="254" actId="478"/>
          <ac:spMkLst>
            <pc:docMk/>
            <pc:sldMk cId="2490434118" sldId="1984"/>
            <ac:spMk id="14" creationId="{82ECACC6-DDA8-47A8-B61F-E44562CC9CFE}"/>
          </ac:spMkLst>
        </pc:spChg>
        <pc:spChg chg="add mod">
          <ac:chgData name="Tanya Harrell" userId="a4a0ae7f344a8945" providerId="LiveId" clId="{E3A0E18C-44B8-4B60-9AA2-B11CC5EACC35}" dt="2021-05-17T14:49:35.193" v="262" actId="1035"/>
          <ac:spMkLst>
            <pc:docMk/>
            <pc:sldMk cId="2490434118" sldId="1984"/>
            <ac:spMk id="16" creationId="{3A4592AA-4286-4681-9337-0CFEF41F294D}"/>
          </ac:spMkLst>
        </pc:spChg>
        <pc:spChg chg="mod">
          <ac:chgData name="Tanya Harrell" userId="a4a0ae7f344a8945" providerId="LiveId" clId="{E3A0E18C-44B8-4B60-9AA2-B11CC5EACC35}" dt="2021-05-17T14:49:16.251" v="252"/>
          <ac:spMkLst>
            <pc:docMk/>
            <pc:sldMk cId="2490434118" sldId="1984"/>
            <ac:spMk id="60" creationId="{00000000-0000-0000-0000-000000000000}"/>
          </ac:spMkLst>
        </pc:spChg>
        <pc:picChg chg="add mod">
          <ac:chgData name="Tanya Harrell" userId="a4a0ae7f344a8945" providerId="LiveId" clId="{E3A0E18C-44B8-4B60-9AA2-B11CC5EACC35}" dt="2021-05-17T14:49:35.193" v="262" actId="1035"/>
          <ac:picMkLst>
            <pc:docMk/>
            <pc:sldMk cId="2490434118" sldId="1984"/>
            <ac:picMk id="9" creationId="{2C12F97E-691F-469D-8C21-28CB223E587E}"/>
          </ac:picMkLst>
        </pc:picChg>
        <pc:picChg chg="del">
          <ac:chgData name="Tanya Harrell" userId="a4a0ae7f344a8945" providerId="LiveId" clId="{E3A0E18C-44B8-4B60-9AA2-B11CC5EACC35}" dt="2021-05-17T14:49:25.752" v="254" actId="478"/>
          <ac:picMkLst>
            <pc:docMk/>
            <pc:sldMk cId="2490434118" sldId="1984"/>
            <ac:picMk id="11" creationId="{D0F9AC23-0056-4A97-82E3-5F53CFFB58FE}"/>
          </ac:picMkLst>
        </pc:picChg>
        <pc:picChg chg="del">
          <ac:chgData name="Tanya Harrell" userId="a4a0ae7f344a8945" providerId="LiveId" clId="{E3A0E18C-44B8-4B60-9AA2-B11CC5EACC35}" dt="2021-05-17T14:49:25.752" v="254" actId="478"/>
          <ac:picMkLst>
            <pc:docMk/>
            <pc:sldMk cId="2490434118" sldId="1984"/>
            <ac:picMk id="12" creationId="{EB77F6A5-DA2C-436E-8C9B-5D3D6B9E2B12}"/>
          </ac:picMkLst>
        </pc:picChg>
        <pc:picChg chg="add mod">
          <ac:chgData name="Tanya Harrell" userId="a4a0ae7f344a8945" providerId="LiveId" clId="{E3A0E18C-44B8-4B60-9AA2-B11CC5EACC35}" dt="2021-05-17T14:49:35.193" v="262" actId="1035"/>
          <ac:picMkLst>
            <pc:docMk/>
            <pc:sldMk cId="2490434118" sldId="1984"/>
            <ac:picMk id="15" creationId="{F066E8F7-1049-4D01-A0EA-B648FCAB6D7D}"/>
          </ac:picMkLst>
        </pc:picChg>
      </pc:sldChg>
      <pc:sldChg chg="addSp delSp modSp add mod">
        <pc:chgData name="Tanya Harrell" userId="a4a0ae7f344a8945" providerId="LiveId" clId="{E3A0E18C-44B8-4B60-9AA2-B11CC5EACC35}" dt="2021-05-17T14:50:26.110" v="294" actId="1035"/>
        <pc:sldMkLst>
          <pc:docMk/>
          <pc:sldMk cId="1975012489" sldId="1985"/>
        </pc:sldMkLst>
        <pc:spChg chg="mod">
          <ac:chgData name="Tanya Harrell" userId="a4a0ae7f344a8945" providerId="LiveId" clId="{E3A0E18C-44B8-4B60-9AA2-B11CC5EACC35}" dt="2021-05-17T14:50:26.110" v="294" actId="1035"/>
          <ac:spMkLst>
            <pc:docMk/>
            <pc:sldMk cId="1975012489" sldId="1985"/>
            <ac:spMk id="5" creationId="{A3FE16CA-ACE5-4893-90FB-EB403305407F}"/>
          </ac:spMkLst>
        </pc:spChg>
        <pc:spChg chg="del">
          <ac:chgData name="Tanya Harrell" userId="a4a0ae7f344a8945" providerId="LiveId" clId="{E3A0E18C-44B8-4B60-9AA2-B11CC5EACC35}" dt="2021-05-17T14:49:57.359" v="266" actId="478"/>
          <ac:spMkLst>
            <pc:docMk/>
            <pc:sldMk cId="1975012489" sldId="1985"/>
            <ac:spMk id="10" creationId="{7911003B-2285-4F10-A3FF-B049C02E45BF}"/>
          </ac:spMkLst>
        </pc:spChg>
        <pc:spChg chg="add mod">
          <ac:chgData name="Tanya Harrell" userId="a4a0ae7f344a8945" providerId="LiveId" clId="{E3A0E18C-44B8-4B60-9AA2-B11CC5EACC35}" dt="2021-05-17T14:50:03.684" v="267"/>
          <ac:spMkLst>
            <pc:docMk/>
            <pc:sldMk cId="1975012489" sldId="1985"/>
            <ac:spMk id="13" creationId="{F9B896DA-CC7F-4118-B26B-F607E0E5AE1D}"/>
          </ac:spMkLst>
        </pc:spChg>
        <pc:spChg chg="add mod">
          <ac:chgData name="Tanya Harrell" userId="a4a0ae7f344a8945" providerId="LiveId" clId="{E3A0E18C-44B8-4B60-9AA2-B11CC5EACC35}" dt="2021-05-17T14:50:03.684" v="267"/>
          <ac:spMkLst>
            <pc:docMk/>
            <pc:sldMk cId="1975012489" sldId="1985"/>
            <ac:spMk id="14" creationId="{28F263FC-294E-45B1-9D85-CE59468E4BB1}"/>
          </ac:spMkLst>
        </pc:spChg>
        <pc:spChg chg="del">
          <ac:chgData name="Tanya Harrell" userId="a4a0ae7f344a8945" providerId="LiveId" clId="{E3A0E18C-44B8-4B60-9AA2-B11CC5EACC35}" dt="2021-05-17T14:49:57.359" v="266" actId="478"/>
          <ac:spMkLst>
            <pc:docMk/>
            <pc:sldMk cId="1975012489" sldId="1985"/>
            <ac:spMk id="16" creationId="{3A4592AA-4286-4681-9337-0CFEF41F294D}"/>
          </ac:spMkLst>
        </pc:spChg>
        <pc:spChg chg="mod">
          <ac:chgData name="Tanya Harrell" userId="a4a0ae7f344a8945" providerId="LiveId" clId="{E3A0E18C-44B8-4B60-9AA2-B11CC5EACC35}" dt="2021-05-17T14:50:19.374" v="287" actId="20577"/>
          <ac:spMkLst>
            <pc:docMk/>
            <pc:sldMk cId="1975012489" sldId="1985"/>
            <ac:spMk id="60" creationId="{00000000-0000-0000-0000-000000000000}"/>
          </ac:spMkLst>
        </pc:spChg>
        <pc:picChg chg="del">
          <ac:chgData name="Tanya Harrell" userId="a4a0ae7f344a8945" providerId="LiveId" clId="{E3A0E18C-44B8-4B60-9AA2-B11CC5EACC35}" dt="2021-05-17T14:49:57.359" v="266" actId="478"/>
          <ac:picMkLst>
            <pc:docMk/>
            <pc:sldMk cId="1975012489" sldId="1985"/>
            <ac:picMk id="9" creationId="{2C12F97E-691F-469D-8C21-28CB223E587E}"/>
          </ac:picMkLst>
        </pc:picChg>
        <pc:picChg chg="add mod">
          <ac:chgData name="Tanya Harrell" userId="a4a0ae7f344a8945" providerId="LiveId" clId="{E3A0E18C-44B8-4B60-9AA2-B11CC5EACC35}" dt="2021-05-17T14:50:03.684" v="267"/>
          <ac:picMkLst>
            <pc:docMk/>
            <pc:sldMk cId="1975012489" sldId="1985"/>
            <ac:picMk id="11" creationId="{D663E09D-DFF1-42E8-BF51-30407255DFA9}"/>
          </ac:picMkLst>
        </pc:picChg>
        <pc:picChg chg="add mod">
          <ac:chgData name="Tanya Harrell" userId="a4a0ae7f344a8945" providerId="LiveId" clId="{E3A0E18C-44B8-4B60-9AA2-B11CC5EACC35}" dt="2021-05-17T14:50:03.684" v="267"/>
          <ac:picMkLst>
            <pc:docMk/>
            <pc:sldMk cId="1975012489" sldId="1985"/>
            <ac:picMk id="12" creationId="{6CF5B21A-996E-4B3B-B033-7430F36BDC07}"/>
          </ac:picMkLst>
        </pc:picChg>
        <pc:picChg chg="del">
          <ac:chgData name="Tanya Harrell" userId="a4a0ae7f344a8945" providerId="LiveId" clId="{E3A0E18C-44B8-4B60-9AA2-B11CC5EACC35}" dt="2021-05-17T14:49:57.359" v="266" actId="478"/>
          <ac:picMkLst>
            <pc:docMk/>
            <pc:sldMk cId="1975012489" sldId="1985"/>
            <ac:picMk id="15" creationId="{F066E8F7-1049-4D01-A0EA-B648FCAB6D7D}"/>
          </ac:picMkLst>
        </pc:picChg>
      </pc:sldChg>
      <pc:sldChg chg="addSp delSp modSp add mod">
        <pc:chgData name="Tanya Harrell" userId="a4a0ae7f344a8945" providerId="LiveId" clId="{E3A0E18C-44B8-4B60-9AA2-B11CC5EACC35}" dt="2021-05-17T15:13:48.817" v="822" actId="1035"/>
        <pc:sldMkLst>
          <pc:docMk/>
          <pc:sldMk cId="2577177342" sldId="1986"/>
        </pc:sldMkLst>
        <pc:spChg chg="mod">
          <ac:chgData name="Tanya Harrell" userId="a4a0ae7f344a8945" providerId="LiveId" clId="{E3A0E18C-44B8-4B60-9AA2-B11CC5EACC35}" dt="2021-05-17T15:12:27.981" v="742" actId="1036"/>
          <ac:spMkLst>
            <pc:docMk/>
            <pc:sldMk cId="2577177342" sldId="1986"/>
            <ac:spMk id="2" creationId="{FC81A00D-D724-4A9F-8D54-032824D968F8}"/>
          </ac:spMkLst>
        </pc:spChg>
        <pc:spChg chg="mod">
          <ac:chgData name="Tanya Harrell" userId="a4a0ae7f344a8945" providerId="LiveId" clId="{E3A0E18C-44B8-4B60-9AA2-B11CC5EACC35}" dt="2021-05-17T15:13:27.771" v="815" actId="208"/>
          <ac:spMkLst>
            <pc:docMk/>
            <pc:sldMk cId="2577177342" sldId="1986"/>
            <ac:spMk id="5" creationId="{A3FE16CA-ACE5-4893-90FB-EB403305407F}"/>
          </ac:spMkLst>
        </pc:spChg>
        <pc:spChg chg="mod">
          <ac:chgData name="Tanya Harrell" userId="a4a0ae7f344a8945" providerId="LiveId" clId="{E3A0E18C-44B8-4B60-9AA2-B11CC5EACC35}" dt="2021-05-17T15:13:48.817" v="822" actId="1035"/>
          <ac:spMkLst>
            <pc:docMk/>
            <pc:sldMk cId="2577177342" sldId="1986"/>
            <ac:spMk id="9" creationId="{BCCEF2EE-E20A-4CB9-95E2-C12862788AC3}"/>
          </ac:spMkLst>
        </pc:spChg>
        <pc:spChg chg="mod">
          <ac:chgData name="Tanya Harrell" userId="a4a0ae7f344a8945" providerId="LiveId" clId="{E3A0E18C-44B8-4B60-9AA2-B11CC5EACC35}" dt="2021-05-17T15:13:42.401" v="820" actId="1036"/>
          <ac:spMkLst>
            <pc:docMk/>
            <pc:sldMk cId="2577177342" sldId="1986"/>
            <ac:spMk id="10" creationId="{DEFD1C4F-6CBD-4B22-A42E-13B1F7E8FB20}"/>
          </ac:spMkLst>
        </pc:spChg>
        <pc:spChg chg="mod">
          <ac:chgData name="Tanya Harrell" userId="a4a0ae7f344a8945" providerId="LiveId" clId="{E3A0E18C-44B8-4B60-9AA2-B11CC5EACC35}" dt="2021-05-17T15:00:38.583" v="383" actId="20577"/>
          <ac:spMkLst>
            <pc:docMk/>
            <pc:sldMk cId="2577177342" sldId="1986"/>
            <ac:spMk id="60" creationId="{00000000-0000-0000-0000-000000000000}"/>
          </ac:spMkLst>
        </pc:spChg>
        <pc:picChg chg="add mod ord">
          <ac:chgData name="Tanya Harrell" userId="a4a0ae7f344a8945" providerId="LiveId" clId="{E3A0E18C-44B8-4B60-9AA2-B11CC5EACC35}" dt="2021-05-17T15:13:42.401" v="820" actId="1036"/>
          <ac:picMkLst>
            <pc:docMk/>
            <pc:sldMk cId="2577177342" sldId="1986"/>
            <ac:picMk id="4" creationId="{3102C9F1-E342-4C57-9B3F-5BEB9468AFA2}"/>
          </ac:picMkLst>
        </pc:picChg>
        <pc:picChg chg="del mod">
          <ac:chgData name="Tanya Harrell" userId="a4a0ae7f344a8945" providerId="LiveId" clId="{E3A0E18C-44B8-4B60-9AA2-B11CC5EACC35}" dt="2021-05-17T15:11:14.251" v="693" actId="478"/>
          <ac:picMkLst>
            <pc:docMk/>
            <pc:sldMk cId="2577177342" sldId="1986"/>
            <ac:picMk id="7" creationId="{FBBCF075-9AB7-4C5D-BD4A-ED2324707563}"/>
          </ac:picMkLst>
        </pc:picChg>
        <pc:picChg chg="del mod">
          <ac:chgData name="Tanya Harrell" userId="a4a0ae7f344a8945" providerId="LiveId" clId="{E3A0E18C-44B8-4B60-9AA2-B11CC5EACC35}" dt="2021-05-17T15:10:02.760" v="677" actId="478"/>
          <ac:picMkLst>
            <pc:docMk/>
            <pc:sldMk cId="2577177342" sldId="1986"/>
            <ac:picMk id="8" creationId="{1DCC05DE-CFD4-4B51-AA11-27AAB43932FC}"/>
          </ac:picMkLst>
        </pc:picChg>
        <pc:picChg chg="add mod ord">
          <ac:chgData name="Tanya Harrell" userId="a4a0ae7f344a8945" providerId="LiveId" clId="{E3A0E18C-44B8-4B60-9AA2-B11CC5EACC35}" dt="2021-05-17T15:13:48.817" v="822" actId="1035"/>
          <ac:picMkLst>
            <pc:docMk/>
            <pc:sldMk cId="2577177342" sldId="1986"/>
            <ac:picMk id="11" creationId="{DF920840-0D1E-4F17-BBC8-CABDC6074E71}"/>
          </ac:picMkLst>
        </pc:picChg>
      </pc:sldChg>
    </pc:docChg>
  </pc:docChgLst>
  <pc:docChgLst>
    <pc:chgData name="tharrell@scharp.org" userId="S::tharrell_scharp.org#ext#@fhi360web.onmicrosoft.com::11c54c8d-d701-4b11-bfa7-24e8dcf19b6b" providerId="AD" clId="Web-{DBC4CFC0-6536-CE0D-AED0-2EFA47A3CE43}"/>
    <pc:docChg chg="">
      <pc:chgData name="tharrell@scharp.org" userId="S::tharrell_scharp.org#ext#@fhi360web.onmicrosoft.com::11c54c8d-d701-4b11-bfa7-24e8dcf19b6b" providerId="AD" clId="Web-{DBC4CFC0-6536-CE0D-AED0-2EFA47A3CE43}" dt="2021-05-11T19:55:18.677" v="0"/>
      <pc:docMkLst>
        <pc:docMk/>
      </pc:docMkLst>
      <pc:sldChg chg="addCm">
        <pc:chgData name="tharrell@scharp.org" userId="S::tharrell_scharp.org#ext#@fhi360web.onmicrosoft.com::11c54c8d-d701-4b11-bfa7-24e8dcf19b6b" providerId="AD" clId="Web-{DBC4CFC0-6536-CE0D-AED0-2EFA47A3CE43}" dt="2021-05-11T19:55:18.677" v="0"/>
        <pc:sldMkLst>
          <pc:docMk/>
          <pc:sldMk cId="3127886834" sldId="1941"/>
        </pc:sldMkLst>
      </pc:sldChg>
    </pc:docChg>
  </pc:docChgLst>
  <pc:docChgLst>
    <pc:chgData name="Katz (she/her), Ariana" userId="6979133b-da84-4177-83fe-e64496b6af05" providerId="ADAL" clId="{C0B4A947-7A79-48D4-94CA-23DF10F68FC9}"/>
    <pc:docChg chg="undo custSel addSld modSld">
      <pc:chgData name="Katz (she/her), Ariana" userId="6979133b-da84-4177-83fe-e64496b6af05" providerId="ADAL" clId="{C0B4A947-7A79-48D4-94CA-23DF10F68FC9}" dt="2021-05-14T23:00:19.590" v="149"/>
      <pc:docMkLst>
        <pc:docMk/>
      </pc:docMkLst>
      <pc:sldChg chg="addSp delSp modSp mod">
        <pc:chgData name="Katz (she/her), Ariana" userId="6979133b-da84-4177-83fe-e64496b6af05" providerId="ADAL" clId="{C0B4A947-7A79-48D4-94CA-23DF10F68FC9}" dt="2021-05-14T23:00:19.590" v="149"/>
        <pc:sldMkLst>
          <pc:docMk/>
          <pc:sldMk cId="3276411731" sldId="1951"/>
        </pc:sldMkLst>
        <pc:spChg chg="mod">
          <ac:chgData name="Katz (she/her), Ariana" userId="6979133b-da84-4177-83fe-e64496b6af05" providerId="ADAL" clId="{C0B4A947-7A79-48D4-94CA-23DF10F68FC9}" dt="2021-05-14T22:59:15.408" v="135" actId="20577"/>
          <ac:spMkLst>
            <pc:docMk/>
            <pc:sldMk cId="3276411731" sldId="1951"/>
            <ac:spMk id="3" creationId="{097D7AA6-87CB-4148-A8BE-A16852494440}"/>
          </ac:spMkLst>
        </pc:spChg>
        <pc:spChg chg="add del mod">
          <ac:chgData name="Katz (she/her), Ariana" userId="6979133b-da84-4177-83fe-e64496b6af05" providerId="ADAL" clId="{C0B4A947-7A79-48D4-94CA-23DF10F68FC9}" dt="2021-05-14T23:00:06.101" v="141"/>
          <ac:spMkLst>
            <pc:docMk/>
            <pc:sldMk cId="3276411731" sldId="1951"/>
            <ac:spMk id="7" creationId="{4D4F38C4-FE30-4B4B-8A55-9EE94989A02A}"/>
          </ac:spMkLst>
        </pc:spChg>
        <pc:spChg chg="add del mod">
          <ac:chgData name="Katz (she/her), Ariana" userId="6979133b-da84-4177-83fe-e64496b6af05" providerId="ADAL" clId="{C0B4A947-7A79-48D4-94CA-23DF10F68FC9}" dt="2021-05-14T23:00:06.101" v="141"/>
          <ac:spMkLst>
            <pc:docMk/>
            <pc:sldMk cId="3276411731" sldId="1951"/>
            <ac:spMk id="8" creationId="{B38F4288-93FC-436A-AC3B-BF9CAD78624E}"/>
          </ac:spMkLst>
        </pc:spChg>
        <pc:spChg chg="add del mod">
          <ac:chgData name="Katz (she/her), Ariana" userId="6979133b-da84-4177-83fe-e64496b6af05" providerId="ADAL" clId="{C0B4A947-7A79-48D4-94CA-23DF10F68FC9}" dt="2021-05-14T23:00:06.101" v="141"/>
          <ac:spMkLst>
            <pc:docMk/>
            <pc:sldMk cId="3276411731" sldId="1951"/>
            <ac:spMk id="9" creationId="{D61ECF9E-ABE1-4F30-BB9F-DDAD7501BF6D}"/>
          </ac:spMkLst>
        </pc:spChg>
        <pc:spChg chg="add del mod">
          <ac:chgData name="Katz (she/her), Ariana" userId="6979133b-da84-4177-83fe-e64496b6af05" providerId="ADAL" clId="{C0B4A947-7A79-48D4-94CA-23DF10F68FC9}" dt="2021-05-14T23:00:19.590" v="149"/>
          <ac:spMkLst>
            <pc:docMk/>
            <pc:sldMk cId="3276411731" sldId="1951"/>
            <ac:spMk id="11" creationId="{1245D72E-5372-4690-B646-8A0F534815AE}"/>
          </ac:spMkLst>
        </pc:spChg>
        <pc:spChg chg="add del mod">
          <ac:chgData name="Katz (she/her), Ariana" userId="6979133b-da84-4177-83fe-e64496b6af05" providerId="ADAL" clId="{C0B4A947-7A79-48D4-94CA-23DF10F68FC9}" dt="2021-05-14T23:00:19.590" v="149"/>
          <ac:spMkLst>
            <pc:docMk/>
            <pc:sldMk cId="3276411731" sldId="1951"/>
            <ac:spMk id="12" creationId="{5F1DAC14-D9C6-4871-B1DC-92F7A1261878}"/>
          </ac:spMkLst>
        </pc:spChg>
        <pc:spChg chg="add del mod">
          <ac:chgData name="Katz (she/her), Ariana" userId="6979133b-da84-4177-83fe-e64496b6af05" providerId="ADAL" clId="{C0B4A947-7A79-48D4-94CA-23DF10F68FC9}" dt="2021-05-14T23:00:19.590" v="149"/>
          <ac:spMkLst>
            <pc:docMk/>
            <pc:sldMk cId="3276411731" sldId="1951"/>
            <ac:spMk id="13" creationId="{BA9F9BF2-4EBD-4543-AA4E-D1F982AD3949}"/>
          </ac:spMkLst>
        </pc:spChg>
        <pc:graphicFrameChg chg="add del mod">
          <ac:chgData name="Katz (she/her), Ariana" userId="6979133b-da84-4177-83fe-e64496b6af05" providerId="ADAL" clId="{C0B4A947-7A79-48D4-94CA-23DF10F68FC9}" dt="2021-05-14T23:00:06.101" v="141"/>
          <ac:graphicFrameMkLst>
            <pc:docMk/>
            <pc:sldMk cId="3276411731" sldId="1951"/>
            <ac:graphicFrameMk id="6" creationId="{22C259CC-9E82-4618-B4DA-4922A33A92F2}"/>
          </ac:graphicFrameMkLst>
        </pc:graphicFrameChg>
        <pc:graphicFrameChg chg="add del mod modGraphic">
          <ac:chgData name="Katz (she/her), Ariana" userId="6979133b-da84-4177-83fe-e64496b6af05" providerId="ADAL" clId="{C0B4A947-7A79-48D4-94CA-23DF10F68FC9}" dt="2021-05-14T23:00:19.590" v="149"/>
          <ac:graphicFrameMkLst>
            <pc:docMk/>
            <pc:sldMk cId="3276411731" sldId="1951"/>
            <ac:graphicFrameMk id="10" creationId="{D4FA46D1-27A9-4855-AA70-B76F96D6204C}"/>
          </ac:graphicFrameMkLst>
        </pc:graphicFrameChg>
      </pc:sldChg>
      <pc:sldChg chg="add">
        <pc:chgData name="Katz (she/her), Ariana" userId="6979133b-da84-4177-83fe-e64496b6af05" providerId="ADAL" clId="{C0B4A947-7A79-48D4-94CA-23DF10F68FC9}" dt="2021-05-14T22:56:11.367" v="89"/>
        <pc:sldMkLst>
          <pc:docMk/>
          <pc:sldMk cId="2728592464" sldId="1978"/>
        </pc:sldMkLst>
      </pc:sldChg>
    </pc:docChg>
  </pc:docChgLst>
  <pc:docChgLst>
    <pc:chgData name="Rachel Scheckter" userId="ebb552fb-4565-48a0-aee3-fe0df859954d" providerId="ADAL" clId="{E20A3664-3929-4BB4-BFC2-647A7FE5577B}"/>
    <pc:docChg chg="custSel addSld modSld">
      <pc:chgData name="Rachel Scheckter" userId="ebb552fb-4565-48a0-aee3-fe0df859954d" providerId="ADAL" clId="{E20A3664-3929-4BB4-BFC2-647A7FE5577B}" dt="2021-05-13T19:20:47.632" v="1033"/>
      <pc:docMkLst>
        <pc:docMk/>
      </pc:docMkLst>
      <pc:sldChg chg="addSp delSp modSp mod">
        <pc:chgData name="Rachel Scheckter" userId="ebb552fb-4565-48a0-aee3-fe0df859954d" providerId="ADAL" clId="{E20A3664-3929-4BB4-BFC2-647A7FE5577B}" dt="2021-05-11T20:06:25.392" v="115" actId="20577"/>
        <pc:sldMkLst>
          <pc:docMk/>
          <pc:sldMk cId="2875231279" sldId="1942"/>
        </pc:sldMkLst>
        <pc:spChg chg="add del mod">
          <ac:chgData name="Rachel Scheckter" userId="ebb552fb-4565-48a0-aee3-fe0df859954d" providerId="ADAL" clId="{E20A3664-3929-4BB4-BFC2-647A7FE5577B}" dt="2021-05-11T20:06:25.392" v="115" actId="20577"/>
          <ac:spMkLst>
            <pc:docMk/>
            <pc:sldMk cId="2875231279" sldId="1942"/>
            <ac:spMk id="3" creationId="{ED9E15C3-CF01-484F-8A32-C48F102408D4}"/>
          </ac:spMkLst>
        </pc:spChg>
        <pc:spChg chg="add del mod">
          <ac:chgData name="Rachel Scheckter" userId="ebb552fb-4565-48a0-aee3-fe0df859954d" providerId="ADAL" clId="{E20A3664-3929-4BB4-BFC2-647A7FE5577B}" dt="2021-05-11T20:04:15.253" v="7"/>
          <ac:spMkLst>
            <pc:docMk/>
            <pc:sldMk cId="2875231279" sldId="1942"/>
            <ac:spMk id="7" creationId="{92D5D656-C409-4DF9-ABCC-2872A72CE22C}"/>
          </ac:spMkLst>
        </pc:spChg>
        <pc:spChg chg="add del mod">
          <ac:chgData name="Rachel Scheckter" userId="ebb552fb-4565-48a0-aee3-fe0df859954d" providerId="ADAL" clId="{E20A3664-3929-4BB4-BFC2-647A7FE5577B}" dt="2021-05-11T20:04:15.253" v="7"/>
          <ac:spMkLst>
            <pc:docMk/>
            <pc:sldMk cId="2875231279" sldId="1942"/>
            <ac:spMk id="8" creationId="{E57CBDD7-6F2C-419E-8D55-829F0A87CBAE}"/>
          </ac:spMkLst>
        </pc:spChg>
        <pc:spChg chg="add del mod">
          <ac:chgData name="Rachel Scheckter" userId="ebb552fb-4565-48a0-aee3-fe0df859954d" providerId="ADAL" clId="{E20A3664-3929-4BB4-BFC2-647A7FE5577B}" dt="2021-05-11T20:04:15.253" v="7"/>
          <ac:spMkLst>
            <pc:docMk/>
            <pc:sldMk cId="2875231279" sldId="1942"/>
            <ac:spMk id="9" creationId="{CE68C546-C983-45C0-9A0F-70773F53CF79}"/>
          </ac:spMkLst>
        </pc:spChg>
        <pc:graphicFrameChg chg="add del mod">
          <ac:chgData name="Rachel Scheckter" userId="ebb552fb-4565-48a0-aee3-fe0df859954d" providerId="ADAL" clId="{E20A3664-3929-4BB4-BFC2-647A7FE5577B}" dt="2021-05-11T20:04:15.253" v="7"/>
          <ac:graphicFrameMkLst>
            <pc:docMk/>
            <pc:sldMk cId="2875231279" sldId="1942"/>
            <ac:graphicFrameMk id="6" creationId="{78E70F26-7BA3-4A34-8639-9846ECCF5B7D}"/>
          </ac:graphicFrameMkLst>
        </pc:graphicFrameChg>
      </pc:sldChg>
      <pc:sldChg chg="addSp delSp modSp mod">
        <pc:chgData name="Rachel Scheckter" userId="ebb552fb-4565-48a0-aee3-fe0df859954d" providerId="ADAL" clId="{E20A3664-3929-4BB4-BFC2-647A7FE5577B}" dt="2021-05-11T20:18:36.760" v="647" actId="20577"/>
        <pc:sldMkLst>
          <pc:docMk/>
          <pc:sldMk cId="2477635174" sldId="1943"/>
        </pc:sldMkLst>
        <pc:spChg chg="add del mod">
          <ac:chgData name="Rachel Scheckter" userId="ebb552fb-4565-48a0-aee3-fe0df859954d" providerId="ADAL" clId="{E20A3664-3929-4BB4-BFC2-647A7FE5577B}" dt="2021-05-11T20:18:36.760" v="647" actId="20577"/>
          <ac:spMkLst>
            <pc:docMk/>
            <pc:sldMk cId="2477635174" sldId="1943"/>
            <ac:spMk id="3" creationId="{ED9E15C3-CF01-484F-8A32-C48F102408D4}"/>
          </ac:spMkLst>
        </pc:spChg>
        <pc:spChg chg="add del">
          <ac:chgData name="Rachel Scheckter" userId="ebb552fb-4565-48a0-aee3-fe0df859954d" providerId="ADAL" clId="{E20A3664-3929-4BB4-BFC2-647A7FE5577B}" dt="2021-05-11T20:13:45.286" v="123"/>
          <ac:spMkLst>
            <pc:docMk/>
            <pc:sldMk cId="2477635174" sldId="1943"/>
            <ac:spMk id="7" creationId="{BD21C87B-EF5D-4135-9C93-CAAD7F7B19FF}"/>
          </ac:spMkLst>
        </pc:spChg>
        <pc:graphicFrameChg chg="add del mod">
          <ac:chgData name="Rachel Scheckter" userId="ebb552fb-4565-48a0-aee3-fe0df859954d" providerId="ADAL" clId="{E20A3664-3929-4BB4-BFC2-647A7FE5577B}" dt="2021-05-11T20:13:45.286" v="123"/>
          <ac:graphicFrameMkLst>
            <pc:docMk/>
            <pc:sldMk cId="2477635174" sldId="1943"/>
            <ac:graphicFrameMk id="6" creationId="{5F85ED95-20AA-4726-B947-00D5167C279D}"/>
          </ac:graphicFrameMkLst>
        </pc:graphicFrameChg>
      </pc:sldChg>
      <pc:sldChg chg="addSp delSp modSp mod modClrScheme addCm modCm chgLayout">
        <pc:chgData name="Rachel Scheckter" userId="ebb552fb-4565-48a0-aee3-fe0df859954d" providerId="ADAL" clId="{E20A3664-3929-4BB4-BFC2-647A7FE5577B}" dt="2021-05-13T19:20:47.632" v="1033"/>
        <pc:sldMkLst>
          <pc:docMk/>
          <pc:sldMk cId="4195550388" sldId="1944"/>
        </pc:sldMkLst>
        <pc:spChg chg="mod">
          <ac:chgData name="Rachel Scheckter" userId="ebb552fb-4565-48a0-aee3-fe0df859954d" providerId="ADAL" clId="{E20A3664-3929-4BB4-BFC2-647A7FE5577B}" dt="2021-05-12T13:26:21.516" v="666" actId="26606"/>
          <ac:spMkLst>
            <pc:docMk/>
            <pc:sldMk cId="4195550388" sldId="1944"/>
            <ac:spMk id="2" creationId="{B9C3A678-1A3A-48A2-B521-022AFB4F8567}"/>
          </ac:spMkLst>
        </pc:spChg>
        <pc:spChg chg="add del mod">
          <ac:chgData name="Rachel Scheckter" userId="ebb552fb-4565-48a0-aee3-fe0df859954d" providerId="ADAL" clId="{E20A3664-3929-4BB4-BFC2-647A7FE5577B}" dt="2021-05-12T13:27:06.548" v="688" actId="1036"/>
          <ac:spMkLst>
            <pc:docMk/>
            <pc:sldMk cId="4195550388" sldId="1944"/>
            <ac:spMk id="3" creationId="{ED9E15C3-CF01-484F-8A32-C48F102408D4}"/>
          </ac:spMkLst>
        </pc:spChg>
        <pc:spChg chg="del">
          <ac:chgData name="Rachel Scheckter" userId="ebb552fb-4565-48a0-aee3-fe0df859954d" providerId="ADAL" clId="{E20A3664-3929-4BB4-BFC2-647A7FE5577B}" dt="2021-05-12T13:26:21.516" v="666" actId="26606"/>
          <ac:spMkLst>
            <pc:docMk/>
            <pc:sldMk cId="4195550388" sldId="1944"/>
            <ac:spMk id="4" creationId="{16BADF91-3E1F-4D26-ACD0-79DE133D02EC}"/>
          </ac:spMkLst>
        </pc:spChg>
        <pc:spChg chg="mod">
          <ac:chgData name="Rachel Scheckter" userId="ebb552fb-4565-48a0-aee3-fe0df859954d" providerId="ADAL" clId="{E20A3664-3929-4BB4-BFC2-647A7FE5577B}" dt="2021-05-12T13:26:21.516" v="666" actId="26606"/>
          <ac:spMkLst>
            <pc:docMk/>
            <pc:sldMk cId="4195550388" sldId="1944"/>
            <ac:spMk id="5" creationId="{0DF9C081-07A4-4741-ACD5-F7ECAEB5ADAD}"/>
          </ac:spMkLst>
        </pc:spChg>
        <pc:spChg chg="add del">
          <ac:chgData name="Rachel Scheckter" userId="ebb552fb-4565-48a0-aee3-fe0df859954d" providerId="ADAL" clId="{E20A3664-3929-4BB4-BFC2-647A7FE5577B}" dt="2021-05-11T20:24:48.599" v="651"/>
          <ac:spMkLst>
            <pc:docMk/>
            <pc:sldMk cId="4195550388" sldId="1944"/>
            <ac:spMk id="7" creationId="{CCC7A413-784D-4BC8-8F1F-299EA45EE8F4}"/>
          </ac:spMkLst>
        </pc:spChg>
        <pc:spChg chg="add mod">
          <ac:chgData name="Rachel Scheckter" userId="ebb552fb-4565-48a0-aee3-fe0df859954d" providerId="ADAL" clId="{E20A3664-3929-4BB4-BFC2-647A7FE5577B}" dt="2021-05-12T13:26:21.516" v="666" actId="26606"/>
          <ac:spMkLst>
            <pc:docMk/>
            <pc:sldMk cId="4195550388" sldId="1944"/>
            <ac:spMk id="12" creationId="{DBA68652-C3A2-4670-A45A-A5CE0406D66A}"/>
          </ac:spMkLst>
        </pc:spChg>
        <pc:graphicFrameChg chg="add del mod">
          <ac:chgData name="Rachel Scheckter" userId="ebb552fb-4565-48a0-aee3-fe0df859954d" providerId="ADAL" clId="{E20A3664-3929-4BB4-BFC2-647A7FE5577B}" dt="2021-05-11T20:24:48.599" v="651"/>
          <ac:graphicFrameMkLst>
            <pc:docMk/>
            <pc:sldMk cId="4195550388" sldId="1944"/>
            <ac:graphicFrameMk id="6" creationId="{C675487A-3966-41C4-8CFE-68D2F9BC010F}"/>
          </ac:graphicFrameMkLst>
        </pc:graphicFrameChg>
        <pc:picChg chg="add del mod modCrop">
          <ac:chgData name="Rachel Scheckter" userId="ebb552fb-4565-48a0-aee3-fe0df859954d" providerId="ADAL" clId="{E20A3664-3929-4BB4-BFC2-647A7FE5577B}" dt="2021-05-12T13:25:47.704" v="663" actId="478"/>
          <ac:picMkLst>
            <pc:docMk/>
            <pc:sldMk cId="4195550388" sldId="1944"/>
            <ac:picMk id="6" creationId="{242243DD-0431-490B-888E-0951B64AB342}"/>
          </ac:picMkLst>
        </pc:picChg>
        <pc:picChg chg="add mod ord">
          <ac:chgData name="Rachel Scheckter" userId="ebb552fb-4565-48a0-aee3-fe0df859954d" providerId="ADAL" clId="{E20A3664-3929-4BB4-BFC2-647A7FE5577B}" dt="2021-05-12T13:27:15.067" v="689" actId="208"/>
          <ac:picMkLst>
            <pc:docMk/>
            <pc:sldMk cId="4195550388" sldId="1944"/>
            <ac:picMk id="7" creationId="{7728E78E-5FF9-44A3-B022-4E3850D8CB0D}"/>
          </ac:picMkLst>
        </pc:picChg>
      </pc:sldChg>
      <pc:sldChg chg="delSp modSp add mod">
        <pc:chgData name="Rachel Scheckter" userId="ebb552fb-4565-48a0-aee3-fe0df859954d" providerId="ADAL" clId="{E20A3664-3929-4BB4-BFC2-647A7FE5577B}" dt="2021-05-13T19:20:31.907" v="1032" actId="403"/>
        <pc:sldMkLst>
          <pc:docMk/>
          <pc:sldMk cId="3336091503" sldId="1971"/>
        </pc:sldMkLst>
        <pc:spChg chg="mod">
          <ac:chgData name="Rachel Scheckter" userId="ebb552fb-4565-48a0-aee3-fe0df859954d" providerId="ADAL" clId="{E20A3664-3929-4BB4-BFC2-647A7FE5577B}" dt="2021-05-13T19:15:43.194" v="709" actId="20577"/>
          <ac:spMkLst>
            <pc:docMk/>
            <pc:sldMk cId="3336091503" sldId="1971"/>
            <ac:spMk id="2" creationId="{B9C3A678-1A3A-48A2-B521-022AFB4F8567}"/>
          </ac:spMkLst>
        </pc:spChg>
        <pc:spChg chg="mod">
          <ac:chgData name="Rachel Scheckter" userId="ebb552fb-4565-48a0-aee3-fe0df859954d" providerId="ADAL" clId="{E20A3664-3929-4BB4-BFC2-647A7FE5577B}" dt="2021-05-13T19:20:31.907" v="1032" actId="403"/>
          <ac:spMkLst>
            <pc:docMk/>
            <pc:sldMk cId="3336091503" sldId="1971"/>
            <ac:spMk id="3" creationId="{ED9E15C3-CF01-484F-8A32-C48F102408D4}"/>
          </ac:spMkLst>
        </pc:spChg>
        <pc:picChg chg="del">
          <ac:chgData name="Rachel Scheckter" userId="ebb552fb-4565-48a0-aee3-fe0df859954d" providerId="ADAL" clId="{E20A3664-3929-4BB4-BFC2-647A7FE5577B}" dt="2021-05-13T19:15:44.718" v="710" actId="478"/>
          <ac:picMkLst>
            <pc:docMk/>
            <pc:sldMk cId="3336091503" sldId="1971"/>
            <ac:picMk id="7" creationId="{7728E78E-5FF9-44A3-B022-4E3850D8CB0D}"/>
          </ac:picMkLst>
        </pc:picChg>
      </pc:sldChg>
    </pc:docChg>
  </pc:docChgLst>
  <pc:docChgLst>
    <pc:chgData name="tharrell@scharp.org" userId="S::tharrell_scharp.org#ext#@fhi360web.onmicrosoft.com::11c54c8d-d701-4b11-bfa7-24e8dcf19b6b" providerId="AD" clId="Web-{4EF3C69F-4055-C000-14B7-E055EAE6EF98}"/>
    <pc:docChg chg="sldOrd">
      <pc:chgData name="tharrell@scharp.org" userId="S::tharrell_scharp.org#ext#@fhi360web.onmicrosoft.com::11c54c8d-d701-4b11-bfa7-24e8dcf19b6b" providerId="AD" clId="Web-{4EF3C69F-4055-C000-14B7-E055EAE6EF98}" dt="2021-05-11T20:06:25.560" v="1"/>
      <pc:docMkLst>
        <pc:docMk/>
      </pc:docMkLst>
      <pc:sldChg chg="ord">
        <pc:chgData name="tharrell@scharp.org" userId="S::tharrell_scharp.org#ext#@fhi360web.onmicrosoft.com::11c54c8d-d701-4b11-bfa7-24e8dcf19b6b" providerId="AD" clId="Web-{4EF3C69F-4055-C000-14B7-E055EAE6EF98}" dt="2021-05-11T20:06:25.560" v="1"/>
        <pc:sldMkLst>
          <pc:docMk/>
          <pc:sldMk cId="4088602460" sldId="1950"/>
        </pc:sldMkLst>
      </pc:sldChg>
    </pc:docChg>
  </pc:docChgLst>
  <pc:docChgLst>
    <pc:chgData name="elivant@mwri.magee.edu" userId="6fb44b0ce640c95e" providerId="LiveId" clId="{522F54ED-AA68-4609-ACCE-F452ED722B49}"/>
    <pc:docChg chg="undo custSel addSld modSld">
      <pc:chgData name="elivant@mwri.magee.edu" userId="6fb44b0ce640c95e" providerId="LiveId" clId="{522F54ED-AA68-4609-ACCE-F452ED722B49}" dt="2021-05-13T17:15:58.703" v="1069" actId="20577"/>
      <pc:docMkLst>
        <pc:docMk/>
      </pc:docMkLst>
      <pc:sldChg chg="modSp mod">
        <pc:chgData name="elivant@mwri.magee.edu" userId="6fb44b0ce640c95e" providerId="LiveId" clId="{522F54ED-AA68-4609-ACCE-F452ED722B49}" dt="2021-05-13T17:02:55.038" v="11" actId="20577"/>
        <pc:sldMkLst>
          <pc:docMk/>
          <pc:sldMk cId="2681936998" sldId="1946"/>
        </pc:sldMkLst>
        <pc:spChg chg="mod">
          <ac:chgData name="elivant@mwri.magee.edu" userId="6fb44b0ce640c95e" providerId="LiveId" clId="{522F54ED-AA68-4609-ACCE-F452ED722B49}" dt="2021-05-13T17:02:55.038" v="11" actId="20577"/>
          <ac:spMkLst>
            <pc:docMk/>
            <pc:sldMk cId="2681936998" sldId="1946"/>
            <ac:spMk id="3" creationId="{9C80F55F-9DCB-4EDA-8C19-4DF377A974A3}"/>
          </ac:spMkLst>
        </pc:spChg>
      </pc:sldChg>
      <pc:sldChg chg="modSp add mod modNotesTx">
        <pc:chgData name="elivant@mwri.magee.edu" userId="6fb44b0ce640c95e" providerId="LiveId" clId="{522F54ED-AA68-4609-ACCE-F452ED722B49}" dt="2021-05-13T17:15:58.703" v="1069" actId="20577"/>
        <pc:sldMkLst>
          <pc:docMk/>
          <pc:sldMk cId="2039240156" sldId="1963"/>
        </pc:sldMkLst>
        <pc:spChg chg="mod">
          <ac:chgData name="elivant@mwri.magee.edu" userId="6fb44b0ce640c95e" providerId="LiveId" clId="{522F54ED-AA68-4609-ACCE-F452ED722B49}" dt="2021-05-13T17:04:40.593" v="46" actId="20577"/>
          <ac:spMkLst>
            <pc:docMk/>
            <pc:sldMk cId="2039240156" sldId="1963"/>
            <ac:spMk id="2" creationId="{D7B9E96A-E854-47BE-9C5E-94869DF33D7B}"/>
          </ac:spMkLst>
        </pc:spChg>
        <pc:spChg chg="mod">
          <ac:chgData name="elivant@mwri.magee.edu" userId="6fb44b0ce640c95e" providerId="LiveId" clId="{522F54ED-AA68-4609-ACCE-F452ED722B49}" dt="2021-05-13T17:15:58.703" v="1069" actId="20577"/>
          <ac:spMkLst>
            <pc:docMk/>
            <pc:sldMk cId="2039240156" sldId="1963"/>
            <ac:spMk id="3" creationId="{9C80F55F-9DCB-4EDA-8C19-4DF377A974A3}"/>
          </ac:spMkLst>
        </pc:spChg>
      </pc:sldChg>
    </pc:docChg>
  </pc:docChgLst>
  <pc:docChgLst>
    <pc:chgData name="Ashley Mayo" userId="7b0347e3-e893-48f6-af4a-3fd1d59def47" providerId="ADAL" clId="{D15A7F09-8BBE-4BAF-9292-01F96C4BB9A9}"/>
    <pc:docChg chg="undo redo custSel addSld delSld modSld sldOrd delMainMaster modMainMaster modNotesMaster">
      <pc:chgData name="Ashley Mayo" userId="7b0347e3-e893-48f6-af4a-3fd1d59def47" providerId="ADAL" clId="{D15A7F09-8BBE-4BAF-9292-01F96C4BB9A9}" dt="2021-05-17T21:33:26.620" v="15987"/>
      <pc:docMkLst>
        <pc:docMk/>
      </pc:docMkLst>
      <pc:sldChg chg="delSp modSp add mod">
        <pc:chgData name="Ashley Mayo" userId="7b0347e3-e893-48f6-af4a-3fd1d59def47" providerId="ADAL" clId="{D15A7F09-8BBE-4BAF-9292-01F96C4BB9A9}" dt="2021-05-14T14:46:41.096" v="13647" actId="20577"/>
        <pc:sldMkLst>
          <pc:docMk/>
          <pc:sldMk cId="226248317" sldId="263"/>
        </pc:sldMkLst>
        <pc:spChg chg="mod">
          <ac:chgData name="Ashley Mayo" userId="7b0347e3-e893-48f6-af4a-3fd1d59def47" providerId="ADAL" clId="{D15A7F09-8BBE-4BAF-9292-01F96C4BB9A9}" dt="2021-05-14T14:46:41.096" v="13647" actId="20577"/>
          <ac:spMkLst>
            <pc:docMk/>
            <pc:sldMk cId="226248317" sldId="263"/>
            <ac:spMk id="2" creationId="{BD44A076-A207-EC48-89B2-FA407EF5B168}"/>
          </ac:spMkLst>
        </pc:spChg>
        <pc:spChg chg="mod">
          <ac:chgData name="Ashley Mayo" userId="7b0347e3-e893-48f6-af4a-3fd1d59def47" providerId="ADAL" clId="{D15A7F09-8BBE-4BAF-9292-01F96C4BB9A9}" dt="2021-05-11T20:57:59.928" v="6426" actId="20577"/>
          <ac:spMkLst>
            <pc:docMk/>
            <pc:sldMk cId="226248317" sldId="263"/>
            <ac:spMk id="3" creationId="{D4462AFB-C4F3-B44A-ADA9-0139F1E64BC5}"/>
          </ac:spMkLst>
        </pc:spChg>
        <pc:spChg chg="mod">
          <ac:chgData name="Ashley Mayo" userId="7b0347e3-e893-48f6-af4a-3fd1d59def47" providerId="ADAL" clId="{D15A7F09-8BBE-4BAF-9292-01F96C4BB9A9}" dt="2021-05-11T20:57:09.402" v="6388" actId="1036"/>
          <ac:spMkLst>
            <pc:docMk/>
            <pc:sldMk cId="226248317" sldId="263"/>
            <ac:spMk id="5" creationId="{EC7A8398-1E2B-3441-A2FB-E86754FFCE7D}"/>
          </ac:spMkLst>
        </pc:spChg>
        <pc:spChg chg="mod">
          <ac:chgData name="Ashley Mayo" userId="7b0347e3-e893-48f6-af4a-3fd1d59def47" providerId="ADAL" clId="{D15A7F09-8BBE-4BAF-9292-01F96C4BB9A9}" dt="2021-05-11T20:57:09.402" v="6388" actId="1036"/>
          <ac:spMkLst>
            <pc:docMk/>
            <pc:sldMk cId="226248317" sldId="263"/>
            <ac:spMk id="6" creationId="{4584FB98-6FAB-AF43-9B74-91C3B99F6078}"/>
          </ac:spMkLst>
        </pc:spChg>
        <pc:spChg chg="mod">
          <ac:chgData name="Ashley Mayo" userId="7b0347e3-e893-48f6-af4a-3fd1d59def47" providerId="ADAL" clId="{D15A7F09-8BBE-4BAF-9292-01F96C4BB9A9}" dt="2021-05-11T20:57:09.402" v="6388" actId="1036"/>
          <ac:spMkLst>
            <pc:docMk/>
            <pc:sldMk cId="226248317" sldId="263"/>
            <ac:spMk id="7" creationId="{F2D6476A-FEF3-1440-BE7D-56BE8BCB419C}"/>
          </ac:spMkLst>
        </pc:spChg>
        <pc:spChg chg="mod">
          <ac:chgData name="Ashley Mayo" userId="7b0347e3-e893-48f6-af4a-3fd1d59def47" providerId="ADAL" clId="{D15A7F09-8BBE-4BAF-9292-01F96C4BB9A9}" dt="2021-05-11T20:57:09.402" v="6388" actId="1036"/>
          <ac:spMkLst>
            <pc:docMk/>
            <pc:sldMk cId="226248317" sldId="263"/>
            <ac:spMk id="10" creationId="{07BA30C5-FCC1-3546-8BBC-714736F5594E}"/>
          </ac:spMkLst>
        </pc:spChg>
        <pc:spChg chg="mod">
          <ac:chgData name="Ashley Mayo" userId="7b0347e3-e893-48f6-af4a-3fd1d59def47" providerId="ADAL" clId="{D15A7F09-8BBE-4BAF-9292-01F96C4BB9A9}" dt="2021-05-11T20:57:09.402" v="6388" actId="1036"/>
          <ac:spMkLst>
            <pc:docMk/>
            <pc:sldMk cId="226248317" sldId="263"/>
            <ac:spMk id="29" creationId="{37EA5455-64A3-4A55-8825-A136CAB332A9}"/>
          </ac:spMkLst>
        </pc:spChg>
        <pc:grpChg chg="mod">
          <ac:chgData name="Ashley Mayo" userId="7b0347e3-e893-48f6-af4a-3fd1d59def47" providerId="ADAL" clId="{D15A7F09-8BBE-4BAF-9292-01F96C4BB9A9}" dt="2021-05-11T20:57:09.402" v="6388" actId="1036"/>
          <ac:grpSpMkLst>
            <pc:docMk/>
            <pc:sldMk cId="226248317" sldId="263"/>
            <ac:grpSpMk id="12" creationId="{ABD937B5-C5C5-B244-9466-98ABF627ECDF}"/>
          </ac:grpSpMkLst>
        </pc:grpChg>
        <pc:grpChg chg="mod">
          <ac:chgData name="Ashley Mayo" userId="7b0347e3-e893-48f6-af4a-3fd1d59def47" providerId="ADAL" clId="{D15A7F09-8BBE-4BAF-9292-01F96C4BB9A9}" dt="2021-05-11T20:57:09.402" v="6388" actId="1036"/>
          <ac:grpSpMkLst>
            <pc:docMk/>
            <pc:sldMk cId="226248317" sldId="263"/>
            <ac:grpSpMk id="19" creationId="{965E496A-7771-6349-8459-9DD143C8770C}"/>
          </ac:grpSpMkLst>
        </pc:grpChg>
        <pc:grpChg chg="mod">
          <ac:chgData name="Ashley Mayo" userId="7b0347e3-e893-48f6-af4a-3fd1d59def47" providerId="ADAL" clId="{D15A7F09-8BBE-4BAF-9292-01F96C4BB9A9}" dt="2021-05-11T20:57:09.402" v="6388" actId="1036"/>
          <ac:grpSpMkLst>
            <pc:docMk/>
            <pc:sldMk cId="226248317" sldId="263"/>
            <ac:grpSpMk id="30" creationId="{C3270C20-F055-42F0-BDEC-094F909B6DCF}"/>
          </ac:grpSpMkLst>
        </pc:grpChg>
        <pc:picChg chg="mod">
          <ac:chgData name="Ashley Mayo" userId="7b0347e3-e893-48f6-af4a-3fd1d59def47" providerId="ADAL" clId="{D15A7F09-8BBE-4BAF-9292-01F96C4BB9A9}" dt="2021-05-11T20:57:09.402" v="6388" actId="1036"/>
          <ac:picMkLst>
            <pc:docMk/>
            <pc:sldMk cId="226248317" sldId="263"/>
            <ac:picMk id="11" creationId="{F4AB34E7-9297-DE4C-8173-FB2DD39C59EC}"/>
          </ac:picMkLst>
        </pc:picChg>
        <pc:picChg chg="del mod">
          <ac:chgData name="Ashley Mayo" userId="7b0347e3-e893-48f6-af4a-3fd1d59def47" providerId="ADAL" clId="{D15A7F09-8BBE-4BAF-9292-01F96C4BB9A9}" dt="2021-05-11T20:57:18.063" v="6391" actId="478"/>
          <ac:picMkLst>
            <pc:docMk/>
            <pc:sldMk cId="226248317" sldId="263"/>
            <ac:picMk id="26" creationId="{C8A16855-EA12-434D-9D50-830D2EC3CF31}"/>
          </ac:picMkLst>
        </pc:picChg>
        <pc:picChg chg="del">
          <ac:chgData name="Ashley Mayo" userId="7b0347e3-e893-48f6-af4a-3fd1d59def47" providerId="ADAL" clId="{D15A7F09-8BBE-4BAF-9292-01F96C4BB9A9}" dt="2021-05-11T20:57:13.760" v="6389" actId="478"/>
          <ac:picMkLst>
            <pc:docMk/>
            <pc:sldMk cId="226248317" sldId="263"/>
            <ac:picMk id="27" creationId="{7587FFD1-EAB3-4452-89DC-ADE934FA3684}"/>
          </ac:picMkLst>
        </pc:picChg>
        <pc:picChg chg="mod">
          <ac:chgData name="Ashley Mayo" userId="7b0347e3-e893-48f6-af4a-3fd1d59def47" providerId="ADAL" clId="{D15A7F09-8BBE-4BAF-9292-01F96C4BB9A9}" dt="2021-05-11T20:57:09.402" v="6388" actId="1036"/>
          <ac:picMkLst>
            <pc:docMk/>
            <pc:sldMk cId="226248317" sldId="263"/>
            <ac:picMk id="35" creationId="{BA1E877D-634A-4E0E-B92E-F03DB009F05B}"/>
          </ac:picMkLst>
        </pc:picChg>
        <pc:cxnChg chg="mod">
          <ac:chgData name="Ashley Mayo" userId="7b0347e3-e893-48f6-af4a-3fd1d59def47" providerId="ADAL" clId="{D15A7F09-8BBE-4BAF-9292-01F96C4BB9A9}" dt="2021-05-11T20:57:09.402" v="6388" actId="1036"/>
          <ac:cxnSpMkLst>
            <pc:docMk/>
            <pc:sldMk cId="226248317" sldId="263"/>
            <ac:cxnSpMk id="4" creationId="{073A8A86-4497-9340-AAFA-7FAFE4BC11C4}"/>
          </ac:cxnSpMkLst>
        </pc:cxnChg>
        <pc:cxnChg chg="mod">
          <ac:chgData name="Ashley Mayo" userId="7b0347e3-e893-48f6-af4a-3fd1d59def47" providerId="ADAL" clId="{D15A7F09-8BBE-4BAF-9292-01F96C4BB9A9}" dt="2021-05-11T20:57:09.402" v="6388" actId="1036"/>
          <ac:cxnSpMkLst>
            <pc:docMk/>
            <pc:sldMk cId="226248317" sldId="263"/>
            <ac:cxnSpMk id="8" creationId="{A2DDEF0A-F140-764F-9D07-047125306439}"/>
          </ac:cxnSpMkLst>
        </pc:cxnChg>
        <pc:cxnChg chg="mod">
          <ac:chgData name="Ashley Mayo" userId="7b0347e3-e893-48f6-af4a-3fd1d59def47" providerId="ADAL" clId="{D15A7F09-8BBE-4BAF-9292-01F96C4BB9A9}" dt="2021-05-11T20:57:09.402" v="6388" actId="1036"/>
          <ac:cxnSpMkLst>
            <pc:docMk/>
            <pc:sldMk cId="226248317" sldId="263"/>
            <ac:cxnSpMk id="9" creationId="{076F2BB4-4132-4E40-8C41-168C57F3743C}"/>
          </ac:cxnSpMkLst>
        </pc:cxnChg>
        <pc:cxnChg chg="mod">
          <ac:chgData name="Ashley Mayo" userId="7b0347e3-e893-48f6-af4a-3fd1d59def47" providerId="ADAL" clId="{D15A7F09-8BBE-4BAF-9292-01F96C4BB9A9}" dt="2021-05-11T20:57:09.402" v="6388" actId="1036"/>
          <ac:cxnSpMkLst>
            <pc:docMk/>
            <pc:sldMk cId="226248317" sldId="263"/>
            <ac:cxnSpMk id="28" creationId="{E48D923B-2FA5-4305-9364-F37C0EEA7923}"/>
          </ac:cxnSpMkLst>
        </pc:cxnChg>
      </pc:sldChg>
      <pc:sldChg chg="addSp delSp modSp add mod setBg modAnim delDesignElem addCm delCm modCm modNotesTx">
        <pc:chgData name="Ashley Mayo" userId="7b0347e3-e893-48f6-af4a-3fd1d59def47" providerId="ADAL" clId="{D15A7F09-8BBE-4BAF-9292-01F96C4BB9A9}" dt="2021-05-14T18:44:33.714" v="13811" actId="1592"/>
        <pc:sldMkLst>
          <pc:docMk/>
          <pc:sldMk cId="4240657518" sldId="283"/>
        </pc:sldMkLst>
        <pc:spChg chg="add mod">
          <ac:chgData name="Ashley Mayo" userId="7b0347e3-e893-48f6-af4a-3fd1d59def47" providerId="ADAL" clId="{D15A7F09-8BBE-4BAF-9292-01F96C4BB9A9}" dt="2021-05-14T13:58:37.183" v="13230" actId="1076"/>
          <ac:spMkLst>
            <pc:docMk/>
            <pc:sldMk cId="4240657518" sldId="283"/>
            <ac:spMk id="3" creationId="{379A1DD8-D4B1-4D71-AAFE-3F658742E054}"/>
          </ac:spMkLst>
        </pc:spChg>
        <pc:spChg chg="mod">
          <ac:chgData name="Ashley Mayo" userId="7b0347e3-e893-48f6-af4a-3fd1d59def47" providerId="ADAL" clId="{D15A7F09-8BBE-4BAF-9292-01F96C4BB9A9}" dt="2021-05-14T13:55:02.815" v="12898" actId="108"/>
          <ac:spMkLst>
            <pc:docMk/>
            <pc:sldMk cId="4240657518" sldId="283"/>
            <ac:spMk id="5" creationId="{9CF7CF6F-FA7F-4412-9B0A-95CE11BD36A4}"/>
          </ac:spMkLst>
        </pc:spChg>
        <pc:spChg chg="mod">
          <ac:chgData name="Ashley Mayo" userId="7b0347e3-e893-48f6-af4a-3fd1d59def47" providerId="ADAL" clId="{D15A7F09-8BBE-4BAF-9292-01F96C4BB9A9}" dt="2021-05-14T13:57:48.053" v="13199" actId="1076"/>
          <ac:spMkLst>
            <pc:docMk/>
            <pc:sldMk cId="4240657518" sldId="283"/>
            <ac:spMk id="6" creationId="{9C1D586D-F8A5-4E17-AE86-B4043E85C64B}"/>
          </ac:spMkLst>
        </pc:spChg>
        <pc:spChg chg="add mod">
          <ac:chgData name="Ashley Mayo" userId="7b0347e3-e893-48f6-af4a-3fd1d59def47" providerId="ADAL" clId="{D15A7F09-8BBE-4BAF-9292-01F96C4BB9A9}" dt="2021-05-14T13:58:16.483" v="13224" actId="207"/>
          <ac:spMkLst>
            <pc:docMk/>
            <pc:sldMk cId="4240657518" sldId="283"/>
            <ac:spMk id="14" creationId="{633182AD-67A7-4D99-9E79-C34C0AEDF610}"/>
          </ac:spMkLst>
        </pc:spChg>
        <pc:spChg chg="del">
          <ac:chgData name="Ashley Mayo" userId="7b0347e3-e893-48f6-af4a-3fd1d59def47" providerId="ADAL" clId="{D15A7F09-8BBE-4BAF-9292-01F96C4BB9A9}" dt="2021-05-14T13:54:48.062" v="12895"/>
          <ac:spMkLst>
            <pc:docMk/>
            <pc:sldMk cId="4240657518" sldId="283"/>
            <ac:spMk id="18" creationId="{DB691D59-8F51-4DD8-AD41-D568D29B08F8}"/>
          </ac:spMkLst>
        </pc:spChg>
        <pc:spChg chg="del">
          <ac:chgData name="Ashley Mayo" userId="7b0347e3-e893-48f6-af4a-3fd1d59def47" providerId="ADAL" clId="{D15A7F09-8BBE-4BAF-9292-01F96C4BB9A9}" dt="2021-05-14T13:54:48.062" v="12895"/>
          <ac:spMkLst>
            <pc:docMk/>
            <pc:sldMk cId="4240657518" sldId="283"/>
            <ac:spMk id="20" creationId="{204AEF18-0627-48F3-9B3D-F7E8F050B1D4}"/>
          </ac:spMkLst>
        </pc:spChg>
        <pc:spChg chg="del">
          <ac:chgData name="Ashley Mayo" userId="7b0347e3-e893-48f6-af4a-3fd1d59def47" providerId="ADAL" clId="{D15A7F09-8BBE-4BAF-9292-01F96C4BB9A9}" dt="2021-05-14T13:54:48.062" v="12895"/>
          <ac:spMkLst>
            <pc:docMk/>
            <pc:sldMk cId="4240657518" sldId="283"/>
            <ac:spMk id="22" creationId="{CEAEE08A-C572-438F-9753-B0D527A515A7}"/>
          </ac:spMkLst>
        </pc:spChg>
        <pc:spChg chg="del">
          <ac:chgData name="Ashley Mayo" userId="7b0347e3-e893-48f6-af4a-3fd1d59def47" providerId="ADAL" clId="{D15A7F09-8BBE-4BAF-9292-01F96C4BB9A9}" dt="2021-05-14T13:54:48.062" v="12895"/>
          <ac:spMkLst>
            <pc:docMk/>
            <pc:sldMk cId="4240657518" sldId="283"/>
            <ac:spMk id="24" creationId="{993F09C6-4F57-4B05-9592-E253D8BC6286}"/>
          </ac:spMkLst>
        </pc:spChg>
        <pc:spChg chg="del">
          <ac:chgData name="Ashley Mayo" userId="7b0347e3-e893-48f6-af4a-3fd1d59def47" providerId="ADAL" clId="{D15A7F09-8BBE-4BAF-9292-01F96C4BB9A9}" dt="2021-05-14T13:54:48.062" v="12895"/>
          <ac:spMkLst>
            <pc:docMk/>
            <pc:sldMk cId="4240657518" sldId="283"/>
            <ac:spMk id="26" creationId="{9E661D03-4DD4-45E7-A047-ED722E826D59}"/>
          </ac:spMkLst>
        </pc:spChg>
        <pc:picChg chg="mod">
          <ac:chgData name="Ashley Mayo" userId="7b0347e3-e893-48f6-af4a-3fd1d59def47" providerId="ADAL" clId="{D15A7F09-8BBE-4BAF-9292-01F96C4BB9A9}" dt="2021-05-14T13:57:34.380" v="13195" actId="1076"/>
          <ac:picMkLst>
            <pc:docMk/>
            <pc:sldMk cId="4240657518" sldId="283"/>
            <ac:picMk id="13" creationId="{21C4DF59-245C-4664-A19F-597824D836F5}"/>
          </ac:picMkLst>
        </pc:picChg>
      </pc:sldChg>
      <pc:sldChg chg="add del">
        <pc:chgData name="Ashley Mayo" userId="7b0347e3-e893-48f6-af4a-3fd1d59def47" providerId="ADAL" clId="{D15A7F09-8BBE-4BAF-9292-01F96C4BB9A9}" dt="2021-05-11T20:12:31.425" v="4075" actId="2696"/>
        <pc:sldMkLst>
          <pc:docMk/>
          <pc:sldMk cId="2831989299" sldId="289"/>
        </pc:sldMkLst>
      </pc:sldChg>
      <pc:sldChg chg="addSp delSp modSp add del mod">
        <pc:chgData name="Ashley Mayo" userId="7b0347e3-e893-48f6-af4a-3fd1d59def47" providerId="ADAL" clId="{D15A7F09-8BBE-4BAF-9292-01F96C4BB9A9}" dt="2021-05-11T20:16:43.545" v="4121" actId="47"/>
        <pc:sldMkLst>
          <pc:docMk/>
          <pc:sldMk cId="2949865593" sldId="289"/>
        </pc:sldMkLst>
        <pc:spChg chg="del">
          <ac:chgData name="Ashley Mayo" userId="7b0347e3-e893-48f6-af4a-3fd1d59def47" providerId="ADAL" clId="{D15A7F09-8BBE-4BAF-9292-01F96C4BB9A9}" dt="2021-05-11T20:14:44.327" v="4102" actId="478"/>
          <ac:spMkLst>
            <pc:docMk/>
            <pc:sldMk cId="2949865593" sldId="289"/>
            <ac:spMk id="4" creationId="{F02FCE52-FF96-4352-BDF4-ADFC3C30E03E}"/>
          </ac:spMkLst>
        </pc:spChg>
        <pc:spChg chg="add del mod">
          <ac:chgData name="Ashley Mayo" userId="7b0347e3-e893-48f6-af4a-3fd1d59def47" providerId="ADAL" clId="{D15A7F09-8BBE-4BAF-9292-01F96C4BB9A9}" dt="2021-05-11T20:14:51.666" v="4104" actId="478"/>
          <ac:spMkLst>
            <pc:docMk/>
            <pc:sldMk cId="2949865593" sldId="289"/>
            <ac:spMk id="5" creationId="{AD1B73AE-C1AB-4B15-826B-6EDA8D21C2BB}"/>
          </ac:spMkLst>
        </pc:spChg>
        <pc:spChg chg="add del mod">
          <ac:chgData name="Ashley Mayo" userId="7b0347e3-e893-48f6-af4a-3fd1d59def47" providerId="ADAL" clId="{D15A7F09-8BBE-4BAF-9292-01F96C4BB9A9}" dt="2021-05-11T20:15:03.643" v="4107" actId="478"/>
          <ac:spMkLst>
            <pc:docMk/>
            <pc:sldMk cId="2949865593" sldId="289"/>
            <ac:spMk id="6" creationId="{852F1ECC-C4DB-4C24-8024-7C6A79CBA720}"/>
          </ac:spMkLst>
        </pc:spChg>
        <pc:spChg chg="add del mod">
          <ac:chgData name="Ashley Mayo" userId="7b0347e3-e893-48f6-af4a-3fd1d59def47" providerId="ADAL" clId="{D15A7F09-8BBE-4BAF-9292-01F96C4BB9A9}" dt="2021-05-11T20:15:01.810" v="4106" actId="478"/>
          <ac:spMkLst>
            <pc:docMk/>
            <pc:sldMk cId="2949865593" sldId="289"/>
            <ac:spMk id="7" creationId="{3ACA8D10-0D4B-4395-BD3B-A097C4F1A0A6}"/>
          </ac:spMkLst>
        </pc:spChg>
        <pc:graphicFrameChg chg="add del mod modGraphic">
          <ac:chgData name="Ashley Mayo" userId="7b0347e3-e893-48f6-af4a-3fd1d59def47" providerId="ADAL" clId="{D15A7F09-8BBE-4BAF-9292-01F96C4BB9A9}" dt="2021-05-11T20:15:20.346" v="4113" actId="13926"/>
          <ac:graphicFrameMkLst>
            <pc:docMk/>
            <pc:sldMk cId="2949865593" sldId="289"/>
            <ac:graphicFrameMk id="2" creationId="{CE9AC150-7D2D-4AB1-8E82-6F58BEF72F56}"/>
          </ac:graphicFrameMkLst>
        </pc:graphicFrameChg>
        <pc:picChg chg="del">
          <ac:chgData name="Ashley Mayo" userId="7b0347e3-e893-48f6-af4a-3fd1d59def47" providerId="ADAL" clId="{D15A7F09-8BBE-4BAF-9292-01F96C4BB9A9}" dt="2021-05-11T20:14:15.875" v="4088" actId="478"/>
          <ac:picMkLst>
            <pc:docMk/>
            <pc:sldMk cId="2949865593" sldId="289"/>
            <ac:picMk id="22" creationId="{D8909ABC-A680-4588-8EE2-6CA743F61C54}"/>
          </ac:picMkLst>
        </pc:picChg>
      </pc:sldChg>
      <pc:sldChg chg="addSp delSp modSp add mod modAnim modNotesTx">
        <pc:chgData name="Ashley Mayo" userId="7b0347e3-e893-48f6-af4a-3fd1d59def47" providerId="ADAL" clId="{D15A7F09-8BBE-4BAF-9292-01F96C4BB9A9}" dt="2021-05-11T18:39:14.004" v="1272" actId="20577"/>
        <pc:sldMkLst>
          <pc:docMk/>
          <pc:sldMk cId="1160575690" sldId="353"/>
        </pc:sldMkLst>
        <pc:spChg chg="mod">
          <ac:chgData name="Ashley Mayo" userId="7b0347e3-e893-48f6-af4a-3fd1d59def47" providerId="ADAL" clId="{D15A7F09-8BBE-4BAF-9292-01F96C4BB9A9}" dt="2021-05-11T18:39:14.004" v="1272" actId="20577"/>
          <ac:spMkLst>
            <pc:docMk/>
            <pc:sldMk cId="1160575690" sldId="353"/>
            <ac:spMk id="2" creationId="{0AB90DE1-4B84-43CD-8604-B87D4AA1153B}"/>
          </ac:spMkLst>
        </pc:spChg>
        <pc:spChg chg="add mod">
          <ac:chgData name="Ashley Mayo" userId="7b0347e3-e893-48f6-af4a-3fd1d59def47" providerId="ADAL" clId="{D15A7F09-8BBE-4BAF-9292-01F96C4BB9A9}" dt="2021-05-11T17:51:53.713" v="588" actId="20577"/>
          <ac:spMkLst>
            <pc:docMk/>
            <pc:sldMk cId="1160575690" sldId="353"/>
            <ac:spMk id="3" creationId="{6152E008-5EA9-4F6C-9DD1-CEC568E5F9A7}"/>
          </ac:spMkLst>
        </pc:spChg>
        <pc:spChg chg="add mod">
          <ac:chgData name="Ashley Mayo" userId="7b0347e3-e893-48f6-af4a-3fd1d59def47" providerId="ADAL" clId="{D15A7F09-8BBE-4BAF-9292-01F96C4BB9A9}" dt="2021-05-11T17:52:08.629" v="590" actId="14100"/>
          <ac:spMkLst>
            <pc:docMk/>
            <pc:sldMk cId="1160575690" sldId="353"/>
            <ac:spMk id="4" creationId="{D79C61AB-545F-4640-966B-CA1BFC53A202}"/>
          </ac:spMkLst>
        </pc:spChg>
        <pc:spChg chg="mod">
          <ac:chgData name="Ashley Mayo" userId="7b0347e3-e893-48f6-af4a-3fd1d59def47" providerId="ADAL" clId="{D15A7F09-8BBE-4BAF-9292-01F96C4BB9A9}" dt="2021-05-11T17:39:44.625" v="316" actId="20577"/>
          <ac:spMkLst>
            <pc:docMk/>
            <pc:sldMk cId="1160575690" sldId="353"/>
            <ac:spMk id="7" creationId="{A679F8F2-6880-4D77-8E35-31EBB0C3CDA1}"/>
          </ac:spMkLst>
        </pc:spChg>
        <pc:picChg chg="add del">
          <ac:chgData name="Ashley Mayo" userId="7b0347e3-e893-48f6-af4a-3fd1d59def47" providerId="ADAL" clId="{D15A7F09-8BBE-4BAF-9292-01F96C4BB9A9}" dt="2021-05-11T17:56:29.016" v="592" actId="22"/>
          <ac:picMkLst>
            <pc:docMk/>
            <pc:sldMk cId="1160575690" sldId="353"/>
            <ac:picMk id="12" creationId="{A3A2CA70-7FBF-41E7-9D23-EEDC0F6B0080}"/>
          </ac:picMkLst>
        </pc:picChg>
      </pc:sldChg>
      <pc:sldChg chg="modSp add del mod">
        <pc:chgData name="Ashley Mayo" userId="7b0347e3-e893-48f6-af4a-3fd1d59def47" providerId="ADAL" clId="{D15A7F09-8BBE-4BAF-9292-01F96C4BB9A9}" dt="2021-05-11T20:17:06.873" v="4122" actId="47"/>
        <pc:sldMkLst>
          <pc:docMk/>
          <pc:sldMk cId="1672086983" sldId="490"/>
        </pc:sldMkLst>
        <pc:spChg chg="mod">
          <ac:chgData name="Ashley Mayo" userId="7b0347e3-e893-48f6-af4a-3fd1d59def47" providerId="ADAL" clId="{D15A7F09-8BBE-4BAF-9292-01F96C4BB9A9}" dt="2021-05-11T20:11:54.933" v="4071" actId="20577"/>
          <ac:spMkLst>
            <pc:docMk/>
            <pc:sldMk cId="1672086983" sldId="490"/>
            <ac:spMk id="2" creationId="{D99108A3-30E1-4C90-94AF-BEB59CA1DD17}"/>
          </ac:spMkLst>
        </pc:spChg>
        <pc:spChg chg="mod">
          <ac:chgData name="Ashley Mayo" userId="7b0347e3-e893-48f6-af4a-3fd1d59def47" providerId="ADAL" clId="{D15A7F09-8BBE-4BAF-9292-01F96C4BB9A9}" dt="2021-05-11T20:00:45.648" v="3815" actId="1076"/>
          <ac:spMkLst>
            <pc:docMk/>
            <pc:sldMk cId="1672086983" sldId="490"/>
            <ac:spMk id="4" creationId="{5677F1B6-E35F-42DC-9943-0AB9F3B2DABD}"/>
          </ac:spMkLst>
        </pc:spChg>
        <pc:spChg chg="mod">
          <ac:chgData name="Ashley Mayo" userId="7b0347e3-e893-48f6-af4a-3fd1d59def47" providerId="ADAL" clId="{D15A7F09-8BBE-4BAF-9292-01F96C4BB9A9}" dt="2021-05-11T20:07:31.827" v="3873" actId="12"/>
          <ac:spMkLst>
            <pc:docMk/>
            <pc:sldMk cId="1672086983" sldId="490"/>
            <ac:spMk id="6" creationId="{60342BF2-295C-4E82-B639-602A054EDBCB}"/>
          </ac:spMkLst>
        </pc:spChg>
        <pc:picChg chg="mod">
          <ac:chgData name="Ashley Mayo" userId="7b0347e3-e893-48f6-af4a-3fd1d59def47" providerId="ADAL" clId="{D15A7F09-8BBE-4BAF-9292-01F96C4BB9A9}" dt="2021-05-11T20:00:39.396" v="3812" actId="14100"/>
          <ac:picMkLst>
            <pc:docMk/>
            <pc:sldMk cId="1672086983" sldId="490"/>
            <ac:picMk id="3" creationId="{C0EF1CA2-A4B9-4277-A00C-A4E102D1C365}"/>
          </ac:picMkLst>
        </pc:picChg>
      </pc:sldChg>
      <pc:sldChg chg="add del">
        <pc:chgData name="Ashley Mayo" userId="7b0347e3-e893-48f6-af4a-3fd1d59def47" providerId="ADAL" clId="{D15A7F09-8BBE-4BAF-9292-01F96C4BB9A9}" dt="2021-05-11T20:12:31.425" v="4075" actId="2696"/>
        <pc:sldMkLst>
          <pc:docMk/>
          <pc:sldMk cId="1178513048" sldId="491"/>
        </pc:sldMkLst>
      </pc:sldChg>
      <pc:sldChg chg="modSp add mod">
        <pc:chgData name="Ashley Mayo" userId="7b0347e3-e893-48f6-af4a-3fd1d59def47" providerId="ADAL" clId="{D15A7F09-8BBE-4BAF-9292-01F96C4BB9A9}" dt="2021-05-17T21:30:28.163" v="15984" actId="20577"/>
        <pc:sldMkLst>
          <pc:docMk/>
          <pc:sldMk cId="4204659134" sldId="491"/>
        </pc:sldMkLst>
        <pc:spChg chg="mod">
          <ac:chgData name="Ashley Mayo" userId="7b0347e3-e893-48f6-af4a-3fd1d59def47" providerId="ADAL" clId="{D15A7F09-8BBE-4BAF-9292-01F96C4BB9A9}" dt="2021-05-12T20:34:14.524" v="6810" actId="1076"/>
          <ac:spMkLst>
            <pc:docMk/>
            <pc:sldMk cId="4204659134" sldId="491"/>
            <ac:spMk id="2" creationId="{5A796A90-5112-4793-8B36-6D99D4EF0265}"/>
          </ac:spMkLst>
        </pc:spChg>
        <pc:spChg chg="mod">
          <ac:chgData name="Ashley Mayo" userId="7b0347e3-e893-48f6-af4a-3fd1d59def47" providerId="ADAL" clId="{D15A7F09-8BBE-4BAF-9292-01F96C4BB9A9}" dt="2021-05-17T21:30:28.163" v="15984" actId="20577"/>
          <ac:spMkLst>
            <pc:docMk/>
            <pc:sldMk cId="4204659134" sldId="491"/>
            <ac:spMk id="3" creationId="{C1727932-D200-452B-8DA4-E3BF07F8EA81}"/>
          </ac:spMkLst>
        </pc:spChg>
      </pc:sldChg>
      <pc:sldChg chg="addSp delSp modSp add mod modAnim addCm delCm modCm">
        <pc:chgData name="Ashley Mayo" userId="7b0347e3-e893-48f6-af4a-3fd1d59def47" providerId="ADAL" clId="{D15A7F09-8BBE-4BAF-9292-01F96C4BB9A9}" dt="2021-05-14T14:35:47.780" v="13332" actId="1076"/>
        <pc:sldMkLst>
          <pc:docMk/>
          <pc:sldMk cId="4000013801" sldId="492"/>
        </pc:sldMkLst>
        <pc:spChg chg="mod">
          <ac:chgData name="Ashley Mayo" userId="7b0347e3-e893-48f6-af4a-3fd1d59def47" providerId="ADAL" clId="{D15A7F09-8BBE-4BAF-9292-01F96C4BB9A9}" dt="2021-05-14T14:35:47.780" v="13332" actId="1076"/>
          <ac:spMkLst>
            <pc:docMk/>
            <pc:sldMk cId="4000013801" sldId="492"/>
            <ac:spMk id="2" creationId="{D99108A3-30E1-4C90-94AF-BEB59CA1DD17}"/>
          </ac:spMkLst>
        </pc:spChg>
        <pc:spChg chg="mod">
          <ac:chgData name="Ashley Mayo" userId="7b0347e3-e893-48f6-af4a-3fd1d59def47" providerId="ADAL" clId="{D15A7F09-8BBE-4BAF-9292-01F96C4BB9A9}" dt="2021-05-13T21:53:11.766" v="12838" actId="13926"/>
          <ac:spMkLst>
            <pc:docMk/>
            <pc:sldMk cId="4000013801" sldId="492"/>
            <ac:spMk id="6" creationId="{60342BF2-295C-4E82-B639-602A054EDBCB}"/>
          </ac:spMkLst>
        </pc:spChg>
        <pc:spChg chg="mod">
          <ac:chgData name="Ashley Mayo" userId="7b0347e3-e893-48f6-af4a-3fd1d59def47" providerId="ADAL" clId="{D15A7F09-8BBE-4BAF-9292-01F96C4BB9A9}" dt="2021-05-11T19:56:47.212" v="3732" actId="1076"/>
          <ac:spMkLst>
            <pc:docMk/>
            <pc:sldMk cId="4000013801" sldId="492"/>
            <ac:spMk id="7" creationId="{0230269F-51AF-4C3B-A3E8-122110B1305D}"/>
          </ac:spMkLst>
        </pc:spChg>
        <pc:spChg chg="mod">
          <ac:chgData name="Ashley Mayo" userId="7b0347e3-e893-48f6-af4a-3fd1d59def47" providerId="ADAL" clId="{D15A7F09-8BBE-4BAF-9292-01F96C4BB9A9}" dt="2021-05-11T19:58:11.611" v="3774" actId="14100"/>
          <ac:spMkLst>
            <pc:docMk/>
            <pc:sldMk cId="4000013801" sldId="492"/>
            <ac:spMk id="8" creationId="{5BABADB6-18EB-440F-BBAC-236244421D2A}"/>
          </ac:spMkLst>
        </pc:spChg>
        <pc:grpChg chg="mod">
          <ac:chgData name="Ashley Mayo" userId="7b0347e3-e893-48f6-af4a-3fd1d59def47" providerId="ADAL" clId="{D15A7F09-8BBE-4BAF-9292-01F96C4BB9A9}" dt="2021-05-11T19:54:15.457" v="3665" actId="18245"/>
          <ac:grpSpMkLst>
            <pc:docMk/>
            <pc:sldMk cId="4000013801" sldId="492"/>
            <ac:grpSpMk id="4" creationId="{8F656D85-E8AE-447E-8A1E-D8827BA0A230}"/>
          </ac:grpSpMkLst>
        </pc:grpChg>
        <pc:graphicFrameChg chg="del mod modGraphic">
          <ac:chgData name="Ashley Mayo" userId="7b0347e3-e893-48f6-af4a-3fd1d59def47" providerId="ADAL" clId="{D15A7F09-8BBE-4BAF-9292-01F96C4BB9A9}" dt="2021-05-11T19:54:15.457" v="3665" actId="18245"/>
          <ac:graphicFrameMkLst>
            <pc:docMk/>
            <pc:sldMk cId="4000013801" sldId="492"/>
            <ac:graphicFrameMk id="3" creationId="{82F017A8-B0B0-40C5-9E0A-B153E25D617E}"/>
          </ac:graphicFrameMkLst>
        </pc:graphicFrameChg>
        <pc:picChg chg="add mod">
          <ac:chgData name="Ashley Mayo" userId="7b0347e3-e893-48f6-af4a-3fd1d59def47" providerId="ADAL" clId="{D15A7F09-8BBE-4BAF-9292-01F96C4BB9A9}" dt="2021-05-11T19:57:53.692" v="3772" actId="1076"/>
          <ac:picMkLst>
            <pc:docMk/>
            <pc:sldMk cId="4000013801" sldId="492"/>
            <ac:picMk id="9" creationId="{5FF81BAD-F3C0-468E-B44A-C31093AB209B}"/>
          </ac:picMkLst>
        </pc:picChg>
      </pc:sldChg>
      <pc:sldChg chg="add del">
        <pc:chgData name="Ashley Mayo" userId="7b0347e3-e893-48f6-af4a-3fd1d59def47" providerId="ADAL" clId="{D15A7F09-8BBE-4BAF-9292-01F96C4BB9A9}" dt="2021-05-11T19:58:20.779" v="3775" actId="47"/>
        <pc:sldMkLst>
          <pc:docMk/>
          <pc:sldMk cId="4134471423" sldId="494"/>
        </pc:sldMkLst>
      </pc:sldChg>
      <pc:sldChg chg="delSp modSp add del">
        <pc:chgData name="Ashley Mayo" userId="7b0347e3-e893-48f6-af4a-3fd1d59def47" providerId="ADAL" clId="{D15A7F09-8BBE-4BAF-9292-01F96C4BB9A9}" dt="2021-05-11T18:04:46.402" v="988" actId="47"/>
        <pc:sldMkLst>
          <pc:docMk/>
          <pc:sldMk cId="1538378103" sldId="1916"/>
        </pc:sldMkLst>
        <pc:spChg chg="mod topLvl">
          <ac:chgData name="Ashley Mayo" userId="7b0347e3-e893-48f6-af4a-3fd1d59def47" providerId="ADAL" clId="{D15A7F09-8BBE-4BAF-9292-01F96C4BB9A9}" dt="2021-05-11T17:57:26.879" v="595" actId="165"/>
          <ac:spMkLst>
            <pc:docMk/>
            <pc:sldMk cId="1538378103" sldId="1916"/>
            <ac:spMk id="30" creationId="{CD4E5F5E-2D18-4BD8-B881-7F56DE075617}"/>
          </ac:spMkLst>
        </pc:spChg>
        <pc:spChg chg="mod topLvl">
          <ac:chgData name="Ashley Mayo" userId="7b0347e3-e893-48f6-af4a-3fd1d59def47" providerId="ADAL" clId="{D15A7F09-8BBE-4BAF-9292-01F96C4BB9A9}" dt="2021-05-11T17:57:26.879" v="595" actId="165"/>
          <ac:spMkLst>
            <pc:docMk/>
            <pc:sldMk cId="1538378103" sldId="1916"/>
            <ac:spMk id="31" creationId="{BF84C2F8-9861-4C8B-90F9-EF276AEF1F7D}"/>
          </ac:spMkLst>
        </pc:spChg>
        <pc:spChg chg="mod topLvl">
          <ac:chgData name="Ashley Mayo" userId="7b0347e3-e893-48f6-af4a-3fd1d59def47" providerId="ADAL" clId="{D15A7F09-8BBE-4BAF-9292-01F96C4BB9A9}" dt="2021-05-11T17:57:26.879" v="595" actId="165"/>
          <ac:spMkLst>
            <pc:docMk/>
            <pc:sldMk cId="1538378103" sldId="1916"/>
            <ac:spMk id="32" creationId="{666C0936-96CC-4D83-B654-91F2E91E7768}"/>
          </ac:spMkLst>
        </pc:spChg>
        <pc:spChg chg="mod topLvl">
          <ac:chgData name="Ashley Mayo" userId="7b0347e3-e893-48f6-af4a-3fd1d59def47" providerId="ADAL" clId="{D15A7F09-8BBE-4BAF-9292-01F96C4BB9A9}" dt="2021-05-11T17:57:26.879" v="595" actId="165"/>
          <ac:spMkLst>
            <pc:docMk/>
            <pc:sldMk cId="1538378103" sldId="1916"/>
            <ac:spMk id="33" creationId="{D82D7563-1CB7-4FD8-BA6B-E344D8E64E4B}"/>
          </ac:spMkLst>
        </pc:spChg>
        <pc:spChg chg="mod topLvl">
          <ac:chgData name="Ashley Mayo" userId="7b0347e3-e893-48f6-af4a-3fd1d59def47" providerId="ADAL" clId="{D15A7F09-8BBE-4BAF-9292-01F96C4BB9A9}" dt="2021-05-11T17:57:26.879" v="595" actId="165"/>
          <ac:spMkLst>
            <pc:docMk/>
            <pc:sldMk cId="1538378103" sldId="1916"/>
            <ac:spMk id="34" creationId="{579692D4-06CD-4A8C-A5C4-7B282A602742}"/>
          </ac:spMkLst>
        </pc:spChg>
        <pc:spChg chg="mod topLvl">
          <ac:chgData name="Ashley Mayo" userId="7b0347e3-e893-48f6-af4a-3fd1d59def47" providerId="ADAL" clId="{D15A7F09-8BBE-4BAF-9292-01F96C4BB9A9}" dt="2021-05-11T17:57:26.879" v="595" actId="165"/>
          <ac:spMkLst>
            <pc:docMk/>
            <pc:sldMk cId="1538378103" sldId="1916"/>
            <ac:spMk id="35" creationId="{8CB35ECB-FCCF-43DF-9653-9F13CD422C57}"/>
          </ac:spMkLst>
        </pc:spChg>
        <pc:spChg chg="mod topLvl">
          <ac:chgData name="Ashley Mayo" userId="7b0347e3-e893-48f6-af4a-3fd1d59def47" providerId="ADAL" clId="{D15A7F09-8BBE-4BAF-9292-01F96C4BB9A9}" dt="2021-05-11T17:57:26.879" v="595" actId="165"/>
          <ac:spMkLst>
            <pc:docMk/>
            <pc:sldMk cId="1538378103" sldId="1916"/>
            <ac:spMk id="36" creationId="{70E6748E-BD6D-4821-8EAB-D0F2CF2E6966}"/>
          </ac:spMkLst>
        </pc:spChg>
        <pc:spChg chg="mod topLvl">
          <ac:chgData name="Ashley Mayo" userId="7b0347e3-e893-48f6-af4a-3fd1d59def47" providerId="ADAL" clId="{D15A7F09-8BBE-4BAF-9292-01F96C4BB9A9}" dt="2021-05-11T17:57:26.879" v="595" actId="165"/>
          <ac:spMkLst>
            <pc:docMk/>
            <pc:sldMk cId="1538378103" sldId="1916"/>
            <ac:spMk id="37" creationId="{281DA66F-997E-4EB6-BA61-625148982CD0}"/>
          </ac:spMkLst>
        </pc:spChg>
        <pc:spChg chg="mod topLvl">
          <ac:chgData name="Ashley Mayo" userId="7b0347e3-e893-48f6-af4a-3fd1d59def47" providerId="ADAL" clId="{D15A7F09-8BBE-4BAF-9292-01F96C4BB9A9}" dt="2021-05-11T17:57:26.879" v="595" actId="165"/>
          <ac:spMkLst>
            <pc:docMk/>
            <pc:sldMk cId="1538378103" sldId="1916"/>
            <ac:spMk id="38" creationId="{9EB3AE9D-68AB-4668-9737-E4B7A50F140D}"/>
          </ac:spMkLst>
        </pc:spChg>
        <pc:spChg chg="mod topLvl">
          <ac:chgData name="Ashley Mayo" userId="7b0347e3-e893-48f6-af4a-3fd1d59def47" providerId="ADAL" clId="{D15A7F09-8BBE-4BAF-9292-01F96C4BB9A9}" dt="2021-05-11T17:57:26.879" v="595" actId="165"/>
          <ac:spMkLst>
            <pc:docMk/>
            <pc:sldMk cId="1538378103" sldId="1916"/>
            <ac:spMk id="39" creationId="{73BCFD10-FBB8-4F73-8667-CCF10A8ED05C}"/>
          </ac:spMkLst>
        </pc:spChg>
        <pc:grpChg chg="del">
          <ac:chgData name="Ashley Mayo" userId="7b0347e3-e893-48f6-af4a-3fd1d59def47" providerId="ADAL" clId="{D15A7F09-8BBE-4BAF-9292-01F96C4BB9A9}" dt="2021-05-11T17:57:26.879" v="595" actId="165"/>
          <ac:grpSpMkLst>
            <pc:docMk/>
            <pc:sldMk cId="1538378103" sldId="1916"/>
            <ac:grpSpMk id="29" creationId="{0BCDD4F4-9A2C-4BF6-AAC8-B82BD82938EB}"/>
          </ac:grpSpMkLst>
        </pc:grpChg>
      </pc:sldChg>
      <pc:sldChg chg="del">
        <pc:chgData name="Ashley Mayo" userId="7b0347e3-e893-48f6-af4a-3fd1d59def47" providerId="ADAL" clId="{D15A7F09-8BBE-4BAF-9292-01F96C4BB9A9}" dt="2021-05-11T17:35:42.350" v="233" actId="47"/>
        <pc:sldMkLst>
          <pc:docMk/>
          <pc:sldMk cId="1563191278" sldId="1934"/>
        </pc:sldMkLst>
      </pc:sldChg>
      <pc:sldChg chg="del">
        <pc:chgData name="Ashley Mayo" userId="7b0347e3-e893-48f6-af4a-3fd1d59def47" providerId="ADAL" clId="{D15A7F09-8BBE-4BAF-9292-01F96C4BB9A9}" dt="2021-05-11T17:35:44.917" v="234" actId="47"/>
        <pc:sldMkLst>
          <pc:docMk/>
          <pc:sldMk cId="2052481099" sldId="1935"/>
        </pc:sldMkLst>
      </pc:sldChg>
      <pc:sldChg chg="addSp modSp mod">
        <pc:chgData name="Ashley Mayo" userId="7b0347e3-e893-48f6-af4a-3fd1d59def47" providerId="ADAL" clId="{D15A7F09-8BBE-4BAF-9292-01F96C4BB9A9}" dt="2021-05-17T21:17:32.312" v="15919" actId="20577"/>
        <pc:sldMkLst>
          <pc:docMk/>
          <pc:sldMk cId="1494772216" sldId="1936"/>
        </pc:sldMkLst>
        <pc:spChg chg="mod">
          <ac:chgData name="Ashley Mayo" userId="7b0347e3-e893-48f6-af4a-3fd1d59def47" providerId="ADAL" clId="{D15A7F09-8BBE-4BAF-9292-01F96C4BB9A9}" dt="2021-05-14T13:49:05.419" v="12875" actId="20577"/>
          <ac:spMkLst>
            <pc:docMk/>
            <pc:sldMk cId="1494772216" sldId="1936"/>
            <ac:spMk id="2" creationId="{C0F71D1D-755E-4607-AC4E-66C4BE8D2240}"/>
          </ac:spMkLst>
        </pc:spChg>
        <pc:spChg chg="mod">
          <ac:chgData name="Ashley Mayo" userId="7b0347e3-e893-48f6-af4a-3fd1d59def47" providerId="ADAL" clId="{D15A7F09-8BBE-4BAF-9292-01F96C4BB9A9}" dt="2021-05-17T21:17:32.312" v="15919" actId="20577"/>
          <ac:spMkLst>
            <pc:docMk/>
            <pc:sldMk cId="1494772216" sldId="1936"/>
            <ac:spMk id="3" creationId="{0E9E7078-4053-40EA-BF63-E6792D28AF33}"/>
          </ac:spMkLst>
        </pc:spChg>
        <pc:spChg chg="mod">
          <ac:chgData name="Ashley Mayo" userId="7b0347e3-e893-48f6-af4a-3fd1d59def47" providerId="ADAL" clId="{D15A7F09-8BBE-4BAF-9292-01F96C4BB9A9}" dt="2021-05-17T21:17:18.279" v="15911" actId="20577"/>
          <ac:spMkLst>
            <pc:docMk/>
            <pc:sldMk cId="1494772216" sldId="1936"/>
            <ac:spMk id="4" creationId="{FF1F9186-9ACB-4CB7-B919-71F4A72DE419}"/>
          </ac:spMkLst>
        </pc:spChg>
        <pc:picChg chg="add mod">
          <ac:chgData name="Ashley Mayo" userId="7b0347e3-e893-48f6-af4a-3fd1d59def47" providerId="ADAL" clId="{D15A7F09-8BBE-4BAF-9292-01F96C4BB9A9}" dt="2021-05-11T17:38:03.190" v="299" actId="1076"/>
          <ac:picMkLst>
            <pc:docMk/>
            <pc:sldMk cId="1494772216" sldId="1936"/>
            <ac:picMk id="7" creationId="{7FA97051-B48E-439D-B52A-CC78F2BFA5CC}"/>
          </ac:picMkLst>
        </pc:picChg>
      </pc:sldChg>
      <pc:sldChg chg="addSp delSp modSp mod modAnim addCm delCm modCm">
        <pc:chgData name="Ashley Mayo" userId="7b0347e3-e893-48f6-af4a-3fd1d59def47" providerId="ADAL" clId="{D15A7F09-8BBE-4BAF-9292-01F96C4BB9A9}" dt="2021-05-17T21:10:51.254" v="15859" actId="1592"/>
        <pc:sldMkLst>
          <pc:docMk/>
          <pc:sldMk cId="371579523" sldId="1937"/>
        </pc:sldMkLst>
        <pc:spChg chg="mod">
          <ac:chgData name="Ashley Mayo" userId="7b0347e3-e893-48f6-af4a-3fd1d59def47" providerId="ADAL" clId="{D15A7F09-8BBE-4BAF-9292-01F96C4BB9A9}" dt="2021-05-11T17:36:22.698" v="265" actId="20577"/>
          <ac:spMkLst>
            <pc:docMk/>
            <pc:sldMk cId="371579523" sldId="1937"/>
            <ac:spMk id="2" creationId="{CABE64D9-EC6F-407D-8C0C-88A8E4AAAC4E}"/>
          </ac:spMkLst>
        </pc:spChg>
        <pc:spChg chg="mod">
          <ac:chgData name="Ashley Mayo" userId="7b0347e3-e893-48f6-af4a-3fd1d59def47" providerId="ADAL" clId="{D15A7F09-8BBE-4BAF-9292-01F96C4BB9A9}" dt="2021-05-17T21:10:47.128" v="15858" actId="13926"/>
          <ac:spMkLst>
            <pc:docMk/>
            <pc:sldMk cId="371579523" sldId="1937"/>
            <ac:spMk id="3" creationId="{341068AD-778D-4FB4-81A4-0FF67BD21C50}"/>
          </ac:spMkLst>
        </pc:spChg>
        <pc:spChg chg="add del">
          <ac:chgData name="Ashley Mayo" userId="7b0347e3-e893-48f6-af4a-3fd1d59def47" providerId="ADAL" clId="{D15A7F09-8BBE-4BAF-9292-01F96C4BB9A9}" dt="2021-05-11T17:49:11.809" v="547" actId="478"/>
          <ac:spMkLst>
            <pc:docMk/>
            <pc:sldMk cId="371579523" sldId="1937"/>
            <ac:spMk id="10" creationId="{C4F1DF1B-746A-4D71-96DA-71DA1BB75BD0}"/>
          </ac:spMkLst>
        </pc:spChg>
        <pc:spChg chg="add del">
          <ac:chgData name="Ashley Mayo" userId="7b0347e3-e893-48f6-af4a-3fd1d59def47" providerId="ADAL" clId="{D15A7F09-8BBE-4BAF-9292-01F96C4BB9A9}" dt="2021-05-11T17:50:21.760" v="551" actId="478"/>
          <ac:spMkLst>
            <pc:docMk/>
            <pc:sldMk cId="371579523" sldId="1937"/>
            <ac:spMk id="11" creationId="{611B1CA3-FE55-406E-8D88-771E5FBB2474}"/>
          </ac:spMkLst>
        </pc:spChg>
        <pc:spChg chg="add del mod">
          <ac:chgData name="Ashley Mayo" userId="7b0347e3-e893-48f6-af4a-3fd1d59def47" providerId="ADAL" clId="{D15A7F09-8BBE-4BAF-9292-01F96C4BB9A9}" dt="2021-05-11T17:50:39.760" v="554" actId="478"/>
          <ac:spMkLst>
            <pc:docMk/>
            <pc:sldMk cId="371579523" sldId="1937"/>
            <ac:spMk id="12" creationId="{BE852EB5-BE02-41FB-A2C6-8B8D58193036}"/>
          </ac:spMkLst>
        </pc:spChg>
        <pc:picChg chg="del mod">
          <ac:chgData name="Ashley Mayo" userId="7b0347e3-e893-48f6-af4a-3fd1d59def47" providerId="ADAL" clId="{D15A7F09-8BBE-4BAF-9292-01F96C4BB9A9}" dt="2021-05-11T17:35:59.745" v="238" actId="478"/>
          <ac:picMkLst>
            <pc:docMk/>
            <pc:sldMk cId="371579523" sldId="1937"/>
            <ac:picMk id="7" creationId="{DD6B80E2-7B67-4914-BE23-20B48222B057}"/>
          </ac:picMkLst>
        </pc:picChg>
        <pc:picChg chg="add del mod">
          <ac:chgData name="Ashley Mayo" userId="7b0347e3-e893-48f6-af4a-3fd1d59def47" providerId="ADAL" clId="{D15A7F09-8BBE-4BAF-9292-01F96C4BB9A9}" dt="2021-05-11T17:48:14.929" v="541" actId="478"/>
          <ac:picMkLst>
            <pc:docMk/>
            <pc:sldMk cId="371579523" sldId="1937"/>
            <ac:picMk id="8" creationId="{8DF57AB2-D6D4-45BE-96B4-BA8A2AA7D6B2}"/>
          </ac:picMkLst>
        </pc:picChg>
        <pc:picChg chg="add mod">
          <ac:chgData name="Ashley Mayo" userId="7b0347e3-e893-48f6-af4a-3fd1d59def47" providerId="ADAL" clId="{D15A7F09-8BBE-4BAF-9292-01F96C4BB9A9}" dt="2021-05-11T17:49:36.541" v="548" actId="1076"/>
          <ac:picMkLst>
            <pc:docMk/>
            <pc:sldMk cId="371579523" sldId="1937"/>
            <ac:picMk id="9" creationId="{4751A2E9-A197-4EC4-B7D5-B19AD8955CB6}"/>
          </ac:picMkLst>
        </pc:picChg>
      </pc:sldChg>
      <pc:sldChg chg="addSp delSp modSp add mod">
        <pc:chgData name="Ashley Mayo" userId="7b0347e3-e893-48f6-af4a-3fd1d59def47" providerId="ADAL" clId="{D15A7F09-8BBE-4BAF-9292-01F96C4BB9A9}" dt="2021-05-11T18:38:39.067" v="1269" actId="478"/>
        <pc:sldMkLst>
          <pc:docMk/>
          <pc:sldMk cId="2815947790" sldId="1938"/>
        </pc:sldMkLst>
        <pc:spChg chg="mod">
          <ac:chgData name="Ashley Mayo" userId="7b0347e3-e893-48f6-af4a-3fd1d59def47" providerId="ADAL" clId="{D15A7F09-8BBE-4BAF-9292-01F96C4BB9A9}" dt="2021-05-11T17:36:36.026" v="288" actId="20577"/>
          <ac:spMkLst>
            <pc:docMk/>
            <pc:sldMk cId="2815947790" sldId="1938"/>
            <ac:spMk id="2" creationId="{CABE64D9-EC6F-407D-8C0C-88A8E4AAAC4E}"/>
          </ac:spMkLst>
        </pc:spChg>
        <pc:spChg chg="del mod">
          <ac:chgData name="Ashley Mayo" userId="7b0347e3-e893-48f6-af4a-3fd1d59def47" providerId="ADAL" clId="{D15A7F09-8BBE-4BAF-9292-01F96C4BB9A9}" dt="2021-05-11T17:42:33.856" v="370" actId="22"/>
          <ac:spMkLst>
            <pc:docMk/>
            <pc:sldMk cId="2815947790" sldId="1938"/>
            <ac:spMk id="3" creationId="{341068AD-778D-4FB4-81A4-0FF67BD21C50}"/>
          </ac:spMkLst>
        </pc:spChg>
        <pc:spChg chg="del">
          <ac:chgData name="Ashley Mayo" userId="7b0347e3-e893-48f6-af4a-3fd1d59def47" providerId="ADAL" clId="{D15A7F09-8BBE-4BAF-9292-01F96C4BB9A9}" dt="2021-05-11T18:38:39.067" v="1269" actId="478"/>
          <ac:spMkLst>
            <pc:docMk/>
            <pc:sldMk cId="2815947790" sldId="1938"/>
            <ac:spMk id="4" creationId="{29D38D20-8B98-4E2F-A4C3-B8CFF7150027}"/>
          </ac:spMkLst>
        </pc:spChg>
        <pc:picChg chg="add mod ord">
          <ac:chgData name="Ashley Mayo" userId="7b0347e3-e893-48f6-af4a-3fd1d59def47" providerId="ADAL" clId="{D15A7F09-8BBE-4BAF-9292-01F96C4BB9A9}" dt="2021-05-11T18:38:28.121" v="1268" actId="1076"/>
          <ac:picMkLst>
            <pc:docMk/>
            <pc:sldMk cId="2815947790" sldId="1938"/>
            <ac:picMk id="7" creationId="{D3011445-62A6-4DF8-9759-EFCFC8D45682}"/>
          </ac:picMkLst>
        </pc:picChg>
      </pc:sldChg>
      <pc:sldChg chg="addSp delSp modSp add mod modAnim">
        <pc:chgData name="Ashley Mayo" userId="7b0347e3-e893-48f6-af4a-3fd1d59def47" providerId="ADAL" clId="{D15A7F09-8BBE-4BAF-9292-01F96C4BB9A9}" dt="2021-05-17T21:19:30.162" v="15920"/>
        <pc:sldMkLst>
          <pc:docMk/>
          <pc:sldMk cId="1348967667" sldId="1939"/>
        </pc:sldMkLst>
        <pc:spChg chg="add del mod">
          <ac:chgData name="Ashley Mayo" userId="7b0347e3-e893-48f6-af4a-3fd1d59def47" providerId="ADAL" clId="{D15A7F09-8BBE-4BAF-9292-01F96C4BB9A9}" dt="2021-05-11T17:43:03.842" v="373" actId="22"/>
          <ac:spMkLst>
            <pc:docMk/>
            <pc:sldMk cId="1348967667" sldId="1939"/>
            <ac:spMk id="3" creationId="{C17C97F6-C84D-403A-96C5-E32F020E5F2A}"/>
          </ac:spMkLst>
        </pc:spChg>
        <pc:spChg chg="add mod">
          <ac:chgData name="Ashley Mayo" userId="7b0347e3-e893-48f6-af4a-3fd1d59def47" providerId="ADAL" clId="{D15A7F09-8BBE-4BAF-9292-01F96C4BB9A9}" dt="2021-05-11T17:46:27.425" v="521" actId="20577"/>
          <ac:spMkLst>
            <pc:docMk/>
            <pc:sldMk cId="1348967667" sldId="1939"/>
            <ac:spMk id="9" creationId="{91F19FB4-DC67-4696-AB0C-25F8C00F41E0}"/>
          </ac:spMkLst>
        </pc:spChg>
        <pc:picChg chg="del">
          <ac:chgData name="Ashley Mayo" userId="7b0347e3-e893-48f6-af4a-3fd1d59def47" providerId="ADAL" clId="{D15A7F09-8BBE-4BAF-9292-01F96C4BB9A9}" dt="2021-05-11T17:42:41.520" v="372" actId="478"/>
          <ac:picMkLst>
            <pc:docMk/>
            <pc:sldMk cId="1348967667" sldId="1939"/>
            <ac:picMk id="7" creationId="{D3011445-62A6-4DF8-9759-EFCFC8D45682}"/>
          </ac:picMkLst>
        </pc:picChg>
        <pc:picChg chg="add mod ord">
          <ac:chgData name="Ashley Mayo" userId="7b0347e3-e893-48f6-af4a-3fd1d59def47" providerId="ADAL" clId="{D15A7F09-8BBE-4BAF-9292-01F96C4BB9A9}" dt="2021-05-11T17:43:06.981" v="374" actId="1076"/>
          <ac:picMkLst>
            <pc:docMk/>
            <pc:sldMk cId="1348967667" sldId="1939"/>
            <ac:picMk id="8" creationId="{13D0E0CD-823D-49C5-B34B-9C8BDC7BDB53}"/>
          </ac:picMkLst>
        </pc:picChg>
      </pc:sldChg>
      <pc:sldChg chg="addSp delSp modSp add mod ord modAnim addCm delCm modCm">
        <pc:chgData name="Ashley Mayo" userId="7b0347e3-e893-48f6-af4a-3fd1d59def47" providerId="ADAL" clId="{D15A7F09-8BBE-4BAF-9292-01F96C4BB9A9}" dt="2021-05-14T18:38:43.738" v="13755" actId="1592"/>
        <pc:sldMkLst>
          <pc:docMk/>
          <pc:sldMk cId="2102889854" sldId="1940"/>
        </pc:sldMkLst>
        <pc:spChg chg="mod">
          <ac:chgData name="Ashley Mayo" userId="7b0347e3-e893-48f6-af4a-3fd1d59def47" providerId="ADAL" clId="{D15A7F09-8BBE-4BAF-9292-01F96C4BB9A9}" dt="2021-05-11T18:39:23.042" v="1273" actId="20577"/>
          <ac:spMkLst>
            <pc:docMk/>
            <pc:sldMk cId="2102889854" sldId="1940"/>
            <ac:spMk id="2" creationId="{1522D350-ED51-43DA-9E76-5F4E21ADB6CE}"/>
          </ac:spMkLst>
        </pc:spChg>
        <pc:spChg chg="add mod">
          <ac:chgData name="Ashley Mayo" userId="7b0347e3-e893-48f6-af4a-3fd1d59def47" providerId="ADAL" clId="{D15A7F09-8BBE-4BAF-9292-01F96C4BB9A9}" dt="2021-05-14T18:37:15.341" v="13749" actId="207"/>
          <ac:spMkLst>
            <pc:docMk/>
            <pc:sldMk cId="2102889854" sldId="1940"/>
            <ac:spMk id="3" creationId="{6CE87710-EEAD-4A9D-AE23-238B9AD0859F}"/>
          </ac:spMkLst>
        </pc:spChg>
        <pc:spChg chg="del">
          <ac:chgData name="Ashley Mayo" userId="7b0347e3-e893-48f6-af4a-3fd1d59def47" providerId="ADAL" clId="{D15A7F09-8BBE-4BAF-9292-01F96C4BB9A9}" dt="2021-05-11T17:58:32.063" v="678" actId="478"/>
          <ac:spMkLst>
            <pc:docMk/>
            <pc:sldMk cId="2102889854" sldId="1940"/>
            <ac:spMk id="3" creationId="{887404B3-86DD-4F96-81FD-7125269A069A}"/>
          </ac:spMkLst>
        </pc:spChg>
        <pc:spChg chg="mod">
          <ac:chgData name="Ashley Mayo" userId="7b0347e3-e893-48f6-af4a-3fd1d59def47" providerId="ADAL" clId="{D15A7F09-8BBE-4BAF-9292-01F96C4BB9A9}" dt="2021-05-11T17:59:38.166" v="831" actId="1037"/>
          <ac:spMkLst>
            <pc:docMk/>
            <pc:sldMk cId="2102889854" sldId="1940"/>
            <ac:spMk id="4" creationId="{60F650AC-7B8E-4EB2-B46C-32730BF90ACE}"/>
          </ac:spMkLst>
        </pc:spChg>
        <pc:spChg chg="mod">
          <ac:chgData name="Ashley Mayo" userId="7b0347e3-e893-48f6-af4a-3fd1d59def47" providerId="ADAL" clId="{D15A7F09-8BBE-4BAF-9292-01F96C4BB9A9}" dt="2021-05-11T18:04:23.464" v="984" actId="14100"/>
          <ac:spMkLst>
            <pc:docMk/>
            <pc:sldMk cId="2102889854" sldId="1940"/>
            <ac:spMk id="12" creationId="{9E939264-65D5-46AD-A923-C11EDCD8B751}"/>
          </ac:spMkLst>
        </pc:spChg>
        <pc:spChg chg="mod">
          <ac:chgData name="Ashley Mayo" userId="7b0347e3-e893-48f6-af4a-3fd1d59def47" providerId="ADAL" clId="{D15A7F09-8BBE-4BAF-9292-01F96C4BB9A9}" dt="2021-05-11T17:59:38.166" v="831" actId="1037"/>
          <ac:spMkLst>
            <pc:docMk/>
            <pc:sldMk cId="2102889854" sldId="1940"/>
            <ac:spMk id="18" creationId="{19D0EB8D-4BD5-46D4-8006-6FCA6902C346}"/>
          </ac:spMkLst>
        </pc:spChg>
        <pc:spChg chg="mod">
          <ac:chgData name="Ashley Mayo" userId="7b0347e3-e893-48f6-af4a-3fd1d59def47" providerId="ADAL" clId="{D15A7F09-8BBE-4BAF-9292-01F96C4BB9A9}" dt="2021-05-11T17:59:38.166" v="831" actId="1037"/>
          <ac:spMkLst>
            <pc:docMk/>
            <pc:sldMk cId="2102889854" sldId="1940"/>
            <ac:spMk id="20" creationId="{8D3F67F5-482A-40D0-997D-17A955A75F7D}"/>
          </ac:spMkLst>
        </pc:spChg>
        <pc:spChg chg="mod">
          <ac:chgData name="Ashley Mayo" userId="7b0347e3-e893-48f6-af4a-3fd1d59def47" providerId="ADAL" clId="{D15A7F09-8BBE-4BAF-9292-01F96C4BB9A9}" dt="2021-05-11T18:02:18.470" v="935" actId="14100"/>
          <ac:spMkLst>
            <pc:docMk/>
            <pc:sldMk cId="2102889854" sldId="1940"/>
            <ac:spMk id="21" creationId="{6A2F09CF-A3B0-4BA4-9533-AFD2F16AA483}"/>
          </ac:spMkLst>
        </pc:spChg>
        <pc:spChg chg="mod">
          <ac:chgData name="Ashley Mayo" userId="7b0347e3-e893-48f6-af4a-3fd1d59def47" providerId="ADAL" clId="{D15A7F09-8BBE-4BAF-9292-01F96C4BB9A9}" dt="2021-05-11T18:04:17.398" v="983" actId="14100"/>
          <ac:spMkLst>
            <pc:docMk/>
            <pc:sldMk cId="2102889854" sldId="1940"/>
            <ac:spMk id="25" creationId="{DA2EA5EA-5F72-4473-9E66-E389D365595E}"/>
          </ac:spMkLst>
        </pc:spChg>
        <pc:spChg chg="add mod">
          <ac:chgData name="Ashley Mayo" userId="7b0347e3-e893-48f6-af4a-3fd1d59def47" providerId="ADAL" clId="{D15A7F09-8BBE-4BAF-9292-01F96C4BB9A9}" dt="2021-05-11T18:02:31.451" v="937" actId="164"/>
          <ac:spMkLst>
            <pc:docMk/>
            <pc:sldMk cId="2102889854" sldId="1940"/>
            <ac:spMk id="26" creationId="{ED42679E-572B-4898-9F86-6F6A4421DFAC}"/>
          </ac:spMkLst>
        </pc:spChg>
        <pc:spChg chg="add mod">
          <ac:chgData name="Ashley Mayo" userId="7b0347e3-e893-48f6-af4a-3fd1d59def47" providerId="ADAL" clId="{D15A7F09-8BBE-4BAF-9292-01F96C4BB9A9}" dt="2021-05-11T18:37:57.932" v="1266" actId="20577"/>
          <ac:spMkLst>
            <pc:docMk/>
            <pc:sldMk cId="2102889854" sldId="1940"/>
            <ac:spMk id="29" creationId="{32F50F59-237B-4100-BD94-06DB05FA57FA}"/>
          </ac:spMkLst>
        </pc:spChg>
        <pc:spChg chg="mod">
          <ac:chgData name="Ashley Mayo" userId="7b0347e3-e893-48f6-af4a-3fd1d59def47" providerId="ADAL" clId="{D15A7F09-8BBE-4BAF-9292-01F96C4BB9A9}" dt="2021-05-11T18:02:09.357" v="933" actId="14100"/>
          <ac:spMkLst>
            <pc:docMk/>
            <pc:sldMk cId="2102889854" sldId="1940"/>
            <ac:spMk id="30" creationId="{CD4E5F5E-2D18-4BD8-B881-7F56DE075617}"/>
          </ac:spMkLst>
        </pc:spChg>
        <pc:spChg chg="mod">
          <ac:chgData name="Ashley Mayo" userId="7b0347e3-e893-48f6-af4a-3fd1d59def47" providerId="ADAL" clId="{D15A7F09-8BBE-4BAF-9292-01F96C4BB9A9}" dt="2021-05-11T17:59:38.166" v="831" actId="1037"/>
          <ac:spMkLst>
            <pc:docMk/>
            <pc:sldMk cId="2102889854" sldId="1940"/>
            <ac:spMk id="31" creationId="{BF84C2F8-9861-4C8B-90F9-EF276AEF1F7D}"/>
          </ac:spMkLst>
        </pc:spChg>
        <pc:spChg chg="mod">
          <ac:chgData name="Ashley Mayo" userId="7b0347e3-e893-48f6-af4a-3fd1d59def47" providerId="ADAL" clId="{D15A7F09-8BBE-4BAF-9292-01F96C4BB9A9}" dt="2021-05-11T17:59:38.166" v="831" actId="1037"/>
          <ac:spMkLst>
            <pc:docMk/>
            <pc:sldMk cId="2102889854" sldId="1940"/>
            <ac:spMk id="32" creationId="{666C0936-96CC-4D83-B654-91F2E91E7768}"/>
          </ac:spMkLst>
        </pc:spChg>
        <pc:spChg chg="mod">
          <ac:chgData name="Ashley Mayo" userId="7b0347e3-e893-48f6-af4a-3fd1d59def47" providerId="ADAL" clId="{D15A7F09-8BBE-4BAF-9292-01F96C4BB9A9}" dt="2021-05-11T18:34:58.452" v="1165" actId="20577"/>
          <ac:spMkLst>
            <pc:docMk/>
            <pc:sldMk cId="2102889854" sldId="1940"/>
            <ac:spMk id="33" creationId="{D82D7563-1CB7-4FD8-BA6B-E344D8E64E4B}"/>
          </ac:spMkLst>
        </pc:spChg>
        <pc:spChg chg="mod">
          <ac:chgData name="Ashley Mayo" userId="7b0347e3-e893-48f6-af4a-3fd1d59def47" providerId="ADAL" clId="{D15A7F09-8BBE-4BAF-9292-01F96C4BB9A9}" dt="2021-05-14T18:37:05.384" v="13748" actId="207"/>
          <ac:spMkLst>
            <pc:docMk/>
            <pc:sldMk cId="2102889854" sldId="1940"/>
            <ac:spMk id="34" creationId="{579692D4-06CD-4A8C-A5C4-7B282A602742}"/>
          </ac:spMkLst>
        </pc:spChg>
        <pc:spChg chg="mod">
          <ac:chgData name="Ashley Mayo" userId="7b0347e3-e893-48f6-af4a-3fd1d59def47" providerId="ADAL" clId="{D15A7F09-8BBE-4BAF-9292-01F96C4BB9A9}" dt="2021-05-11T18:35:01.844" v="1173" actId="20577"/>
          <ac:spMkLst>
            <pc:docMk/>
            <pc:sldMk cId="2102889854" sldId="1940"/>
            <ac:spMk id="35" creationId="{8CB35ECB-FCCF-43DF-9653-9F13CD422C57}"/>
          </ac:spMkLst>
        </pc:spChg>
        <pc:spChg chg="mod">
          <ac:chgData name="Ashley Mayo" userId="7b0347e3-e893-48f6-af4a-3fd1d59def47" providerId="ADAL" clId="{D15A7F09-8BBE-4BAF-9292-01F96C4BB9A9}" dt="2021-05-11T18:35:39.300" v="1234" actId="20577"/>
          <ac:spMkLst>
            <pc:docMk/>
            <pc:sldMk cId="2102889854" sldId="1940"/>
            <ac:spMk id="36" creationId="{70E6748E-BD6D-4821-8EAB-D0F2CF2E6966}"/>
          </ac:spMkLst>
        </pc:spChg>
        <pc:spChg chg="add mod">
          <ac:chgData name="Ashley Mayo" userId="7b0347e3-e893-48f6-af4a-3fd1d59def47" providerId="ADAL" clId="{D15A7F09-8BBE-4BAF-9292-01F96C4BB9A9}" dt="2021-05-11T18:02:31.451" v="937" actId="164"/>
          <ac:spMkLst>
            <pc:docMk/>
            <pc:sldMk cId="2102889854" sldId="1940"/>
            <ac:spMk id="37" creationId="{97C29B94-7A45-441F-97C8-2F15D9BE3381}"/>
          </ac:spMkLst>
        </pc:spChg>
        <pc:spChg chg="add mod">
          <ac:chgData name="Ashley Mayo" userId="7b0347e3-e893-48f6-af4a-3fd1d59def47" providerId="ADAL" clId="{D15A7F09-8BBE-4BAF-9292-01F96C4BB9A9}" dt="2021-05-11T18:02:31.451" v="937" actId="164"/>
          <ac:spMkLst>
            <pc:docMk/>
            <pc:sldMk cId="2102889854" sldId="1940"/>
            <ac:spMk id="38" creationId="{8D2D6D1F-6650-4184-AD0A-85AC840BF0D4}"/>
          </ac:spMkLst>
        </pc:spChg>
        <pc:spChg chg="add mod">
          <ac:chgData name="Ashley Mayo" userId="7b0347e3-e893-48f6-af4a-3fd1d59def47" providerId="ADAL" clId="{D15A7F09-8BBE-4BAF-9292-01F96C4BB9A9}" dt="2021-05-11T18:02:31.451" v="937" actId="164"/>
          <ac:spMkLst>
            <pc:docMk/>
            <pc:sldMk cId="2102889854" sldId="1940"/>
            <ac:spMk id="39" creationId="{81A7833D-D0A2-42CB-905B-32A186A63D53}"/>
          </ac:spMkLst>
        </pc:spChg>
        <pc:spChg chg="del mod">
          <ac:chgData name="Ashley Mayo" userId="7b0347e3-e893-48f6-af4a-3fd1d59def47" providerId="ADAL" clId="{D15A7F09-8BBE-4BAF-9292-01F96C4BB9A9}" dt="2021-05-11T18:01:47.632" v="884" actId="478"/>
          <ac:spMkLst>
            <pc:docMk/>
            <pc:sldMk cId="2102889854" sldId="1940"/>
            <ac:spMk id="41" creationId="{CFAED115-3F22-4CF0-9AD8-8EAC633CE284}"/>
          </ac:spMkLst>
        </pc:spChg>
        <pc:spChg chg="del">
          <ac:chgData name="Ashley Mayo" userId="7b0347e3-e893-48f6-af4a-3fd1d59def47" providerId="ADAL" clId="{D15A7F09-8BBE-4BAF-9292-01F96C4BB9A9}" dt="2021-05-11T17:58:22.823" v="677" actId="478"/>
          <ac:spMkLst>
            <pc:docMk/>
            <pc:sldMk cId="2102889854" sldId="1940"/>
            <ac:spMk id="42" creationId="{32F7D52F-BB04-4F76-A38C-623FDAEF0ED2}"/>
          </ac:spMkLst>
        </pc:spChg>
        <pc:spChg chg="add mod">
          <ac:chgData name="Ashley Mayo" userId="7b0347e3-e893-48f6-af4a-3fd1d59def47" providerId="ADAL" clId="{D15A7F09-8BBE-4BAF-9292-01F96C4BB9A9}" dt="2021-05-11T18:02:31.451" v="937" actId="164"/>
          <ac:spMkLst>
            <pc:docMk/>
            <pc:sldMk cId="2102889854" sldId="1940"/>
            <ac:spMk id="45" creationId="{226B15B4-4662-4802-957B-59FFF470D6F9}"/>
          </ac:spMkLst>
        </pc:spChg>
        <pc:spChg chg="add mod">
          <ac:chgData name="Ashley Mayo" userId="7b0347e3-e893-48f6-af4a-3fd1d59def47" providerId="ADAL" clId="{D15A7F09-8BBE-4BAF-9292-01F96C4BB9A9}" dt="2021-05-11T18:02:31.451" v="937" actId="164"/>
          <ac:spMkLst>
            <pc:docMk/>
            <pc:sldMk cId="2102889854" sldId="1940"/>
            <ac:spMk id="46" creationId="{1CD69957-E0B5-4EDD-AF75-09D5BF5FE991}"/>
          </ac:spMkLst>
        </pc:spChg>
        <pc:spChg chg="add mod">
          <ac:chgData name="Ashley Mayo" userId="7b0347e3-e893-48f6-af4a-3fd1d59def47" providerId="ADAL" clId="{D15A7F09-8BBE-4BAF-9292-01F96C4BB9A9}" dt="2021-05-11T18:02:31.451" v="937" actId="164"/>
          <ac:spMkLst>
            <pc:docMk/>
            <pc:sldMk cId="2102889854" sldId="1940"/>
            <ac:spMk id="47" creationId="{98151E59-5C37-4FFD-95CE-1283E41AABDA}"/>
          </ac:spMkLst>
        </pc:spChg>
        <pc:grpChg chg="add mod">
          <ac:chgData name="Ashley Mayo" userId="7b0347e3-e893-48f6-af4a-3fd1d59def47" providerId="ADAL" clId="{D15A7F09-8BBE-4BAF-9292-01F96C4BB9A9}" dt="2021-05-11T18:02:36.967" v="975" actId="1037"/>
          <ac:grpSpMkLst>
            <pc:docMk/>
            <pc:sldMk cId="2102889854" sldId="1940"/>
            <ac:grpSpMk id="5" creationId="{9B086FB3-7959-4BC2-B498-D1CB5819D1A0}"/>
          </ac:grpSpMkLst>
        </pc:grpChg>
        <pc:picChg chg="del">
          <ac:chgData name="Ashley Mayo" userId="7b0347e3-e893-48f6-af4a-3fd1d59def47" providerId="ADAL" clId="{D15A7F09-8BBE-4BAF-9292-01F96C4BB9A9}" dt="2021-05-11T17:57:55.952" v="596" actId="478"/>
          <ac:picMkLst>
            <pc:docMk/>
            <pc:sldMk cId="2102889854" sldId="1940"/>
            <ac:picMk id="9" creationId="{4BD3B0A1-5277-4C8B-8A38-B6E10E6AF40E}"/>
          </ac:picMkLst>
        </pc:picChg>
        <pc:picChg chg="mod">
          <ac:chgData name="Ashley Mayo" userId="7b0347e3-e893-48f6-af4a-3fd1d59def47" providerId="ADAL" clId="{D15A7F09-8BBE-4BAF-9292-01F96C4BB9A9}" dt="2021-05-11T17:59:38.166" v="831" actId="1037"/>
          <ac:picMkLst>
            <pc:docMk/>
            <pc:sldMk cId="2102889854" sldId="1940"/>
            <ac:picMk id="11" creationId="{99FB0DB2-E0E8-49E1-8AEA-41030D6EE2B8}"/>
          </ac:picMkLst>
        </pc:picChg>
        <pc:picChg chg="mod">
          <ac:chgData name="Ashley Mayo" userId="7b0347e3-e893-48f6-af4a-3fd1d59def47" providerId="ADAL" clId="{D15A7F09-8BBE-4BAF-9292-01F96C4BB9A9}" dt="2021-05-11T17:59:38.166" v="831" actId="1037"/>
          <ac:picMkLst>
            <pc:docMk/>
            <pc:sldMk cId="2102889854" sldId="1940"/>
            <ac:picMk id="13" creationId="{968C5414-899B-4E73-8726-EAC91BD53B14}"/>
          </ac:picMkLst>
        </pc:picChg>
        <pc:picChg chg="mod">
          <ac:chgData name="Ashley Mayo" userId="7b0347e3-e893-48f6-af4a-3fd1d59def47" providerId="ADAL" clId="{D15A7F09-8BBE-4BAF-9292-01F96C4BB9A9}" dt="2021-05-11T17:59:38.166" v="831" actId="1037"/>
          <ac:picMkLst>
            <pc:docMk/>
            <pc:sldMk cId="2102889854" sldId="1940"/>
            <ac:picMk id="27" creationId="{6079B00D-0AC8-4D03-B052-EDAF89D5B4BD}"/>
          </ac:picMkLst>
        </pc:picChg>
        <pc:picChg chg="del mod">
          <ac:chgData name="Ashley Mayo" userId="7b0347e3-e893-48f6-af4a-3fd1d59def47" providerId="ADAL" clId="{D15A7F09-8BBE-4BAF-9292-01F96C4BB9A9}" dt="2021-05-11T18:01:50.004" v="885" actId="478"/>
          <ac:picMkLst>
            <pc:docMk/>
            <pc:sldMk cId="2102889854" sldId="1940"/>
            <ac:picMk id="28" creationId="{0F160121-A52E-4161-8A9C-5EB3736CA649}"/>
          </ac:picMkLst>
        </pc:picChg>
        <pc:picChg chg="add mod">
          <ac:chgData name="Ashley Mayo" userId="7b0347e3-e893-48f6-af4a-3fd1d59def47" providerId="ADAL" clId="{D15A7F09-8BBE-4BAF-9292-01F96C4BB9A9}" dt="2021-05-11T18:02:31.451" v="937" actId="164"/>
          <ac:picMkLst>
            <pc:docMk/>
            <pc:sldMk cId="2102889854" sldId="1940"/>
            <ac:picMk id="40" creationId="{19E9F8E5-AC44-4724-B322-335AD988765D}"/>
          </ac:picMkLst>
        </pc:picChg>
        <pc:picChg chg="mod">
          <ac:chgData name="Ashley Mayo" userId="7b0347e3-e893-48f6-af4a-3fd1d59def47" providerId="ADAL" clId="{D15A7F09-8BBE-4BAF-9292-01F96C4BB9A9}" dt="2021-05-11T18:03:27.726" v="978" actId="1076"/>
          <ac:picMkLst>
            <pc:docMk/>
            <pc:sldMk cId="2102889854" sldId="1940"/>
            <ac:picMk id="43" creationId="{878ADC59-1F62-4D0D-9275-B76DE7D14F79}"/>
          </ac:picMkLst>
        </pc:picChg>
        <pc:picChg chg="add mod">
          <ac:chgData name="Ashley Mayo" userId="7b0347e3-e893-48f6-af4a-3fd1d59def47" providerId="ADAL" clId="{D15A7F09-8BBE-4BAF-9292-01F96C4BB9A9}" dt="2021-05-11T18:02:31.451" v="937" actId="164"/>
          <ac:picMkLst>
            <pc:docMk/>
            <pc:sldMk cId="2102889854" sldId="1940"/>
            <ac:picMk id="44" creationId="{E7E416BC-9ABF-414D-8F43-88E0120C04EF}"/>
          </ac:picMkLst>
        </pc:picChg>
        <pc:picChg chg="add mod">
          <ac:chgData name="Ashley Mayo" userId="7b0347e3-e893-48f6-af4a-3fd1d59def47" providerId="ADAL" clId="{D15A7F09-8BBE-4BAF-9292-01F96C4BB9A9}" dt="2021-05-11T18:02:31.451" v="937" actId="164"/>
          <ac:picMkLst>
            <pc:docMk/>
            <pc:sldMk cId="2102889854" sldId="1940"/>
            <ac:picMk id="48" creationId="{9B54D514-4E69-4D26-A742-40EAE6CFCEDD}"/>
          </ac:picMkLst>
        </pc:picChg>
      </pc:sldChg>
      <pc:sldChg chg="modSp new mod ord addCm delCm modCm">
        <pc:chgData name="Ashley Mayo" userId="7b0347e3-e893-48f6-af4a-3fd1d59def47" providerId="ADAL" clId="{D15A7F09-8BBE-4BAF-9292-01F96C4BB9A9}" dt="2021-05-14T18:35:04.797" v="13736" actId="1592"/>
        <pc:sldMkLst>
          <pc:docMk/>
          <pc:sldMk cId="3127886834" sldId="1941"/>
        </pc:sldMkLst>
        <pc:spChg chg="mod">
          <ac:chgData name="Ashley Mayo" userId="7b0347e3-e893-48f6-af4a-3fd1d59def47" providerId="ADAL" clId="{D15A7F09-8BBE-4BAF-9292-01F96C4BB9A9}" dt="2021-05-13T21:07:27.692" v="11276" actId="20577"/>
          <ac:spMkLst>
            <pc:docMk/>
            <pc:sldMk cId="3127886834" sldId="1941"/>
            <ac:spMk id="2" creationId="{180DFC37-9920-4BE3-A78D-9226EF84331F}"/>
          </ac:spMkLst>
        </pc:spChg>
        <pc:spChg chg="mod">
          <ac:chgData name="Ashley Mayo" userId="7b0347e3-e893-48f6-af4a-3fd1d59def47" providerId="ADAL" clId="{D15A7F09-8BBE-4BAF-9292-01F96C4BB9A9}" dt="2021-05-14T13:52:31.627" v="12891" actId="948"/>
          <ac:spMkLst>
            <pc:docMk/>
            <pc:sldMk cId="3127886834" sldId="1941"/>
            <ac:spMk id="3" creationId="{046BCA1A-548A-428B-B314-6FC855F69DC2}"/>
          </ac:spMkLst>
        </pc:spChg>
      </pc:sldChg>
      <pc:sldChg chg="addSp modSp new mod addCm delCm">
        <pc:chgData name="Ashley Mayo" userId="7b0347e3-e893-48f6-af4a-3fd1d59def47" providerId="ADAL" clId="{D15A7F09-8BBE-4BAF-9292-01F96C4BB9A9}" dt="2021-05-13T21:08:24.526" v="11280" actId="1592"/>
        <pc:sldMkLst>
          <pc:docMk/>
          <pc:sldMk cId="2875231279" sldId="1942"/>
        </pc:sldMkLst>
        <pc:spChg chg="mod">
          <ac:chgData name="Ashley Mayo" userId="7b0347e3-e893-48f6-af4a-3fd1d59def47" providerId="ADAL" clId="{D15A7F09-8BBE-4BAF-9292-01F96C4BB9A9}" dt="2021-05-11T19:06:08.258" v="2673" actId="20577"/>
          <ac:spMkLst>
            <pc:docMk/>
            <pc:sldMk cId="2875231279" sldId="1942"/>
            <ac:spMk id="2" creationId="{B9C3A678-1A3A-48A2-B521-022AFB4F8567}"/>
          </ac:spMkLst>
        </pc:spChg>
        <pc:spChg chg="mod">
          <ac:chgData name="Ashley Mayo" userId="7b0347e3-e893-48f6-af4a-3fd1d59def47" providerId="ADAL" clId="{D15A7F09-8BBE-4BAF-9292-01F96C4BB9A9}" dt="2021-05-13T19:18:42.731" v="8155" actId="20577"/>
          <ac:spMkLst>
            <pc:docMk/>
            <pc:sldMk cId="2875231279" sldId="1942"/>
            <ac:spMk id="3" creationId="{ED9E15C3-CF01-484F-8A32-C48F102408D4}"/>
          </ac:spMkLst>
        </pc:spChg>
        <pc:picChg chg="add mod">
          <ac:chgData name="Ashley Mayo" userId="7b0347e3-e893-48f6-af4a-3fd1d59def47" providerId="ADAL" clId="{D15A7F09-8BBE-4BAF-9292-01F96C4BB9A9}" dt="2021-05-13T20:17:44.771" v="9461" actId="732"/>
          <ac:picMkLst>
            <pc:docMk/>
            <pc:sldMk cId="2875231279" sldId="1942"/>
            <ac:picMk id="6" creationId="{D0C3AFCA-18DB-49DA-BE3B-E0A0B5C28712}"/>
          </ac:picMkLst>
        </pc:picChg>
      </pc:sldChg>
      <pc:sldChg chg="modSp add mod">
        <pc:chgData name="Ashley Mayo" userId="7b0347e3-e893-48f6-af4a-3fd1d59def47" providerId="ADAL" clId="{D15A7F09-8BBE-4BAF-9292-01F96C4BB9A9}" dt="2021-05-13T21:14:02.344" v="11440" actId="313"/>
        <pc:sldMkLst>
          <pc:docMk/>
          <pc:sldMk cId="2477635174" sldId="1943"/>
        </pc:sldMkLst>
        <pc:spChg chg="mod">
          <ac:chgData name="Ashley Mayo" userId="7b0347e3-e893-48f6-af4a-3fd1d59def47" providerId="ADAL" clId="{D15A7F09-8BBE-4BAF-9292-01F96C4BB9A9}" dt="2021-05-11T19:06:32.075" v="2700" actId="20577"/>
          <ac:spMkLst>
            <pc:docMk/>
            <pc:sldMk cId="2477635174" sldId="1943"/>
            <ac:spMk id="2" creationId="{B9C3A678-1A3A-48A2-B521-022AFB4F8567}"/>
          </ac:spMkLst>
        </pc:spChg>
        <pc:spChg chg="mod">
          <ac:chgData name="Ashley Mayo" userId="7b0347e3-e893-48f6-af4a-3fd1d59def47" providerId="ADAL" clId="{D15A7F09-8BBE-4BAF-9292-01F96C4BB9A9}" dt="2021-05-13T21:14:02.344" v="11440" actId="313"/>
          <ac:spMkLst>
            <pc:docMk/>
            <pc:sldMk cId="2477635174" sldId="1943"/>
            <ac:spMk id="3" creationId="{ED9E15C3-CF01-484F-8A32-C48F102408D4}"/>
          </ac:spMkLst>
        </pc:spChg>
      </pc:sldChg>
      <pc:sldChg chg="modSp add del mod ord modShow addCm delCm modCm">
        <pc:chgData name="Ashley Mayo" userId="7b0347e3-e893-48f6-af4a-3fd1d59def47" providerId="ADAL" clId="{D15A7F09-8BBE-4BAF-9292-01F96C4BB9A9}" dt="2021-05-14T18:44:55.541" v="13812" actId="47"/>
        <pc:sldMkLst>
          <pc:docMk/>
          <pc:sldMk cId="4195550388" sldId="1944"/>
        </pc:sldMkLst>
        <pc:spChg chg="mod">
          <ac:chgData name="Ashley Mayo" userId="7b0347e3-e893-48f6-af4a-3fd1d59def47" providerId="ADAL" clId="{D15A7F09-8BBE-4BAF-9292-01F96C4BB9A9}" dt="2021-05-13T20:51:42.775" v="10763" actId="20577"/>
          <ac:spMkLst>
            <pc:docMk/>
            <pc:sldMk cId="4195550388" sldId="1944"/>
            <ac:spMk id="2" creationId="{B9C3A678-1A3A-48A2-B521-022AFB4F8567}"/>
          </ac:spMkLst>
        </pc:spChg>
      </pc:sldChg>
      <pc:sldChg chg="modSp add mod addCm delCm modCm">
        <pc:chgData name="Ashley Mayo" userId="7b0347e3-e893-48f6-af4a-3fd1d59def47" providerId="ADAL" clId="{D15A7F09-8BBE-4BAF-9292-01F96C4BB9A9}" dt="2021-05-14T18:47:19.850" v="13817" actId="1592"/>
        <pc:sldMkLst>
          <pc:docMk/>
          <pc:sldMk cId="1914110617" sldId="1945"/>
        </pc:sldMkLst>
        <pc:spChg chg="mod">
          <ac:chgData name="Ashley Mayo" userId="7b0347e3-e893-48f6-af4a-3fd1d59def47" providerId="ADAL" clId="{D15A7F09-8BBE-4BAF-9292-01F96C4BB9A9}" dt="2021-05-11T19:07:14.386" v="2748" actId="20577"/>
          <ac:spMkLst>
            <pc:docMk/>
            <pc:sldMk cId="1914110617" sldId="1945"/>
            <ac:spMk id="2" creationId="{B9C3A678-1A3A-48A2-B521-022AFB4F8567}"/>
          </ac:spMkLst>
        </pc:spChg>
        <pc:spChg chg="mod">
          <ac:chgData name="Ashley Mayo" userId="7b0347e3-e893-48f6-af4a-3fd1d59def47" providerId="ADAL" clId="{D15A7F09-8BBE-4BAF-9292-01F96C4BB9A9}" dt="2021-05-13T21:17:47.900" v="11539" actId="1076"/>
          <ac:spMkLst>
            <pc:docMk/>
            <pc:sldMk cId="1914110617" sldId="1945"/>
            <ac:spMk id="3" creationId="{ED9E15C3-CF01-484F-8A32-C48F102408D4}"/>
          </ac:spMkLst>
        </pc:spChg>
        <pc:spChg chg="mod">
          <ac:chgData name="Ashley Mayo" userId="7b0347e3-e893-48f6-af4a-3fd1d59def47" providerId="ADAL" clId="{D15A7F09-8BBE-4BAF-9292-01F96C4BB9A9}" dt="2021-05-13T19:54:16.907" v="8592" actId="20577"/>
          <ac:spMkLst>
            <pc:docMk/>
            <pc:sldMk cId="1914110617" sldId="1945"/>
            <ac:spMk id="9" creationId="{21B17AE8-9B31-45FB-95FC-EC47F35DD1CD}"/>
          </ac:spMkLst>
        </pc:spChg>
        <pc:picChg chg="mod">
          <ac:chgData name="Ashley Mayo" userId="7b0347e3-e893-48f6-af4a-3fd1d59def47" providerId="ADAL" clId="{D15A7F09-8BBE-4BAF-9292-01F96C4BB9A9}" dt="2021-05-13T19:54:26.892" v="8594" actId="1076"/>
          <ac:picMkLst>
            <pc:docMk/>
            <pc:sldMk cId="1914110617" sldId="1945"/>
            <ac:picMk id="7" creationId="{7D8EC265-FC2F-45A5-8C8E-D15D1AE0E25C}"/>
          </ac:picMkLst>
        </pc:picChg>
      </pc:sldChg>
      <pc:sldChg chg="addSp modSp new mod addCm delCm modCm">
        <pc:chgData name="Ashley Mayo" userId="7b0347e3-e893-48f6-af4a-3fd1d59def47" providerId="ADAL" clId="{D15A7F09-8BBE-4BAF-9292-01F96C4BB9A9}" dt="2021-05-14T18:47:25.089" v="13818" actId="1592"/>
        <pc:sldMkLst>
          <pc:docMk/>
          <pc:sldMk cId="2681936998" sldId="1946"/>
        </pc:sldMkLst>
        <pc:spChg chg="mod">
          <ac:chgData name="Ashley Mayo" userId="7b0347e3-e893-48f6-af4a-3fd1d59def47" providerId="ADAL" clId="{D15A7F09-8BBE-4BAF-9292-01F96C4BB9A9}" dt="2021-05-11T19:07:30.586" v="2791" actId="20577"/>
          <ac:spMkLst>
            <pc:docMk/>
            <pc:sldMk cId="2681936998" sldId="1946"/>
            <ac:spMk id="2" creationId="{D7B9E96A-E854-47BE-9C5E-94869DF33D7B}"/>
          </ac:spMkLst>
        </pc:spChg>
        <pc:spChg chg="mod">
          <ac:chgData name="Ashley Mayo" userId="7b0347e3-e893-48f6-af4a-3fd1d59def47" providerId="ADAL" clId="{D15A7F09-8BBE-4BAF-9292-01F96C4BB9A9}" dt="2021-05-13T19:56:19.747" v="8668" actId="20577"/>
          <ac:spMkLst>
            <pc:docMk/>
            <pc:sldMk cId="2681936998" sldId="1946"/>
            <ac:spMk id="3" creationId="{9C80F55F-9DCB-4EDA-8C19-4DF377A974A3}"/>
          </ac:spMkLst>
        </pc:spChg>
        <pc:picChg chg="add mod">
          <ac:chgData name="Ashley Mayo" userId="7b0347e3-e893-48f6-af4a-3fd1d59def47" providerId="ADAL" clId="{D15A7F09-8BBE-4BAF-9292-01F96C4BB9A9}" dt="2021-05-13T19:56:29.462" v="8669" actId="1076"/>
          <ac:picMkLst>
            <pc:docMk/>
            <pc:sldMk cId="2681936998" sldId="1946"/>
            <ac:picMk id="7" creationId="{3F5B46E1-63D7-4AEA-BA91-36DF1286A9D2}"/>
          </ac:picMkLst>
        </pc:picChg>
      </pc:sldChg>
      <pc:sldChg chg="new del">
        <pc:chgData name="Ashley Mayo" userId="7b0347e3-e893-48f6-af4a-3fd1d59def47" providerId="ADAL" clId="{D15A7F09-8BBE-4BAF-9292-01F96C4BB9A9}" dt="2021-05-11T19:07:59.443" v="2793" actId="47"/>
        <pc:sldMkLst>
          <pc:docMk/>
          <pc:sldMk cId="571284855" sldId="1947"/>
        </pc:sldMkLst>
      </pc:sldChg>
      <pc:sldChg chg="new del">
        <pc:chgData name="Ashley Mayo" userId="7b0347e3-e893-48f6-af4a-3fd1d59def47" providerId="ADAL" clId="{D15A7F09-8BBE-4BAF-9292-01F96C4BB9A9}" dt="2021-05-11T19:08:41.970" v="2795" actId="47"/>
        <pc:sldMkLst>
          <pc:docMk/>
          <pc:sldMk cId="1189921963" sldId="1947"/>
        </pc:sldMkLst>
      </pc:sldChg>
      <pc:sldChg chg="addSp delSp modSp new mod ord modClrScheme chgLayout">
        <pc:chgData name="Ashley Mayo" userId="7b0347e3-e893-48f6-af4a-3fd1d59def47" providerId="ADAL" clId="{D15A7F09-8BBE-4BAF-9292-01F96C4BB9A9}" dt="2021-05-17T21:28:02.740" v="15982" actId="27636"/>
        <pc:sldMkLst>
          <pc:docMk/>
          <pc:sldMk cId="2653663985" sldId="1947"/>
        </pc:sldMkLst>
        <pc:spChg chg="mod">
          <ac:chgData name="Ashley Mayo" userId="7b0347e3-e893-48f6-af4a-3fd1d59def47" providerId="ADAL" clId="{D15A7F09-8BBE-4BAF-9292-01F96C4BB9A9}" dt="2021-05-13T19:01:33.567" v="7677" actId="108"/>
          <ac:spMkLst>
            <pc:docMk/>
            <pc:sldMk cId="2653663985" sldId="1947"/>
            <ac:spMk id="2" creationId="{2769ED81-171E-474A-A9AF-EF051832E356}"/>
          </ac:spMkLst>
        </pc:spChg>
        <pc:spChg chg="mod">
          <ac:chgData name="Ashley Mayo" userId="7b0347e3-e893-48f6-af4a-3fd1d59def47" providerId="ADAL" clId="{D15A7F09-8BBE-4BAF-9292-01F96C4BB9A9}" dt="2021-05-17T21:28:02.740" v="15982" actId="27636"/>
          <ac:spMkLst>
            <pc:docMk/>
            <pc:sldMk cId="2653663985" sldId="1947"/>
            <ac:spMk id="3" creationId="{DA19C1EF-450E-4C04-ABDE-45CE89B4C65E}"/>
          </ac:spMkLst>
        </pc:spChg>
        <pc:spChg chg="del">
          <ac:chgData name="Ashley Mayo" userId="7b0347e3-e893-48f6-af4a-3fd1d59def47" providerId="ADAL" clId="{D15A7F09-8BBE-4BAF-9292-01F96C4BB9A9}" dt="2021-05-13T19:01:10.854" v="7669" actId="26606"/>
          <ac:spMkLst>
            <pc:docMk/>
            <pc:sldMk cId="2653663985" sldId="1947"/>
            <ac:spMk id="4" creationId="{BBDF725C-B9EE-4196-A047-633380DEFB55}"/>
          </ac:spMkLst>
        </pc:spChg>
        <pc:spChg chg="mod ord">
          <ac:chgData name="Ashley Mayo" userId="7b0347e3-e893-48f6-af4a-3fd1d59def47" providerId="ADAL" clId="{D15A7F09-8BBE-4BAF-9292-01F96C4BB9A9}" dt="2021-05-13T19:01:10.854" v="7669" actId="26606"/>
          <ac:spMkLst>
            <pc:docMk/>
            <pc:sldMk cId="2653663985" sldId="1947"/>
            <ac:spMk id="5" creationId="{B1B5661B-D411-415D-9D13-F1810B846376}"/>
          </ac:spMkLst>
        </pc:spChg>
        <pc:spChg chg="add mod">
          <ac:chgData name="Ashley Mayo" userId="7b0347e3-e893-48f6-af4a-3fd1d59def47" providerId="ADAL" clId="{D15A7F09-8BBE-4BAF-9292-01F96C4BB9A9}" dt="2021-05-13T19:01:10.854" v="7669" actId="26606"/>
          <ac:spMkLst>
            <pc:docMk/>
            <pc:sldMk cId="2653663985" sldId="1947"/>
            <ac:spMk id="71" creationId="{A929085A-23E0-470D-9937-CAB279547454}"/>
          </ac:spMkLst>
        </pc:spChg>
        <pc:picChg chg="add mod">
          <ac:chgData name="Ashley Mayo" userId="7b0347e3-e893-48f6-af4a-3fd1d59def47" providerId="ADAL" clId="{D15A7F09-8BBE-4BAF-9292-01F96C4BB9A9}" dt="2021-05-13T21:06:29.295" v="11260" actId="1076"/>
          <ac:picMkLst>
            <pc:docMk/>
            <pc:sldMk cId="2653663985" sldId="1947"/>
            <ac:picMk id="2050" creationId="{3BFC4971-6A7F-4A4B-82F7-B9E7362978BD}"/>
          </ac:picMkLst>
        </pc:picChg>
      </pc:sldChg>
      <pc:sldChg chg="addSp delSp modSp add mod modClrScheme chgLayout">
        <pc:chgData name="Ashley Mayo" userId="7b0347e3-e893-48f6-af4a-3fd1d59def47" providerId="ADAL" clId="{D15A7F09-8BBE-4BAF-9292-01F96C4BB9A9}" dt="2021-05-14T14:35:09.967" v="13279" actId="108"/>
        <pc:sldMkLst>
          <pc:docMk/>
          <pc:sldMk cId="1525596487" sldId="1948"/>
        </pc:sldMkLst>
        <pc:spChg chg="mod ord">
          <ac:chgData name="Ashley Mayo" userId="7b0347e3-e893-48f6-af4a-3fd1d59def47" providerId="ADAL" clId="{D15A7F09-8BBE-4BAF-9292-01F96C4BB9A9}" dt="2021-05-14T14:35:09.967" v="13279" actId="108"/>
          <ac:spMkLst>
            <pc:docMk/>
            <pc:sldMk cId="1525596487" sldId="1948"/>
            <ac:spMk id="2" creationId="{D7B9E96A-E854-47BE-9C5E-94869DF33D7B}"/>
          </ac:spMkLst>
        </pc:spChg>
        <pc:spChg chg="del mod ord">
          <ac:chgData name="Ashley Mayo" userId="7b0347e3-e893-48f6-af4a-3fd1d59def47" providerId="ADAL" clId="{D15A7F09-8BBE-4BAF-9292-01F96C4BB9A9}" dt="2021-05-11T21:08:36.515" v="6794" actId="700"/>
          <ac:spMkLst>
            <pc:docMk/>
            <pc:sldMk cId="1525596487" sldId="1948"/>
            <ac:spMk id="3" creationId="{9C80F55F-9DCB-4EDA-8C19-4DF377A974A3}"/>
          </ac:spMkLst>
        </pc:spChg>
        <pc:spChg chg="del mod ord">
          <ac:chgData name="Ashley Mayo" userId="7b0347e3-e893-48f6-af4a-3fd1d59def47" providerId="ADAL" clId="{D15A7F09-8BBE-4BAF-9292-01F96C4BB9A9}" dt="2021-05-14T14:34:28.351" v="13276" actId="26606"/>
          <ac:spMkLst>
            <pc:docMk/>
            <pc:sldMk cId="1525596487" sldId="1948"/>
            <ac:spMk id="4" creationId="{5F34A0F4-C2D8-4429-BD14-C7B4C4479AB5}"/>
          </ac:spMkLst>
        </pc:spChg>
        <pc:spChg chg="mod ord">
          <ac:chgData name="Ashley Mayo" userId="7b0347e3-e893-48f6-af4a-3fd1d59def47" providerId="ADAL" clId="{D15A7F09-8BBE-4BAF-9292-01F96C4BB9A9}" dt="2021-05-14T14:34:59.708" v="13278" actId="700"/>
          <ac:spMkLst>
            <pc:docMk/>
            <pc:sldMk cId="1525596487" sldId="1948"/>
            <ac:spMk id="5" creationId="{C82DE973-0946-4A51-A39D-9B115912BA78}"/>
          </ac:spMkLst>
        </pc:spChg>
        <pc:spChg chg="add del mod ord">
          <ac:chgData name="Ashley Mayo" userId="7b0347e3-e893-48f6-af4a-3fd1d59def47" providerId="ADAL" clId="{D15A7F09-8BBE-4BAF-9292-01F96C4BB9A9}" dt="2021-05-14T14:34:28.351" v="13276" actId="26606"/>
          <ac:spMkLst>
            <pc:docMk/>
            <pc:sldMk cId="1525596487" sldId="1948"/>
            <ac:spMk id="6" creationId="{618363A0-7454-4021-BA0D-8ED25DBEFB13}"/>
          </ac:spMkLst>
        </pc:spChg>
        <pc:spChg chg="add del mod">
          <ac:chgData name="Ashley Mayo" userId="7b0347e3-e893-48f6-af4a-3fd1d59def47" providerId="ADAL" clId="{D15A7F09-8BBE-4BAF-9292-01F96C4BB9A9}" dt="2021-05-14T14:34:59.708" v="13278" actId="700"/>
          <ac:spMkLst>
            <pc:docMk/>
            <pc:sldMk cId="1525596487" sldId="1948"/>
            <ac:spMk id="12" creationId="{19FE062A-357D-4A65-B1B1-6E0E5E46573D}"/>
          </ac:spMkLst>
        </pc:spChg>
        <pc:spChg chg="add del mod">
          <ac:chgData name="Ashley Mayo" userId="7b0347e3-e893-48f6-af4a-3fd1d59def47" providerId="ADAL" clId="{D15A7F09-8BBE-4BAF-9292-01F96C4BB9A9}" dt="2021-05-14T14:34:59.708" v="13278" actId="700"/>
          <ac:spMkLst>
            <pc:docMk/>
            <pc:sldMk cId="1525596487" sldId="1948"/>
            <ac:spMk id="14" creationId="{4D53FD69-E41E-4E76-BF69-AF62F67650B1}"/>
          </ac:spMkLst>
        </pc:spChg>
        <pc:spChg chg="add del mod">
          <ac:chgData name="Ashley Mayo" userId="7b0347e3-e893-48f6-af4a-3fd1d59def47" providerId="ADAL" clId="{D15A7F09-8BBE-4BAF-9292-01F96C4BB9A9}" dt="2021-05-14T14:34:59.708" v="13278" actId="700"/>
          <ac:spMkLst>
            <pc:docMk/>
            <pc:sldMk cId="1525596487" sldId="1948"/>
            <ac:spMk id="16" creationId="{C7B6CAE2-4D5E-4D99-9BA5-89D79FDB3440}"/>
          </ac:spMkLst>
        </pc:spChg>
        <pc:spChg chg="add mod ord">
          <ac:chgData name="Ashley Mayo" userId="7b0347e3-e893-48f6-af4a-3fd1d59def47" providerId="ADAL" clId="{D15A7F09-8BBE-4BAF-9292-01F96C4BB9A9}" dt="2021-05-14T14:34:59.708" v="13278" actId="700"/>
          <ac:spMkLst>
            <pc:docMk/>
            <pc:sldMk cId="1525596487" sldId="1948"/>
            <ac:spMk id="18" creationId="{20A72A20-9B2E-4B82-84B4-B82E311367A1}"/>
          </ac:spMkLst>
        </pc:spChg>
        <pc:picChg chg="add mod">
          <ac:chgData name="Ashley Mayo" userId="7b0347e3-e893-48f6-af4a-3fd1d59def47" providerId="ADAL" clId="{D15A7F09-8BBE-4BAF-9292-01F96C4BB9A9}" dt="2021-05-14T14:34:56.612" v="13277" actId="1076"/>
          <ac:picMkLst>
            <pc:docMk/>
            <pc:sldMk cId="1525596487" sldId="1948"/>
            <ac:picMk id="7" creationId="{4F2040F8-1947-464F-BFC2-90B481F9B061}"/>
          </ac:picMkLst>
        </pc:picChg>
      </pc:sldChg>
      <pc:sldChg chg="addSp delSp modSp add mod modClrScheme delAnim modAnim chgLayout">
        <pc:chgData name="Ashley Mayo" userId="7b0347e3-e893-48f6-af4a-3fd1d59def47" providerId="ADAL" clId="{D15A7F09-8BBE-4BAF-9292-01F96C4BB9A9}" dt="2021-05-17T15:55:33.345" v="15195" actId="20577"/>
        <pc:sldMkLst>
          <pc:docMk/>
          <pc:sldMk cId="857369307" sldId="1949"/>
        </pc:sldMkLst>
        <pc:spChg chg="mod">
          <ac:chgData name="Ashley Mayo" userId="7b0347e3-e893-48f6-af4a-3fd1d59def47" providerId="ADAL" clId="{D15A7F09-8BBE-4BAF-9292-01F96C4BB9A9}" dt="2021-05-14T14:51:42.871" v="13725" actId="20577"/>
          <ac:spMkLst>
            <pc:docMk/>
            <pc:sldMk cId="857369307" sldId="1949"/>
            <ac:spMk id="2" creationId="{D7B9E96A-E854-47BE-9C5E-94869DF33D7B}"/>
          </ac:spMkLst>
        </pc:spChg>
        <pc:spChg chg="mod">
          <ac:chgData name="Ashley Mayo" userId="7b0347e3-e893-48f6-af4a-3fd1d59def47" providerId="ADAL" clId="{D15A7F09-8BBE-4BAF-9292-01F96C4BB9A9}" dt="2021-05-17T15:55:33.345" v="15195" actId="20577"/>
          <ac:spMkLst>
            <pc:docMk/>
            <pc:sldMk cId="857369307" sldId="1949"/>
            <ac:spMk id="3" creationId="{9C80F55F-9DCB-4EDA-8C19-4DF377A974A3}"/>
          </ac:spMkLst>
        </pc:spChg>
        <pc:spChg chg="del">
          <ac:chgData name="Ashley Mayo" userId="7b0347e3-e893-48f6-af4a-3fd1d59def47" providerId="ADAL" clId="{D15A7F09-8BBE-4BAF-9292-01F96C4BB9A9}" dt="2021-05-13T18:03:46.817" v="7166" actId="26606"/>
          <ac:spMkLst>
            <pc:docMk/>
            <pc:sldMk cId="857369307" sldId="1949"/>
            <ac:spMk id="4" creationId="{5F34A0F4-C2D8-4429-BD14-C7B4C4479AB5}"/>
          </ac:spMkLst>
        </pc:spChg>
        <pc:spChg chg="mod">
          <ac:chgData name="Ashley Mayo" userId="7b0347e3-e893-48f6-af4a-3fd1d59def47" providerId="ADAL" clId="{D15A7F09-8BBE-4BAF-9292-01F96C4BB9A9}" dt="2021-05-13T18:03:46.817" v="7166" actId="26606"/>
          <ac:spMkLst>
            <pc:docMk/>
            <pc:sldMk cId="857369307" sldId="1949"/>
            <ac:spMk id="5" creationId="{C82DE973-0946-4A51-A39D-9B115912BA78}"/>
          </ac:spMkLst>
        </pc:spChg>
        <pc:spChg chg="add mod">
          <ac:chgData name="Ashley Mayo" userId="7b0347e3-e893-48f6-af4a-3fd1d59def47" providerId="ADAL" clId="{D15A7F09-8BBE-4BAF-9292-01F96C4BB9A9}" dt="2021-05-17T15:54:50.658" v="15159" actId="1076"/>
          <ac:spMkLst>
            <pc:docMk/>
            <pc:sldMk cId="857369307" sldId="1949"/>
            <ac:spMk id="10" creationId="{B21387F9-B565-4CD5-A40C-3EA5371CB257}"/>
          </ac:spMkLst>
        </pc:spChg>
        <pc:spChg chg="add del mod">
          <ac:chgData name="Ashley Mayo" userId="7b0347e3-e893-48f6-af4a-3fd1d59def47" providerId="ADAL" clId="{D15A7F09-8BBE-4BAF-9292-01F96C4BB9A9}" dt="2021-05-13T18:26:10.225" v="7246" actId="478"/>
          <ac:spMkLst>
            <pc:docMk/>
            <pc:sldMk cId="857369307" sldId="1949"/>
            <ac:spMk id="11" creationId="{D4E1A9EE-4E84-45F9-9083-7911A7571D8E}"/>
          </ac:spMkLst>
        </pc:spChg>
        <pc:spChg chg="add del mod">
          <ac:chgData name="Ashley Mayo" userId="7b0347e3-e893-48f6-af4a-3fd1d59def47" providerId="ADAL" clId="{D15A7F09-8BBE-4BAF-9292-01F96C4BB9A9}" dt="2021-05-17T15:54:25.300" v="15135" actId="478"/>
          <ac:spMkLst>
            <pc:docMk/>
            <pc:sldMk cId="857369307" sldId="1949"/>
            <ac:spMk id="13" creationId="{8CE5ED48-878E-4BE8-8B78-3CAE518ECA8F}"/>
          </ac:spMkLst>
        </pc:spChg>
        <pc:spChg chg="add mod">
          <ac:chgData name="Ashley Mayo" userId="7b0347e3-e893-48f6-af4a-3fd1d59def47" providerId="ADAL" clId="{D15A7F09-8BBE-4BAF-9292-01F96C4BB9A9}" dt="2021-05-13T18:03:46.817" v="7166" actId="26606"/>
          <ac:spMkLst>
            <pc:docMk/>
            <pc:sldMk cId="857369307" sldId="1949"/>
            <ac:spMk id="15" creationId="{DBE7802F-BFD1-41F0-A99B-9906E96DC827}"/>
          </ac:spMkLst>
        </pc:spChg>
        <pc:graphicFrameChg chg="add mod modGraphic">
          <ac:chgData name="Ashley Mayo" userId="7b0347e3-e893-48f6-af4a-3fd1d59def47" providerId="ADAL" clId="{D15A7F09-8BBE-4BAF-9292-01F96C4BB9A9}" dt="2021-05-17T15:54:45.839" v="15158" actId="1036"/>
          <ac:graphicFrameMkLst>
            <pc:docMk/>
            <pc:sldMk cId="857369307" sldId="1949"/>
            <ac:graphicFrameMk id="6" creationId="{AC1F4931-E42D-471D-9FB3-131222A50AB4}"/>
          </ac:graphicFrameMkLst>
        </pc:graphicFrameChg>
        <pc:graphicFrameChg chg="add del mod">
          <ac:chgData name="Ashley Mayo" userId="7b0347e3-e893-48f6-af4a-3fd1d59def47" providerId="ADAL" clId="{D15A7F09-8BBE-4BAF-9292-01F96C4BB9A9}" dt="2021-05-13T18:23:05.353" v="7173"/>
          <ac:graphicFrameMkLst>
            <pc:docMk/>
            <pc:sldMk cId="857369307" sldId="1949"/>
            <ac:graphicFrameMk id="7" creationId="{D7406FDD-F5AF-4E06-A3C9-58BEA05F11D4}"/>
          </ac:graphicFrameMkLst>
        </pc:graphicFrameChg>
        <pc:graphicFrameChg chg="add del mod modGraphic">
          <ac:chgData name="Ashley Mayo" userId="7b0347e3-e893-48f6-af4a-3fd1d59def47" providerId="ADAL" clId="{D15A7F09-8BBE-4BAF-9292-01F96C4BB9A9}" dt="2021-05-17T15:54:27.665" v="15136" actId="478"/>
          <ac:graphicFrameMkLst>
            <pc:docMk/>
            <pc:sldMk cId="857369307" sldId="1949"/>
            <ac:graphicFrameMk id="9" creationId="{3CE9D8A7-E2E9-45B1-BD5E-C95F94C9C6C9}"/>
          </ac:graphicFrameMkLst>
        </pc:graphicFrameChg>
        <pc:picChg chg="add del">
          <ac:chgData name="Ashley Mayo" userId="7b0347e3-e893-48f6-af4a-3fd1d59def47" providerId="ADAL" clId="{D15A7F09-8BBE-4BAF-9292-01F96C4BB9A9}" dt="2021-05-13T18:23:13.015" v="7177"/>
          <ac:picMkLst>
            <pc:docMk/>
            <pc:sldMk cId="857369307" sldId="1949"/>
            <ac:picMk id="8" creationId="{DD0DF76B-09E3-4607-9B5D-39B3F45CF3E4}"/>
          </ac:picMkLst>
        </pc:picChg>
      </pc:sldChg>
      <pc:sldChg chg="modSp new mod">
        <pc:chgData name="Ashley Mayo" userId="7b0347e3-e893-48f6-af4a-3fd1d59def47" providerId="ADAL" clId="{D15A7F09-8BBE-4BAF-9292-01F96C4BB9A9}" dt="2021-05-11T19:20:07.761" v="3399" actId="20577"/>
        <pc:sldMkLst>
          <pc:docMk/>
          <pc:sldMk cId="4088602460" sldId="1950"/>
        </pc:sldMkLst>
        <pc:spChg chg="mod">
          <ac:chgData name="Ashley Mayo" userId="7b0347e3-e893-48f6-af4a-3fd1d59def47" providerId="ADAL" clId="{D15A7F09-8BBE-4BAF-9292-01F96C4BB9A9}" dt="2021-05-11T19:20:07.761" v="3399" actId="20577"/>
          <ac:spMkLst>
            <pc:docMk/>
            <pc:sldMk cId="4088602460" sldId="1950"/>
            <ac:spMk id="2" creationId="{93069E99-5E77-4B7B-8D57-608FC102FA78}"/>
          </ac:spMkLst>
        </pc:spChg>
      </pc:sldChg>
      <pc:sldChg chg="modSp add del mod">
        <pc:chgData name="Ashley Mayo" userId="7b0347e3-e893-48f6-af4a-3fd1d59def47" providerId="ADAL" clId="{D15A7F09-8BBE-4BAF-9292-01F96C4BB9A9}" dt="2021-05-11T19:20:50.185" v="3440" actId="47"/>
        <pc:sldMkLst>
          <pc:docMk/>
          <pc:sldMk cId="2920779163" sldId="1951"/>
        </pc:sldMkLst>
        <pc:spChg chg="mod">
          <ac:chgData name="Ashley Mayo" userId="7b0347e3-e893-48f6-af4a-3fd1d59def47" providerId="ADAL" clId="{D15A7F09-8BBE-4BAF-9292-01F96C4BB9A9}" dt="2021-05-11T19:20:14.985" v="3402" actId="20577"/>
          <ac:spMkLst>
            <pc:docMk/>
            <pc:sldMk cId="2920779163" sldId="1951"/>
            <ac:spMk id="2" creationId="{93069E99-5E77-4B7B-8D57-608FC102FA78}"/>
          </ac:spMkLst>
        </pc:spChg>
      </pc:sldChg>
      <pc:sldChg chg="addSp delSp modSp add mod modClrScheme chgLayout">
        <pc:chgData name="Ashley Mayo" userId="7b0347e3-e893-48f6-af4a-3fd1d59def47" providerId="ADAL" clId="{D15A7F09-8BBE-4BAF-9292-01F96C4BB9A9}" dt="2021-05-17T20:58:56.186" v="15708" actId="20577"/>
        <pc:sldMkLst>
          <pc:docMk/>
          <pc:sldMk cId="3276411731" sldId="1951"/>
        </pc:sldMkLst>
        <pc:spChg chg="mod">
          <ac:chgData name="Ashley Mayo" userId="7b0347e3-e893-48f6-af4a-3fd1d59def47" providerId="ADAL" clId="{D15A7F09-8BBE-4BAF-9292-01F96C4BB9A9}" dt="2021-05-17T20:58:56.186" v="15708" actId="20577"/>
          <ac:spMkLst>
            <pc:docMk/>
            <pc:sldMk cId="3276411731" sldId="1951"/>
            <ac:spMk id="2" creationId="{93069E99-5E77-4B7B-8D57-608FC102FA78}"/>
          </ac:spMkLst>
        </pc:spChg>
        <pc:spChg chg="mod">
          <ac:chgData name="Ashley Mayo" userId="7b0347e3-e893-48f6-af4a-3fd1d59def47" providerId="ADAL" clId="{D15A7F09-8BBE-4BAF-9292-01F96C4BB9A9}" dt="2021-05-17T20:58:48.682" v="15692" actId="108"/>
          <ac:spMkLst>
            <pc:docMk/>
            <pc:sldMk cId="3276411731" sldId="1951"/>
            <ac:spMk id="3" creationId="{097D7AA6-87CB-4148-A8BE-A16852494440}"/>
          </ac:spMkLst>
        </pc:spChg>
        <pc:spChg chg="del">
          <ac:chgData name="Ashley Mayo" userId="7b0347e3-e893-48f6-af4a-3fd1d59def47" providerId="ADAL" clId="{D15A7F09-8BBE-4BAF-9292-01F96C4BB9A9}" dt="2021-05-17T20:53:15.681" v="15349" actId="26606"/>
          <ac:spMkLst>
            <pc:docMk/>
            <pc:sldMk cId="3276411731" sldId="1951"/>
            <ac:spMk id="4" creationId="{3AB39C95-05A6-4133-B33C-09A9A3726424}"/>
          </ac:spMkLst>
        </pc:spChg>
        <pc:spChg chg="mod ord">
          <ac:chgData name="Ashley Mayo" userId="7b0347e3-e893-48f6-af4a-3fd1d59def47" providerId="ADAL" clId="{D15A7F09-8BBE-4BAF-9292-01F96C4BB9A9}" dt="2021-05-17T20:53:15.681" v="15349" actId="26606"/>
          <ac:spMkLst>
            <pc:docMk/>
            <pc:sldMk cId="3276411731" sldId="1951"/>
            <ac:spMk id="5" creationId="{964684D7-AB93-48F9-A59B-CA966D99AEF9}"/>
          </ac:spMkLst>
        </pc:spChg>
        <pc:spChg chg="add mod">
          <ac:chgData name="Ashley Mayo" userId="7b0347e3-e893-48f6-af4a-3fd1d59def47" providerId="ADAL" clId="{D15A7F09-8BBE-4BAF-9292-01F96C4BB9A9}" dt="2021-05-17T20:53:15.681" v="15349" actId="26606"/>
          <ac:spMkLst>
            <pc:docMk/>
            <pc:sldMk cId="3276411731" sldId="1951"/>
            <ac:spMk id="14" creationId="{6F0F6A9A-4E12-4311-B506-EE2BF8941198}"/>
          </ac:spMkLst>
        </pc:spChg>
        <pc:picChg chg="add mod">
          <ac:chgData name="Ashley Mayo" userId="7b0347e3-e893-48f6-af4a-3fd1d59def47" providerId="ADAL" clId="{D15A7F09-8BBE-4BAF-9292-01F96C4BB9A9}" dt="2021-05-17T20:53:15.681" v="15349" actId="26606"/>
          <ac:picMkLst>
            <pc:docMk/>
            <pc:sldMk cId="3276411731" sldId="1951"/>
            <ac:picMk id="6" creationId="{6F43A310-EAE1-42C5-AE1E-78AB31AEA359}"/>
          </ac:picMkLst>
        </pc:picChg>
      </pc:sldChg>
      <pc:sldChg chg="modSp add mod">
        <pc:chgData name="Ashley Mayo" userId="7b0347e3-e893-48f6-af4a-3fd1d59def47" providerId="ADAL" clId="{D15A7F09-8BBE-4BAF-9292-01F96C4BB9A9}" dt="2021-05-11T19:21:20.263" v="3472" actId="20577"/>
        <pc:sldMkLst>
          <pc:docMk/>
          <pc:sldMk cId="3471875715" sldId="1952"/>
        </pc:sldMkLst>
        <pc:spChg chg="mod">
          <ac:chgData name="Ashley Mayo" userId="7b0347e3-e893-48f6-af4a-3fd1d59def47" providerId="ADAL" clId="{D15A7F09-8BBE-4BAF-9292-01F96C4BB9A9}" dt="2021-05-11T19:21:20.263" v="3472" actId="20577"/>
          <ac:spMkLst>
            <pc:docMk/>
            <pc:sldMk cId="3471875715" sldId="1952"/>
            <ac:spMk id="2" creationId="{93069E99-5E77-4B7B-8D57-608FC102FA78}"/>
          </ac:spMkLst>
        </pc:spChg>
      </pc:sldChg>
      <pc:sldChg chg="addSp modSp new mod modNotesTx">
        <pc:chgData name="Ashley Mayo" userId="7b0347e3-e893-48f6-af4a-3fd1d59def47" providerId="ADAL" clId="{D15A7F09-8BBE-4BAF-9292-01F96C4BB9A9}" dt="2021-05-17T21:26:46.033" v="15922" actId="20577"/>
        <pc:sldMkLst>
          <pc:docMk/>
          <pc:sldMk cId="3616365351" sldId="1953"/>
        </pc:sldMkLst>
        <pc:spChg chg="mod">
          <ac:chgData name="Ashley Mayo" userId="7b0347e3-e893-48f6-af4a-3fd1d59def47" providerId="ADAL" clId="{D15A7F09-8BBE-4BAF-9292-01F96C4BB9A9}" dt="2021-05-14T14:35:35.538" v="13311" actId="20577"/>
          <ac:spMkLst>
            <pc:docMk/>
            <pc:sldMk cId="3616365351" sldId="1953"/>
            <ac:spMk id="2" creationId="{F152F952-E1D1-4A0D-BC23-B99B5D86DE09}"/>
          </ac:spMkLst>
        </pc:spChg>
        <pc:spChg chg="mod">
          <ac:chgData name="Ashley Mayo" userId="7b0347e3-e893-48f6-af4a-3fd1d59def47" providerId="ADAL" clId="{D15A7F09-8BBE-4BAF-9292-01F96C4BB9A9}" dt="2021-05-17T21:26:46.033" v="15922" actId="20577"/>
          <ac:spMkLst>
            <pc:docMk/>
            <pc:sldMk cId="3616365351" sldId="1953"/>
            <ac:spMk id="3" creationId="{FDD3D241-30B0-4A0B-A829-8C11F654B03B}"/>
          </ac:spMkLst>
        </pc:spChg>
        <pc:spChg chg="add mod">
          <ac:chgData name="Ashley Mayo" userId="7b0347e3-e893-48f6-af4a-3fd1d59def47" providerId="ADAL" clId="{D15A7F09-8BBE-4BAF-9292-01F96C4BB9A9}" dt="2021-05-11T20:13:08.541" v="4078" actId="1076"/>
          <ac:spMkLst>
            <pc:docMk/>
            <pc:sldMk cId="3616365351" sldId="1953"/>
            <ac:spMk id="7" creationId="{930C2B9F-39D1-4EE9-ABBC-09A6595292A9}"/>
          </ac:spMkLst>
        </pc:spChg>
        <pc:picChg chg="add mod">
          <ac:chgData name="Ashley Mayo" userId="7b0347e3-e893-48f6-af4a-3fd1d59def47" providerId="ADAL" clId="{D15A7F09-8BBE-4BAF-9292-01F96C4BB9A9}" dt="2021-05-11T20:13:10.066" v="4079" actId="1076"/>
          <ac:picMkLst>
            <pc:docMk/>
            <pc:sldMk cId="3616365351" sldId="1953"/>
            <ac:picMk id="6" creationId="{1CAE4E0A-3544-41D9-9C56-0A3539BC0803}"/>
          </ac:picMkLst>
        </pc:picChg>
      </pc:sldChg>
      <pc:sldChg chg="addSp delSp modSp new mod">
        <pc:chgData name="Ashley Mayo" userId="7b0347e3-e893-48f6-af4a-3fd1d59def47" providerId="ADAL" clId="{D15A7F09-8BBE-4BAF-9292-01F96C4BB9A9}" dt="2021-05-17T21:26:05.631" v="15921" actId="20577"/>
        <pc:sldMkLst>
          <pc:docMk/>
          <pc:sldMk cId="3088917968" sldId="1954"/>
        </pc:sldMkLst>
        <pc:spChg chg="mod">
          <ac:chgData name="Ashley Mayo" userId="7b0347e3-e893-48f6-af4a-3fd1d59def47" providerId="ADAL" clId="{D15A7F09-8BBE-4BAF-9292-01F96C4BB9A9}" dt="2021-05-14T14:36:01.559" v="13348" actId="20577"/>
          <ac:spMkLst>
            <pc:docMk/>
            <pc:sldMk cId="3088917968" sldId="1954"/>
            <ac:spMk id="2" creationId="{7C19A0CE-B446-44F8-BFD8-034C5B51D89D}"/>
          </ac:spMkLst>
        </pc:spChg>
        <pc:spChg chg="mod">
          <ac:chgData name="Ashley Mayo" userId="7b0347e3-e893-48f6-af4a-3fd1d59def47" providerId="ADAL" clId="{D15A7F09-8BBE-4BAF-9292-01F96C4BB9A9}" dt="2021-05-17T21:26:05.631" v="15921" actId="20577"/>
          <ac:spMkLst>
            <pc:docMk/>
            <pc:sldMk cId="3088917968" sldId="1954"/>
            <ac:spMk id="3" creationId="{C1821935-2E00-4411-90F5-314988D064BD}"/>
          </ac:spMkLst>
        </pc:spChg>
        <pc:graphicFrameChg chg="add mod modGraphic">
          <ac:chgData name="Ashley Mayo" userId="7b0347e3-e893-48f6-af4a-3fd1d59def47" providerId="ADAL" clId="{D15A7F09-8BBE-4BAF-9292-01F96C4BB9A9}" dt="2021-05-11T20:18:29.411" v="4199" actId="14100"/>
          <ac:graphicFrameMkLst>
            <pc:docMk/>
            <pc:sldMk cId="3088917968" sldId="1954"/>
            <ac:graphicFrameMk id="7" creationId="{A5F33154-1892-4F0B-A64C-8AC9AD054FFB}"/>
          </ac:graphicFrameMkLst>
        </pc:graphicFrameChg>
        <pc:picChg chg="add mod">
          <ac:chgData name="Ashley Mayo" userId="7b0347e3-e893-48f6-af4a-3fd1d59def47" providerId="ADAL" clId="{D15A7F09-8BBE-4BAF-9292-01F96C4BB9A9}" dt="2021-05-11T20:15:46.221" v="4115" actId="1076"/>
          <ac:picMkLst>
            <pc:docMk/>
            <pc:sldMk cId="3088917968" sldId="1954"/>
            <ac:picMk id="6" creationId="{2BEF5F32-19A1-45E1-9C4A-4849E5ECAEB8}"/>
          </ac:picMkLst>
        </pc:picChg>
        <pc:picChg chg="add del mod">
          <ac:chgData name="Ashley Mayo" userId="7b0347e3-e893-48f6-af4a-3fd1d59def47" providerId="ADAL" clId="{D15A7F09-8BBE-4BAF-9292-01F96C4BB9A9}" dt="2021-05-11T20:16:05.420" v="4119" actId="478"/>
          <ac:picMkLst>
            <pc:docMk/>
            <pc:sldMk cId="3088917968" sldId="1954"/>
            <ac:picMk id="8" creationId="{B5C806D9-D077-4C4E-8655-2D4CB2BFB2F2}"/>
          </ac:picMkLst>
        </pc:picChg>
      </pc:sldChg>
      <pc:sldChg chg="addSp delSp modSp new mod addCm delCm modCm">
        <pc:chgData name="Ashley Mayo" userId="7b0347e3-e893-48f6-af4a-3fd1d59def47" providerId="ADAL" clId="{D15A7F09-8BBE-4BAF-9292-01F96C4BB9A9}" dt="2021-05-17T20:46:20.667" v="15320" actId="1440"/>
        <pc:sldMkLst>
          <pc:docMk/>
          <pc:sldMk cId="519229227" sldId="1955"/>
        </pc:sldMkLst>
        <pc:spChg chg="add del mod">
          <ac:chgData name="Ashley Mayo" userId="7b0347e3-e893-48f6-af4a-3fd1d59def47" providerId="ADAL" clId="{D15A7F09-8BBE-4BAF-9292-01F96C4BB9A9}" dt="2021-05-13T21:58:11.509" v="12842" actId="478"/>
          <ac:spMkLst>
            <pc:docMk/>
            <pc:sldMk cId="519229227" sldId="1955"/>
            <ac:spMk id="2" creationId="{08B2F159-2673-43D5-8779-35C33A346653}"/>
          </ac:spMkLst>
        </pc:spChg>
        <pc:spChg chg="del mod">
          <ac:chgData name="Ashley Mayo" userId="7b0347e3-e893-48f6-af4a-3fd1d59def47" providerId="ADAL" clId="{D15A7F09-8BBE-4BAF-9292-01F96C4BB9A9}" dt="2021-05-13T21:57:53.891" v="12840" actId="478"/>
          <ac:spMkLst>
            <pc:docMk/>
            <pc:sldMk cId="519229227" sldId="1955"/>
            <ac:spMk id="3" creationId="{93A811B0-EDA4-4BC6-82EF-9078EEA99F35}"/>
          </ac:spMkLst>
        </pc:spChg>
        <pc:spChg chg="add del mod">
          <ac:chgData name="Ashley Mayo" userId="7b0347e3-e893-48f6-af4a-3fd1d59def47" providerId="ADAL" clId="{D15A7F09-8BBE-4BAF-9292-01F96C4BB9A9}" dt="2021-05-13T21:58:17.198" v="12844" actId="478"/>
          <ac:spMkLst>
            <pc:docMk/>
            <pc:sldMk cId="519229227" sldId="1955"/>
            <ac:spMk id="8" creationId="{94833F5F-88B1-4FBC-A456-D0AC98E95568}"/>
          </ac:spMkLst>
        </pc:spChg>
        <pc:spChg chg="add del mod">
          <ac:chgData name="Ashley Mayo" userId="7b0347e3-e893-48f6-af4a-3fd1d59def47" providerId="ADAL" clId="{D15A7F09-8BBE-4BAF-9292-01F96C4BB9A9}" dt="2021-05-13T21:58:11.509" v="12842" actId="478"/>
          <ac:spMkLst>
            <pc:docMk/>
            <pc:sldMk cId="519229227" sldId="1955"/>
            <ac:spMk id="9" creationId="{CFCCD337-8768-4995-BCBE-D788A2DEB989}"/>
          </ac:spMkLst>
        </pc:spChg>
        <pc:picChg chg="add mod">
          <ac:chgData name="Ashley Mayo" userId="7b0347e3-e893-48f6-af4a-3fd1d59def47" providerId="ADAL" clId="{D15A7F09-8BBE-4BAF-9292-01F96C4BB9A9}" dt="2021-05-13T21:58:20.976" v="12865" actId="1036"/>
          <ac:picMkLst>
            <pc:docMk/>
            <pc:sldMk cId="519229227" sldId="1955"/>
            <ac:picMk id="7" creationId="{59294E4C-C34A-449D-A78D-9D6DD17C35A9}"/>
          </ac:picMkLst>
        </pc:picChg>
        <pc:picChg chg="del">
          <ac:chgData name="Ashley Mayo" userId="7b0347e3-e893-48f6-af4a-3fd1d59def47" providerId="ADAL" clId="{D15A7F09-8BBE-4BAF-9292-01F96C4BB9A9}" dt="2021-05-17T20:45:43.846" v="15315" actId="478"/>
          <ac:picMkLst>
            <pc:docMk/>
            <pc:sldMk cId="519229227" sldId="1955"/>
            <ac:picMk id="7" creationId="{C89A9AF6-5FF6-4323-BEF8-0B63AD0A7FAD}"/>
          </ac:picMkLst>
        </pc:picChg>
        <pc:picChg chg="add mod">
          <ac:chgData name="Ashley Mayo" userId="7b0347e3-e893-48f6-af4a-3fd1d59def47" providerId="ADAL" clId="{D15A7F09-8BBE-4BAF-9292-01F96C4BB9A9}" dt="2021-05-17T20:46:20.667" v="15320" actId="1440"/>
          <ac:picMkLst>
            <pc:docMk/>
            <pc:sldMk cId="519229227" sldId="1955"/>
            <ac:picMk id="8" creationId="{9EDD798B-FA69-43E9-8EE1-8187EBF92584}"/>
          </ac:picMkLst>
        </pc:picChg>
      </pc:sldChg>
      <pc:sldChg chg="modSp new mod">
        <pc:chgData name="Ashley Mayo" userId="7b0347e3-e893-48f6-af4a-3fd1d59def47" providerId="ADAL" clId="{D15A7F09-8BBE-4BAF-9292-01F96C4BB9A9}" dt="2021-05-14T14:36:44.177" v="13376" actId="20577"/>
        <pc:sldMkLst>
          <pc:docMk/>
          <pc:sldMk cId="1915125258" sldId="1956"/>
        </pc:sldMkLst>
        <pc:spChg chg="mod">
          <ac:chgData name="Ashley Mayo" userId="7b0347e3-e893-48f6-af4a-3fd1d59def47" providerId="ADAL" clId="{D15A7F09-8BBE-4BAF-9292-01F96C4BB9A9}" dt="2021-05-14T14:36:44.177" v="13376" actId="20577"/>
          <ac:spMkLst>
            <pc:docMk/>
            <pc:sldMk cId="1915125258" sldId="1956"/>
            <ac:spMk id="2" creationId="{8170493E-C6CE-4A54-8428-CE0CC5584113}"/>
          </ac:spMkLst>
        </pc:spChg>
        <pc:spChg chg="mod">
          <ac:chgData name="Ashley Mayo" userId="7b0347e3-e893-48f6-af4a-3fd1d59def47" providerId="ADAL" clId="{D15A7F09-8BBE-4BAF-9292-01F96C4BB9A9}" dt="2021-05-11T20:33:08.152" v="4732" actId="20577"/>
          <ac:spMkLst>
            <pc:docMk/>
            <pc:sldMk cId="1915125258" sldId="1956"/>
            <ac:spMk id="3" creationId="{47B220F0-DBF7-4424-9DD3-EF60EDBD8DC2}"/>
          </ac:spMkLst>
        </pc:spChg>
      </pc:sldChg>
      <pc:sldChg chg="addSp delSp modSp new mod modClrScheme addCm delCm chgLayout">
        <pc:chgData name="Ashley Mayo" userId="7b0347e3-e893-48f6-af4a-3fd1d59def47" providerId="ADAL" clId="{D15A7F09-8BBE-4BAF-9292-01F96C4BB9A9}" dt="2021-05-17T20:48:48.573" v="15321" actId="1592"/>
        <pc:sldMkLst>
          <pc:docMk/>
          <pc:sldMk cId="3750195154" sldId="1957"/>
        </pc:sldMkLst>
        <pc:spChg chg="mod">
          <ac:chgData name="Ashley Mayo" userId="7b0347e3-e893-48f6-af4a-3fd1d59def47" providerId="ADAL" clId="{D15A7F09-8BBE-4BAF-9292-01F96C4BB9A9}" dt="2021-05-14T14:39:40.017" v="13405" actId="20577"/>
          <ac:spMkLst>
            <pc:docMk/>
            <pc:sldMk cId="3750195154" sldId="1957"/>
            <ac:spMk id="2" creationId="{79A66800-C64D-48CD-97A7-56F97A3624B6}"/>
          </ac:spMkLst>
        </pc:spChg>
        <pc:spChg chg="mod">
          <ac:chgData name="Ashley Mayo" userId="7b0347e3-e893-48f6-af4a-3fd1d59def47" providerId="ADAL" clId="{D15A7F09-8BBE-4BAF-9292-01F96C4BB9A9}" dt="2021-05-14T14:39:47.524" v="13408" actId="403"/>
          <ac:spMkLst>
            <pc:docMk/>
            <pc:sldMk cId="3750195154" sldId="1957"/>
            <ac:spMk id="3" creationId="{07BA1598-348C-417C-84E9-41E07BFE4BCC}"/>
          </ac:spMkLst>
        </pc:spChg>
        <pc:spChg chg="del">
          <ac:chgData name="Ashley Mayo" userId="7b0347e3-e893-48f6-af4a-3fd1d59def47" providerId="ADAL" clId="{D15A7F09-8BBE-4BAF-9292-01F96C4BB9A9}" dt="2021-05-14T14:39:19.800" v="13399" actId="26606"/>
          <ac:spMkLst>
            <pc:docMk/>
            <pc:sldMk cId="3750195154" sldId="1957"/>
            <ac:spMk id="4" creationId="{19E628AE-5B81-4FB9-8DF9-D5738375E8C5}"/>
          </ac:spMkLst>
        </pc:spChg>
        <pc:spChg chg="mod ord">
          <ac:chgData name="Ashley Mayo" userId="7b0347e3-e893-48f6-af4a-3fd1d59def47" providerId="ADAL" clId="{D15A7F09-8BBE-4BAF-9292-01F96C4BB9A9}" dt="2021-05-14T14:39:19.800" v="13399" actId="26606"/>
          <ac:spMkLst>
            <pc:docMk/>
            <pc:sldMk cId="3750195154" sldId="1957"/>
            <ac:spMk id="5" creationId="{99A432F2-C82A-4BBC-95E6-7E5C807B969E}"/>
          </ac:spMkLst>
        </pc:spChg>
        <pc:spChg chg="add mod">
          <ac:chgData name="Ashley Mayo" userId="7b0347e3-e893-48f6-af4a-3fd1d59def47" providerId="ADAL" clId="{D15A7F09-8BBE-4BAF-9292-01F96C4BB9A9}" dt="2021-05-14T14:39:19.800" v="13399" actId="26606"/>
          <ac:spMkLst>
            <pc:docMk/>
            <pc:sldMk cId="3750195154" sldId="1957"/>
            <ac:spMk id="12" creationId="{67C1F0FE-27B8-4740-80AA-466BC7206A57}"/>
          </ac:spMkLst>
        </pc:spChg>
        <pc:picChg chg="add mod">
          <ac:chgData name="Ashley Mayo" userId="7b0347e3-e893-48f6-af4a-3fd1d59def47" providerId="ADAL" clId="{D15A7F09-8BBE-4BAF-9292-01F96C4BB9A9}" dt="2021-05-14T14:39:26.928" v="13402" actId="1076"/>
          <ac:picMkLst>
            <pc:docMk/>
            <pc:sldMk cId="3750195154" sldId="1957"/>
            <ac:picMk id="7" creationId="{67442F76-9AA2-4DAD-A71E-C7349ADDD348}"/>
          </ac:picMkLst>
        </pc:picChg>
      </pc:sldChg>
      <pc:sldChg chg="modSp new mod addCm delCm modCm">
        <pc:chgData name="Ashley Mayo" userId="7b0347e3-e893-48f6-af4a-3fd1d59def47" providerId="ADAL" clId="{D15A7F09-8BBE-4BAF-9292-01F96C4BB9A9}" dt="2021-05-17T20:48:57.771" v="15322" actId="1592"/>
        <pc:sldMkLst>
          <pc:docMk/>
          <pc:sldMk cId="343420356" sldId="1958"/>
        </pc:sldMkLst>
        <pc:spChg chg="mod">
          <ac:chgData name="Ashley Mayo" userId="7b0347e3-e893-48f6-af4a-3fd1d59def47" providerId="ADAL" clId="{D15A7F09-8BBE-4BAF-9292-01F96C4BB9A9}" dt="2021-05-14T14:40:23.264" v="13426" actId="20577"/>
          <ac:spMkLst>
            <pc:docMk/>
            <pc:sldMk cId="343420356" sldId="1958"/>
            <ac:spMk id="2" creationId="{A9A6E561-40BA-4302-B42E-DB72B81E44CB}"/>
          </ac:spMkLst>
        </pc:spChg>
        <pc:spChg chg="mod">
          <ac:chgData name="Ashley Mayo" userId="7b0347e3-e893-48f6-af4a-3fd1d59def47" providerId="ADAL" clId="{D15A7F09-8BBE-4BAF-9292-01F96C4BB9A9}" dt="2021-05-14T19:14:22.060" v="15049" actId="113"/>
          <ac:spMkLst>
            <pc:docMk/>
            <pc:sldMk cId="343420356" sldId="1958"/>
            <ac:spMk id="3" creationId="{424152AD-272B-4061-9FD7-32B9322EF0D3}"/>
          </ac:spMkLst>
        </pc:spChg>
      </pc:sldChg>
      <pc:sldChg chg="addSp delSp modSp new mod modClrScheme modAnim chgLayout">
        <pc:chgData name="Ashley Mayo" userId="7b0347e3-e893-48f6-af4a-3fd1d59def47" providerId="ADAL" clId="{D15A7F09-8BBE-4BAF-9292-01F96C4BB9A9}" dt="2021-05-14T14:45:08.633" v="13626"/>
        <pc:sldMkLst>
          <pc:docMk/>
          <pc:sldMk cId="2422356428" sldId="1959"/>
        </pc:sldMkLst>
        <pc:spChg chg="mod ord">
          <ac:chgData name="Ashley Mayo" userId="7b0347e3-e893-48f6-af4a-3fd1d59def47" providerId="ADAL" clId="{D15A7F09-8BBE-4BAF-9292-01F96C4BB9A9}" dt="2021-05-12T20:35:22.141" v="6880" actId="20577"/>
          <ac:spMkLst>
            <pc:docMk/>
            <pc:sldMk cId="2422356428" sldId="1959"/>
            <ac:spMk id="2" creationId="{DA4EBB23-0998-4273-B589-B6B87AA74574}"/>
          </ac:spMkLst>
        </pc:spChg>
        <pc:spChg chg="add mod">
          <ac:chgData name="Ashley Mayo" userId="7b0347e3-e893-48f6-af4a-3fd1d59def47" providerId="ADAL" clId="{D15A7F09-8BBE-4BAF-9292-01F96C4BB9A9}" dt="2021-05-14T14:42:06.829" v="13496" actId="14100"/>
          <ac:spMkLst>
            <pc:docMk/>
            <pc:sldMk cId="2422356428" sldId="1959"/>
            <ac:spMk id="3" creationId="{12B39527-B71E-4EF4-B18E-265F6FAFB72A}"/>
          </ac:spMkLst>
        </pc:spChg>
        <pc:spChg chg="del mod ord">
          <ac:chgData name="Ashley Mayo" userId="7b0347e3-e893-48f6-af4a-3fd1d59def47" providerId="ADAL" clId="{D15A7F09-8BBE-4BAF-9292-01F96C4BB9A9}" dt="2021-05-11T20:47:53.448" v="5935" actId="700"/>
          <ac:spMkLst>
            <pc:docMk/>
            <pc:sldMk cId="2422356428" sldId="1959"/>
            <ac:spMk id="3" creationId="{2C4FDA23-4EAA-4681-B375-17F95B084A97}"/>
          </ac:spMkLst>
        </pc:spChg>
        <pc:spChg chg="mod ord">
          <ac:chgData name="Ashley Mayo" userId="7b0347e3-e893-48f6-af4a-3fd1d59def47" providerId="ADAL" clId="{D15A7F09-8BBE-4BAF-9292-01F96C4BB9A9}" dt="2021-05-11T20:47:53.448" v="5935" actId="700"/>
          <ac:spMkLst>
            <pc:docMk/>
            <pc:sldMk cId="2422356428" sldId="1959"/>
            <ac:spMk id="4" creationId="{D702525F-A8FB-40D2-AF44-FE054A9E3EC0}"/>
          </ac:spMkLst>
        </pc:spChg>
        <pc:spChg chg="mod ord">
          <ac:chgData name="Ashley Mayo" userId="7b0347e3-e893-48f6-af4a-3fd1d59def47" providerId="ADAL" clId="{D15A7F09-8BBE-4BAF-9292-01F96C4BB9A9}" dt="2021-05-11T20:47:53.448" v="5935" actId="700"/>
          <ac:spMkLst>
            <pc:docMk/>
            <pc:sldMk cId="2422356428" sldId="1959"/>
            <ac:spMk id="5" creationId="{3B1B923F-33A1-490C-B93C-E1D8C2A730D1}"/>
          </ac:spMkLst>
        </pc:spChg>
        <pc:spChg chg="add mod ord">
          <ac:chgData name="Ashley Mayo" userId="7b0347e3-e893-48f6-af4a-3fd1d59def47" providerId="ADAL" clId="{D15A7F09-8BBE-4BAF-9292-01F96C4BB9A9}" dt="2021-05-11T20:51:44.324" v="6001" actId="20577"/>
          <ac:spMkLst>
            <pc:docMk/>
            <pc:sldMk cId="2422356428" sldId="1959"/>
            <ac:spMk id="6" creationId="{B8A4D1EA-5FE1-43DB-A420-52696DCE664C}"/>
          </ac:spMkLst>
        </pc:spChg>
        <pc:spChg chg="add mod ord">
          <ac:chgData name="Ashley Mayo" userId="7b0347e3-e893-48f6-af4a-3fd1d59def47" providerId="ADAL" clId="{D15A7F09-8BBE-4BAF-9292-01F96C4BB9A9}" dt="2021-05-14T14:42:29.659" v="13497" actId="113"/>
          <ac:spMkLst>
            <pc:docMk/>
            <pc:sldMk cId="2422356428" sldId="1959"/>
            <ac:spMk id="7" creationId="{30C8673C-42FF-4CD8-A00A-3E50184D6D66}"/>
          </ac:spMkLst>
        </pc:spChg>
        <pc:spChg chg="add mod">
          <ac:chgData name="Ashley Mayo" userId="7b0347e3-e893-48f6-af4a-3fd1d59def47" providerId="ADAL" clId="{D15A7F09-8BBE-4BAF-9292-01F96C4BB9A9}" dt="2021-05-14T14:44:36.656" v="13624" actId="20577"/>
          <ac:spMkLst>
            <pc:docMk/>
            <pc:sldMk cId="2422356428" sldId="1959"/>
            <ac:spMk id="8" creationId="{CDD9AF74-80C3-4191-A8C8-CAB0B87D20A8}"/>
          </ac:spMkLst>
        </pc:spChg>
      </pc:sldChg>
      <pc:sldChg chg="addSp delSp modSp new mod">
        <pc:chgData name="Ashley Mayo" userId="7b0347e3-e893-48f6-af4a-3fd1d59def47" providerId="ADAL" clId="{D15A7F09-8BBE-4BAF-9292-01F96C4BB9A9}" dt="2021-05-14T14:47:03.219" v="13682" actId="20577"/>
        <pc:sldMkLst>
          <pc:docMk/>
          <pc:sldMk cId="2690123441" sldId="1960"/>
        </pc:sldMkLst>
        <pc:spChg chg="mod">
          <ac:chgData name="Ashley Mayo" userId="7b0347e3-e893-48f6-af4a-3fd1d59def47" providerId="ADAL" clId="{D15A7F09-8BBE-4BAF-9292-01F96C4BB9A9}" dt="2021-05-14T14:47:03.219" v="13682" actId="20577"/>
          <ac:spMkLst>
            <pc:docMk/>
            <pc:sldMk cId="2690123441" sldId="1960"/>
            <ac:spMk id="2" creationId="{548A4487-E057-4AF4-A04B-77F1582E6ED9}"/>
          </ac:spMkLst>
        </pc:spChg>
        <pc:spChg chg="mod">
          <ac:chgData name="Ashley Mayo" userId="7b0347e3-e893-48f6-af4a-3fd1d59def47" providerId="ADAL" clId="{D15A7F09-8BBE-4BAF-9292-01F96C4BB9A9}" dt="2021-05-13T14:55:17.347" v="6898" actId="5793"/>
          <ac:spMkLst>
            <pc:docMk/>
            <pc:sldMk cId="2690123441" sldId="1960"/>
            <ac:spMk id="3" creationId="{22238526-F1E8-4C8A-885A-EEBE6E8EE9D6}"/>
          </ac:spMkLst>
        </pc:spChg>
        <pc:spChg chg="del">
          <ac:chgData name="Ashley Mayo" userId="7b0347e3-e893-48f6-af4a-3fd1d59def47" providerId="ADAL" clId="{D15A7F09-8BBE-4BAF-9292-01F96C4BB9A9}" dt="2021-05-13T14:56:20.044" v="6915" actId="478"/>
          <ac:spMkLst>
            <pc:docMk/>
            <pc:sldMk cId="2690123441" sldId="1960"/>
            <ac:spMk id="4" creationId="{F3F0CBDF-7A5D-4F43-913A-0B834F95A587}"/>
          </ac:spMkLst>
        </pc:spChg>
        <pc:spChg chg="add del mod">
          <ac:chgData name="Ashley Mayo" userId="7b0347e3-e893-48f6-af4a-3fd1d59def47" providerId="ADAL" clId="{D15A7F09-8BBE-4BAF-9292-01F96C4BB9A9}" dt="2021-05-13T14:56:12.321" v="6912" actId="47"/>
          <ac:spMkLst>
            <pc:docMk/>
            <pc:sldMk cId="2690123441" sldId="1960"/>
            <ac:spMk id="6" creationId="{D5845D29-9BE5-4FF0-84E0-3A4F9BEAC3E6}"/>
          </ac:spMkLst>
        </pc:spChg>
        <pc:spChg chg="add del mod">
          <ac:chgData name="Ashley Mayo" userId="7b0347e3-e893-48f6-af4a-3fd1d59def47" providerId="ADAL" clId="{D15A7F09-8BBE-4BAF-9292-01F96C4BB9A9}" dt="2021-05-13T14:56:23.186" v="6916" actId="1076"/>
          <ac:spMkLst>
            <pc:docMk/>
            <pc:sldMk cId="2690123441" sldId="1960"/>
            <ac:spMk id="7" creationId="{04835B07-9E88-41AE-A2D5-68B4D583F5E4}"/>
          </ac:spMkLst>
        </pc:spChg>
        <pc:picChg chg="add mod">
          <ac:chgData name="Ashley Mayo" userId="7b0347e3-e893-48f6-af4a-3fd1d59def47" providerId="ADAL" clId="{D15A7F09-8BBE-4BAF-9292-01F96C4BB9A9}" dt="2021-05-13T14:56:27.555" v="6917" actId="1076"/>
          <ac:picMkLst>
            <pc:docMk/>
            <pc:sldMk cId="2690123441" sldId="1960"/>
            <ac:picMk id="9" creationId="{AA7288DA-1A27-43A3-927C-403EC9F3FFCA}"/>
          </ac:picMkLst>
        </pc:picChg>
      </pc:sldChg>
      <pc:sldChg chg="addSp delSp modSp new mod">
        <pc:chgData name="Ashley Mayo" userId="7b0347e3-e893-48f6-af4a-3fd1d59def47" providerId="ADAL" clId="{D15A7F09-8BBE-4BAF-9292-01F96C4BB9A9}" dt="2021-05-14T14:46:50.336" v="13663" actId="20577"/>
        <pc:sldMkLst>
          <pc:docMk/>
          <pc:sldMk cId="2182689383" sldId="1961"/>
        </pc:sldMkLst>
        <pc:spChg chg="mod">
          <ac:chgData name="Ashley Mayo" userId="7b0347e3-e893-48f6-af4a-3fd1d59def47" providerId="ADAL" clId="{D15A7F09-8BBE-4BAF-9292-01F96C4BB9A9}" dt="2021-05-14T14:46:50.336" v="13663" actId="20577"/>
          <ac:spMkLst>
            <pc:docMk/>
            <pc:sldMk cId="2182689383" sldId="1961"/>
            <ac:spMk id="2" creationId="{25583FC4-C057-4C7E-912E-E70F8D878964}"/>
          </ac:spMkLst>
        </pc:spChg>
        <pc:spChg chg="mod">
          <ac:chgData name="Ashley Mayo" userId="7b0347e3-e893-48f6-af4a-3fd1d59def47" providerId="ADAL" clId="{D15A7F09-8BBE-4BAF-9292-01F96C4BB9A9}" dt="2021-05-11T21:00:29.512" v="6512" actId="21"/>
          <ac:spMkLst>
            <pc:docMk/>
            <pc:sldMk cId="2182689383" sldId="1961"/>
            <ac:spMk id="3" creationId="{7A68FF6F-7782-413F-9319-E8CB60135EF1}"/>
          </ac:spMkLst>
        </pc:spChg>
        <pc:spChg chg="add del mod">
          <ac:chgData name="Ashley Mayo" userId="7b0347e3-e893-48f6-af4a-3fd1d59def47" providerId="ADAL" clId="{D15A7F09-8BBE-4BAF-9292-01F96C4BB9A9}" dt="2021-05-11T21:00:40.640" v="6517"/>
          <ac:spMkLst>
            <pc:docMk/>
            <pc:sldMk cId="2182689383" sldId="1961"/>
            <ac:spMk id="6" creationId="{F7484525-A819-49F4-A805-375EF9CC9E7C}"/>
          </ac:spMkLst>
        </pc:spChg>
        <pc:spChg chg="add mod">
          <ac:chgData name="Ashley Mayo" userId="7b0347e3-e893-48f6-af4a-3fd1d59def47" providerId="ADAL" clId="{D15A7F09-8BBE-4BAF-9292-01F96C4BB9A9}" dt="2021-05-11T21:02:14.738" v="6537" actId="20577"/>
          <ac:spMkLst>
            <pc:docMk/>
            <pc:sldMk cId="2182689383" sldId="1961"/>
            <ac:spMk id="7" creationId="{4A5CECB8-4160-4E9D-9245-94B494382DA9}"/>
          </ac:spMkLst>
        </pc:spChg>
      </pc:sldChg>
      <pc:sldChg chg="addSp delSp modSp new mod addCm delCm modCm">
        <pc:chgData name="Ashley Mayo" userId="7b0347e3-e893-48f6-af4a-3fd1d59def47" providerId="ADAL" clId="{D15A7F09-8BBE-4BAF-9292-01F96C4BB9A9}" dt="2021-05-17T20:50:26.377" v="15323" actId="1592"/>
        <pc:sldMkLst>
          <pc:docMk/>
          <pc:sldMk cId="2661309751" sldId="1962"/>
        </pc:sldMkLst>
        <pc:spChg chg="mod">
          <ac:chgData name="Ashley Mayo" userId="7b0347e3-e893-48f6-af4a-3fd1d59def47" providerId="ADAL" clId="{D15A7F09-8BBE-4BAF-9292-01F96C4BB9A9}" dt="2021-05-14T14:51:25.592" v="13708" actId="20577"/>
          <ac:spMkLst>
            <pc:docMk/>
            <pc:sldMk cId="2661309751" sldId="1962"/>
            <ac:spMk id="2" creationId="{5AEF9594-1CD0-4835-8647-ACFD1C4A3EF5}"/>
          </ac:spMkLst>
        </pc:spChg>
        <pc:spChg chg="mod">
          <ac:chgData name="Ashley Mayo" userId="7b0347e3-e893-48f6-af4a-3fd1d59def47" providerId="ADAL" clId="{D15A7F09-8BBE-4BAF-9292-01F96C4BB9A9}" dt="2021-05-14T19:12:26.894" v="15041" actId="20577"/>
          <ac:spMkLst>
            <pc:docMk/>
            <pc:sldMk cId="2661309751" sldId="1962"/>
            <ac:spMk id="3" creationId="{A3A956A3-3025-437E-9FAC-9F3AF4C55B18}"/>
          </ac:spMkLst>
        </pc:spChg>
        <pc:spChg chg="add del">
          <ac:chgData name="Ashley Mayo" userId="7b0347e3-e893-48f6-af4a-3fd1d59def47" providerId="ADAL" clId="{D15A7F09-8BBE-4BAF-9292-01F96C4BB9A9}" dt="2021-05-14T19:12:12.070" v="15035"/>
          <ac:spMkLst>
            <pc:docMk/>
            <pc:sldMk cId="2661309751" sldId="1962"/>
            <ac:spMk id="6" creationId="{79153767-4D9A-4F8E-890A-20EC25A66A97}"/>
          </ac:spMkLst>
        </pc:spChg>
        <pc:spChg chg="add del">
          <ac:chgData name="Ashley Mayo" userId="7b0347e3-e893-48f6-af4a-3fd1d59def47" providerId="ADAL" clId="{D15A7F09-8BBE-4BAF-9292-01F96C4BB9A9}" dt="2021-05-14T19:12:19.766" v="15037"/>
          <ac:spMkLst>
            <pc:docMk/>
            <pc:sldMk cId="2661309751" sldId="1962"/>
            <ac:spMk id="8" creationId="{5372C843-FBD7-4188-9FC1-75256972CF83}"/>
          </ac:spMkLst>
        </pc:spChg>
        <pc:picChg chg="add mod">
          <ac:chgData name="Ashley Mayo" userId="7b0347e3-e893-48f6-af4a-3fd1d59def47" providerId="ADAL" clId="{D15A7F09-8BBE-4BAF-9292-01F96C4BB9A9}" dt="2021-05-14T19:12:35.548" v="15044" actId="1076"/>
          <ac:picMkLst>
            <pc:docMk/>
            <pc:sldMk cId="2661309751" sldId="1962"/>
            <ac:picMk id="7" creationId="{46E8DF5B-DF24-4662-99EA-D9C60838B50F}"/>
          </ac:picMkLst>
        </pc:picChg>
        <pc:picChg chg="add mod">
          <ac:chgData name="Ashley Mayo" userId="7b0347e3-e893-48f6-af4a-3fd1d59def47" providerId="ADAL" clId="{D15A7F09-8BBE-4BAF-9292-01F96C4BB9A9}" dt="2021-05-14T19:12:31.007" v="15042" actId="1076"/>
          <ac:picMkLst>
            <pc:docMk/>
            <pc:sldMk cId="2661309751" sldId="1962"/>
            <ac:picMk id="9" creationId="{A78DFCE0-0B59-44C2-8570-B3BB1365997E}"/>
          </ac:picMkLst>
        </pc:picChg>
      </pc:sldChg>
      <pc:sldChg chg="modSp add">
        <pc:chgData name="Ashley Mayo" userId="7b0347e3-e893-48f6-af4a-3fd1d59def47" providerId="ADAL" clId="{D15A7F09-8BBE-4BAF-9292-01F96C4BB9A9}" dt="2021-05-14T19:07:05.374" v="15026" actId="20578"/>
        <pc:sldMkLst>
          <pc:docMk/>
          <pc:sldMk cId="1551419762" sldId="1963"/>
        </pc:sldMkLst>
        <pc:spChg chg="mod">
          <ac:chgData name="Ashley Mayo" userId="7b0347e3-e893-48f6-af4a-3fd1d59def47" providerId="ADAL" clId="{D15A7F09-8BBE-4BAF-9292-01F96C4BB9A9}" dt="2021-05-14T19:07:05.374" v="15026" actId="20578"/>
          <ac:spMkLst>
            <pc:docMk/>
            <pc:sldMk cId="1551419762" sldId="1963"/>
            <ac:spMk id="3" creationId="{9C80F55F-9DCB-4EDA-8C19-4DF377A974A3}"/>
          </ac:spMkLst>
        </pc:spChg>
      </pc:sldChg>
      <pc:sldChg chg="del">
        <pc:chgData name="Ashley Mayo" userId="7b0347e3-e893-48f6-af4a-3fd1d59def47" providerId="ADAL" clId="{D15A7F09-8BBE-4BAF-9292-01F96C4BB9A9}" dt="2021-05-13T19:43:20.377" v="8373" actId="2696"/>
        <pc:sldMkLst>
          <pc:docMk/>
          <pc:sldMk cId="2039240156" sldId="1963"/>
        </pc:sldMkLst>
      </pc:sldChg>
      <pc:sldChg chg="addSp modSp mod">
        <pc:chgData name="Ashley Mayo" userId="7b0347e3-e893-48f6-af4a-3fd1d59def47" providerId="ADAL" clId="{D15A7F09-8BBE-4BAF-9292-01F96C4BB9A9}" dt="2021-05-14T14:01:10.141" v="13249" actId="1076"/>
        <pc:sldMkLst>
          <pc:docMk/>
          <pc:sldMk cId="1593578027" sldId="1964"/>
        </pc:sldMkLst>
        <pc:spChg chg="mod">
          <ac:chgData name="Ashley Mayo" userId="7b0347e3-e893-48f6-af4a-3fd1d59def47" providerId="ADAL" clId="{D15A7F09-8BBE-4BAF-9292-01F96C4BB9A9}" dt="2021-05-13T21:34:50.607" v="12084" actId="403"/>
          <ac:spMkLst>
            <pc:docMk/>
            <pc:sldMk cId="1593578027" sldId="1964"/>
            <ac:spMk id="2" creationId="{D7B9E96A-E854-47BE-9C5E-94869DF33D7B}"/>
          </ac:spMkLst>
        </pc:spChg>
        <pc:spChg chg="mod">
          <ac:chgData name="Ashley Mayo" userId="7b0347e3-e893-48f6-af4a-3fd1d59def47" providerId="ADAL" clId="{D15A7F09-8BBE-4BAF-9292-01F96C4BB9A9}" dt="2021-05-14T14:00:55.389" v="13243" actId="404"/>
          <ac:spMkLst>
            <pc:docMk/>
            <pc:sldMk cId="1593578027" sldId="1964"/>
            <ac:spMk id="3" creationId="{9C80F55F-9DCB-4EDA-8C19-4DF377A974A3}"/>
          </ac:spMkLst>
        </pc:spChg>
        <pc:picChg chg="add mod modCrop">
          <ac:chgData name="Ashley Mayo" userId="7b0347e3-e893-48f6-af4a-3fd1d59def47" providerId="ADAL" clId="{D15A7F09-8BBE-4BAF-9292-01F96C4BB9A9}" dt="2021-05-14T14:01:10.141" v="13249" actId="1076"/>
          <ac:picMkLst>
            <pc:docMk/>
            <pc:sldMk cId="1593578027" sldId="1964"/>
            <ac:picMk id="6" creationId="{90D66173-47EA-4C3B-88B8-92D8A295D298}"/>
          </ac:picMkLst>
        </pc:picChg>
      </pc:sldChg>
      <pc:sldChg chg="addSp delSp modSp mod addCm delCm modCm modNotesTx">
        <pc:chgData name="Ashley Mayo" userId="7b0347e3-e893-48f6-af4a-3fd1d59def47" providerId="ADAL" clId="{D15A7F09-8BBE-4BAF-9292-01F96C4BB9A9}" dt="2021-05-17T16:03:01.224" v="15222" actId="1592"/>
        <pc:sldMkLst>
          <pc:docMk/>
          <pc:sldMk cId="2753318486" sldId="1965"/>
        </pc:sldMkLst>
        <pc:spChg chg="mod">
          <ac:chgData name="Ashley Mayo" userId="7b0347e3-e893-48f6-af4a-3fd1d59def47" providerId="ADAL" clId="{D15A7F09-8BBE-4BAF-9292-01F96C4BB9A9}" dt="2021-05-13T21:35:15.826" v="12116" actId="20577"/>
          <ac:spMkLst>
            <pc:docMk/>
            <pc:sldMk cId="2753318486" sldId="1965"/>
            <ac:spMk id="2" creationId="{D7B9E96A-E854-47BE-9C5E-94869DF33D7B}"/>
          </ac:spMkLst>
        </pc:spChg>
        <pc:spChg chg="del mod">
          <ac:chgData name="Ashley Mayo" userId="7b0347e3-e893-48f6-af4a-3fd1d59def47" providerId="ADAL" clId="{D15A7F09-8BBE-4BAF-9292-01F96C4BB9A9}" dt="2021-05-13T20:35:56.174" v="10212" actId="478"/>
          <ac:spMkLst>
            <pc:docMk/>
            <pc:sldMk cId="2753318486" sldId="1965"/>
            <ac:spMk id="3" creationId="{9C80F55F-9DCB-4EDA-8C19-4DF377A974A3}"/>
          </ac:spMkLst>
        </pc:spChg>
        <pc:spChg chg="mod">
          <ac:chgData name="Ashley Mayo" userId="7b0347e3-e893-48f6-af4a-3fd1d59def47" providerId="ADAL" clId="{D15A7F09-8BBE-4BAF-9292-01F96C4BB9A9}" dt="2021-05-13T20:39:31.671" v="10353" actId="14100"/>
          <ac:spMkLst>
            <pc:docMk/>
            <pc:sldMk cId="2753318486" sldId="1965"/>
            <ac:spMk id="7" creationId="{3219D5EF-7CE8-4F87-B30D-51B06A1AB982}"/>
          </ac:spMkLst>
        </pc:spChg>
        <pc:spChg chg="add del mod">
          <ac:chgData name="Ashley Mayo" userId="7b0347e3-e893-48f6-af4a-3fd1d59def47" providerId="ADAL" clId="{D15A7F09-8BBE-4BAF-9292-01F96C4BB9A9}" dt="2021-05-13T20:36:02.941" v="10213" actId="478"/>
          <ac:spMkLst>
            <pc:docMk/>
            <pc:sldMk cId="2753318486" sldId="1965"/>
            <ac:spMk id="10" creationId="{D6C061FD-9C70-481B-8AFD-A674038CA6CB}"/>
          </ac:spMkLst>
        </pc:spChg>
        <pc:spChg chg="add del mod">
          <ac:chgData name="Ashley Mayo" userId="7b0347e3-e893-48f6-af4a-3fd1d59def47" providerId="ADAL" clId="{D15A7F09-8BBE-4BAF-9292-01F96C4BB9A9}" dt="2021-05-13T20:36:49.599" v="10221" actId="478"/>
          <ac:spMkLst>
            <pc:docMk/>
            <pc:sldMk cId="2753318486" sldId="1965"/>
            <ac:spMk id="11" creationId="{06E38D69-B5F6-4024-B184-260EB4479501}"/>
          </ac:spMkLst>
        </pc:spChg>
        <pc:picChg chg="add mod">
          <ac:chgData name="Ashley Mayo" userId="7b0347e3-e893-48f6-af4a-3fd1d59def47" providerId="ADAL" clId="{D15A7F09-8BBE-4BAF-9292-01F96C4BB9A9}" dt="2021-05-13T20:36:27.282" v="10217" actId="1076"/>
          <ac:picMkLst>
            <pc:docMk/>
            <pc:sldMk cId="2753318486" sldId="1965"/>
            <ac:picMk id="9" creationId="{A57E4B07-AF2E-4FA5-B108-303DAEB4CB4D}"/>
          </ac:picMkLst>
        </pc:picChg>
      </pc:sldChg>
      <pc:sldChg chg="modSp mod">
        <pc:chgData name="Ashley Mayo" userId="7b0347e3-e893-48f6-af4a-3fd1d59def47" providerId="ADAL" clId="{D15A7F09-8BBE-4BAF-9292-01F96C4BB9A9}" dt="2021-05-14T14:30:47.036" v="13269" actId="20577"/>
        <pc:sldMkLst>
          <pc:docMk/>
          <pc:sldMk cId="2948580652" sldId="1966"/>
        </pc:sldMkLst>
        <pc:spChg chg="mod">
          <ac:chgData name="Ashley Mayo" userId="7b0347e3-e893-48f6-af4a-3fd1d59def47" providerId="ADAL" clId="{D15A7F09-8BBE-4BAF-9292-01F96C4BB9A9}" dt="2021-05-14T14:30:47.036" v="13269" actId="20577"/>
          <ac:spMkLst>
            <pc:docMk/>
            <pc:sldMk cId="2948580652" sldId="1966"/>
            <ac:spMk id="2" creationId="{D7B9E96A-E854-47BE-9C5E-94869DF33D7B}"/>
          </ac:spMkLst>
        </pc:spChg>
        <pc:spChg chg="mod">
          <ac:chgData name="Ashley Mayo" userId="7b0347e3-e893-48f6-af4a-3fd1d59def47" providerId="ADAL" clId="{D15A7F09-8BBE-4BAF-9292-01F96C4BB9A9}" dt="2021-05-13T21:49:40.804" v="12802" actId="403"/>
          <ac:spMkLst>
            <pc:docMk/>
            <pc:sldMk cId="2948580652" sldId="1966"/>
            <ac:spMk id="3" creationId="{9C80F55F-9DCB-4EDA-8C19-4DF377A974A3}"/>
          </ac:spMkLst>
        </pc:spChg>
      </pc:sldChg>
      <pc:sldChg chg="del">
        <pc:chgData name="Ashley Mayo" userId="7b0347e3-e893-48f6-af4a-3fd1d59def47" providerId="ADAL" clId="{D15A7F09-8BBE-4BAF-9292-01F96C4BB9A9}" dt="2021-05-13T21:40:14.378" v="12323" actId="47"/>
        <pc:sldMkLst>
          <pc:docMk/>
          <pc:sldMk cId="3817135284" sldId="1967"/>
        </pc:sldMkLst>
      </pc:sldChg>
      <pc:sldChg chg="modSp mod">
        <pc:chgData name="Ashley Mayo" userId="7b0347e3-e893-48f6-af4a-3fd1d59def47" providerId="ADAL" clId="{D15A7F09-8BBE-4BAF-9292-01F96C4BB9A9}" dt="2021-05-14T14:31:37.832" v="13273" actId="115"/>
        <pc:sldMkLst>
          <pc:docMk/>
          <pc:sldMk cId="3938995994" sldId="1968"/>
        </pc:sldMkLst>
        <pc:spChg chg="mod">
          <ac:chgData name="Ashley Mayo" userId="7b0347e3-e893-48f6-af4a-3fd1d59def47" providerId="ADAL" clId="{D15A7F09-8BBE-4BAF-9292-01F96C4BB9A9}" dt="2021-05-13T21:43:51.097" v="12435" actId="20577"/>
          <ac:spMkLst>
            <pc:docMk/>
            <pc:sldMk cId="3938995994" sldId="1968"/>
            <ac:spMk id="2" creationId="{D7B9E96A-E854-47BE-9C5E-94869DF33D7B}"/>
          </ac:spMkLst>
        </pc:spChg>
        <pc:spChg chg="mod">
          <ac:chgData name="Ashley Mayo" userId="7b0347e3-e893-48f6-af4a-3fd1d59def47" providerId="ADAL" clId="{D15A7F09-8BBE-4BAF-9292-01F96C4BB9A9}" dt="2021-05-14T14:31:37.832" v="13273" actId="115"/>
          <ac:spMkLst>
            <pc:docMk/>
            <pc:sldMk cId="3938995994" sldId="1968"/>
            <ac:spMk id="3" creationId="{9C80F55F-9DCB-4EDA-8C19-4DF377A974A3}"/>
          </ac:spMkLst>
        </pc:spChg>
      </pc:sldChg>
      <pc:sldChg chg="modSp del mod addCm delCm modCm">
        <pc:chgData name="Ashley Mayo" userId="7b0347e3-e893-48f6-af4a-3fd1d59def47" providerId="ADAL" clId="{D15A7F09-8BBE-4BAF-9292-01F96C4BB9A9}" dt="2021-05-17T21:26:58.136" v="15923" actId="47"/>
        <pc:sldMkLst>
          <pc:docMk/>
          <pc:sldMk cId="2765862835" sldId="1969"/>
        </pc:sldMkLst>
        <pc:spChg chg="mod">
          <ac:chgData name="Ashley Mayo" userId="7b0347e3-e893-48f6-af4a-3fd1d59def47" providerId="ADAL" clId="{D15A7F09-8BBE-4BAF-9292-01F96C4BB9A9}" dt="2021-05-13T21:52:15.989" v="12833" actId="20577"/>
          <ac:spMkLst>
            <pc:docMk/>
            <pc:sldMk cId="2765862835" sldId="1969"/>
            <ac:spMk id="2" creationId="{D7B9E96A-E854-47BE-9C5E-94869DF33D7B}"/>
          </ac:spMkLst>
        </pc:spChg>
        <pc:spChg chg="mod">
          <ac:chgData name="Ashley Mayo" userId="7b0347e3-e893-48f6-af4a-3fd1d59def47" providerId="ADAL" clId="{D15A7F09-8BBE-4BAF-9292-01F96C4BB9A9}" dt="2021-05-14T14:31:55.293" v="13274" actId="207"/>
          <ac:spMkLst>
            <pc:docMk/>
            <pc:sldMk cId="2765862835" sldId="1969"/>
            <ac:spMk id="3" creationId="{9C80F55F-9DCB-4EDA-8C19-4DF377A974A3}"/>
          </ac:spMkLst>
        </pc:spChg>
      </pc:sldChg>
      <pc:sldChg chg="addSp delSp modSp new mod modClrScheme chgLayout modNotesTx">
        <pc:chgData name="Ashley Mayo" userId="7b0347e3-e893-48f6-af4a-3fd1d59def47" providerId="ADAL" clId="{D15A7F09-8BBE-4BAF-9292-01F96C4BB9A9}" dt="2021-05-14T14:54:42.235" v="13734" actId="108"/>
        <pc:sldMkLst>
          <pc:docMk/>
          <pc:sldMk cId="1664739334" sldId="1970"/>
        </pc:sldMkLst>
        <pc:spChg chg="mod">
          <ac:chgData name="Ashley Mayo" userId="7b0347e3-e893-48f6-af4a-3fd1d59def47" providerId="ADAL" clId="{D15A7F09-8BBE-4BAF-9292-01F96C4BB9A9}" dt="2021-05-14T14:54:42.235" v="13734" actId="108"/>
          <ac:spMkLst>
            <pc:docMk/>
            <pc:sldMk cId="1664739334" sldId="1970"/>
            <ac:spMk id="2" creationId="{4E599F8D-D56C-4744-A4B0-2AD349F3CC95}"/>
          </ac:spMkLst>
        </pc:spChg>
        <pc:spChg chg="mod">
          <ac:chgData name="Ashley Mayo" userId="7b0347e3-e893-48f6-af4a-3fd1d59def47" providerId="ADAL" clId="{D15A7F09-8BBE-4BAF-9292-01F96C4BB9A9}" dt="2021-05-13T18:55:44.686" v="7665" actId="207"/>
          <ac:spMkLst>
            <pc:docMk/>
            <pc:sldMk cId="1664739334" sldId="1970"/>
            <ac:spMk id="3" creationId="{818D81A7-8F1A-4C78-9A9B-6561B6C543FB}"/>
          </ac:spMkLst>
        </pc:spChg>
        <pc:spChg chg="del">
          <ac:chgData name="Ashley Mayo" userId="7b0347e3-e893-48f6-af4a-3fd1d59def47" providerId="ADAL" clId="{D15A7F09-8BBE-4BAF-9292-01F96C4BB9A9}" dt="2021-05-13T18:54:24.758" v="7655" actId="26606"/>
          <ac:spMkLst>
            <pc:docMk/>
            <pc:sldMk cId="1664739334" sldId="1970"/>
            <ac:spMk id="4" creationId="{0A7F4D8F-4B91-4EF1-9B00-86DB8C2C0BD4}"/>
          </ac:spMkLst>
        </pc:spChg>
        <pc:spChg chg="mod">
          <ac:chgData name="Ashley Mayo" userId="7b0347e3-e893-48f6-af4a-3fd1d59def47" providerId="ADAL" clId="{D15A7F09-8BBE-4BAF-9292-01F96C4BB9A9}" dt="2021-05-13T18:54:24.758" v="7655" actId="26606"/>
          <ac:spMkLst>
            <pc:docMk/>
            <pc:sldMk cId="1664739334" sldId="1970"/>
            <ac:spMk id="5" creationId="{F01C688F-D346-4403-9EE6-3231BBC1BB84}"/>
          </ac:spMkLst>
        </pc:spChg>
        <pc:spChg chg="add mod">
          <ac:chgData name="Ashley Mayo" userId="7b0347e3-e893-48f6-af4a-3fd1d59def47" providerId="ADAL" clId="{D15A7F09-8BBE-4BAF-9292-01F96C4BB9A9}" dt="2021-05-13T18:54:24.758" v="7655" actId="26606"/>
          <ac:spMkLst>
            <pc:docMk/>
            <pc:sldMk cId="1664739334" sldId="1970"/>
            <ac:spMk id="12" creationId="{4F5DC61A-6D9D-4AAF-AB4B-0F0B56146955}"/>
          </ac:spMkLst>
        </pc:spChg>
        <pc:picChg chg="add mod ord modCrop">
          <ac:chgData name="Ashley Mayo" userId="7b0347e3-e893-48f6-af4a-3fd1d59def47" providerId="ADAL" clId="{D15A7F09-8BBE-4BAF-9292-01F96C4BB9A9}" dt="2021-05-13T18:55:32.991" v="7664" actId="1076"/>
          <ac:picMkLst>
            <pc:docMk/>
            <pc:sldMk cId="1664739334" sldId="1970"/>
            <ac:picMk id="7" creationId="{5447F212-4BD0-4CA3-BA08-F2B51C9D77AE}"/>
          </ac:picMkLst>
        </pc:picChg>
      </pc:sldChg>
      <pc:sldChg chg="addSp delSp modSp new mod chgLayout">
        <pc:chgData name="Ashley Mayo" userId="7b0347e3-e893-48f6-af4a-3fd1d59def47" providerId="ADAL" clId="{D15A7F09-8BBE-4BAF-9292-01F96C4BB9A9}" dt="2021-05-17T18:00:46.359" v="15257" actId="1076"/>
        <pc:sldMkLst>
          <pc:docMk/>
          <pc:sldMk cId="795095051" sldId="1971"/>
        </pc:sldMkLst>
        <pc:spChg chg="del">
          <ac:chgData name="Ashley Mayo" userId="7b0347e3-e893-48f6-af4a-3fd1d59def47" providerId="ADAL" clId="{D15A7F09-8BBE-4BAF-9292-01F96C4BB9A9}" dt="2021-05-13T19:01:46.851" v="7679" actId="700"/>
          <ac:spMkLst>
            <pc:docMk/>
            <pc:sldMk cId="795095051" sldId="1971"/>
            <ac:spMk id="2" creationId="{CDC50A69-76D8-41F6-BBC0-8E301CFFB62F}"/>
          </ac:spMkLst>
        </pc:spChg>
        <pc:spChg chg="del">
          <ac:chgData name="Ashley Mayo" userId="7b0347e3-e893-48f6-af4a-3fd1d59def47" providerId="ADAL" clId="{D15A7F09-8BBE-4BAF-9292-01F96C4BB9A9}" dt="2021-05-13T19:01:46.851" v="7679" actId="700"/>
          <ac:spMkLst>
            <pc:docMk/>
            <pc:sldMk cId="795095051" sldId="1971"/>
            <ac:spMk id="3" creationId="{78891F3D-62C9-410C-8E6E-EEDCDC748D8A}"/>
          </ac:spMkLst>
        </pc:spChg>
        <pc:spChg chg="mod ord">
          <ac:chgData name="Ashley Mayo" userId="7b0347e3-e893-48f6-af4a-3fd1d59def47" providerId="ADAL" clId="{D15A7F09-8BBE-4BAF-9292-01F96C4BB9A9}" dt="2021-05-13T19:01:46.851" v="7679" actId="700"/>
          <ac:spMkLst>
            <pc:docMk/>
            <pc:sldMk cId="795095051" sldId="1971"/>
            <ac:spMk id="4" creationId="{D0CED068-3796-4D88-A8EE-0BF2D9B087DF}"/>
          </ac:spMkLst>
        </pc:spChg>
        <pc:spChg chg="mod ord">
          <ac:chgData name="Ashley Mayo" userId="7b0347e3-e893-48f6-af4a-3fd1d59def47" providerId="ADAL" clId="{D15A7F09-8BBE-4BAF-9292-01F96C4BB9A9}" dt="2021-05-13T19:01:46.851" v="7679" actId="700"/>
          <ac:spMkLst>
            <pc:docMk/>
            <pc:sldMk cId="795095051" sldId="1971"/>
            <ac:spMk id="5" creationId="{A16FAA76-66A1-48E4-89F2-7035B2DAE3FF}"/>
          </ac:spMkLst>
        </pc:spChg>
        <pc:spChg chg="add mod ord">
          <ac:chgData name="Ashley Mayo" userId="7b0347e3-e893-48f6-af4a-3fd1d59def47" providerId="ADAL" clId="{D15A7F09-8BBE-4BAF-9292-01F96C4BB9A9}" dt="2021-05-13T19:02:09.642" v="7724" actId="20577"/>
          <ac:spMkLst>
            <pc:docMk/>
            <pc:sldMk cId="795095051" sldId="1971"/>
            <ac:spMk id="6" creationId="{C6FF9090-5FDE-4EC3-8DF2-6908E953F8EF}"/>
          </ac:spMkLst>
        </pc:spChg>
        <pc:spChg chg="add del mod ord">
          <ac:chgData name="Ashley Mayo" userId="7b0347e3-e893-48f6-af4a-3fd1d59def47" providerId="ADAL" clId="{D15A7F09-8BBE-4BAF-9292-01F96C4BB9A9}" dt="2021-05-13T19:03:19.353" v="7725" actId="1032"/>
          <ac:spMkLst>
            <pc:docMk/>
            <pc:sldMk cId="795095051" sldId="1971"/>
            <ac:spMk id="7" creationId="{A622FED0-2D4B-4BB7-9E80-3CA640413DE7}"/>
          </ac:spMkLst>
        </pc:spChg>
        <pc:spChg chg="add del mod">
          <ac:chgData name="Ashley Mayo" userId="7b0347e3-e893-48f6-af4a-3fd1d59def47" providerId="ADAL" clId="{D15A7F09-8BBE-4BAF-9292-01F96C4BB9A9}" dt="2021-05-13T19:11:17.465" v="8003" actId="1035"/>
          <ac:spMkLst>
            <pc:docMk/>
            <pc:sldMk cId="795095051" sldId="1971"/>
            <ac:spMk id="9" creationId="{416964EC-601C-4E8C-9ABF-BADD2DF009C9}"/>
          </ac:spMkLst>
        </pc:spChg>
        <pc:spChg chg="add mod">
          <ac:chgData name="Ashley Mayo" userId="7b0347e3-e893-48f6-af4a-3fd1d59def47" providerId="ADAL" clId="{D15A7F09-8BBE-4BAF-9292-01F96C4BB9A9}" dt="2021-05-17T18:00:23.666" v="15223" actId="14100"/>
          <ac:spMkLst>
            <pc:docMk/>
            <pc:sldMk cId="795095051" sldId="1971"/>
            <ac:spMk id="10" creationId="{5313D289-91B8-4177-9AF7-28C2D5C31CED}"/>
          </ac:spMkLst>
        </pc:spChg>
        <pc:spChg chg="add mod">
          <ac:chgData name="Ashley Mayo" userId="7b0347e3-e893-48f6-af4a-3fd1d59def47" providerId="ADAL" clId="{D15A7F09-8BBE-4BAF-9292-01F96C4BB9A9}" dt="2021-05-17T18:00:46.359" v="15257" actId="1076"/>
          <ac:spMkLst>
            <pc:docMk/>
            <pc:sldMk cId="795095051" sldId="1971"/>
            <ac:spMk id="11" creationId="{6683245B-9C7B-4C18-8A9B-94AC231DC2E3}"/>
          </ac:spMkLst>
        </pc:spChg>
        <pc:graphicFrameChg chg="add mod modGraphic">
          <ac:chgData name="Ashley Mayo" userId="7b0347e3-e893-48f6-af4a-3fd1d59def47" providerId="ADAL" clId="{D15A7F09-8BBE-4BAF-9292-01F96C4BB9A9}" dt="2021-05-14T13:50:20.697" v="12879"/>
          <ac:graphicFrameMkLst>
            <pc:docMk/>
            <pc:sldMk cId="795095051" sldId="1971"/>
            <ac:graphicFrameMk id="8" creationId="{44631142-1860-4EFC-831E-B75852D016CC}"/>
          </ac:graphicFrameMkLst>
        </pc:graphicFrameChg>
        <pc:picChg chg="add mod">
          <ac:chgData name="Ashley Mayo" userId="7b0347e3-e893-48f6-af4a-3fd1d59def47" providerId="ADAL" clId="{D15A7F09-8BBE-4BAF-9292-01F96C4BB9A9}" dt="2021-05-13T19:12:10.407" v="8008" actId="1076"/>
          <ac:picMkLst>
            <pc:docMk/>
            <pc:sldMk cId="795095051" sldId="1971"/>
            <ac:picMk id="12" creationId="{6F33D321-86F7-4A83-BA13-D02D4F3FF5B7}"/>
          </ac:picMkLst>
        </pc:picChg>
      </pc:sldChg>
      <pc:sldChg chg="addSp modSp add mod addCm delCm modCm">
        <pc:chgData name="Ashley Mayo" userId="7b0347e3-e893-48f6-af4a-3fd1d59def47" providerId="ADAL" clId="{D15A7F09-8BBE-4BAF-9292-01F96C4BB9A9}" dt="2021-05-14T18:41:15.054" v="13779" actId="1076"/>
        <pc:sldMkLst>
          <pc:docMk/>
          <pc:sldMk cId="456494990" sldId="1972"/>
        </pc:sldMkLst>
        <pc:spChg chg="mod">
          <ac:chgData name="Ashley Mayo" userId="7b0347e3-e893-48f6-af4a-3fd1d59def47" providerId="ADAL" clId="{D15A7F09-8BBE-4BAF-9292-01F96C4BB9A9}" dt="2021-05-13T21:14:37.108" v="11512" actId="404"/>
          <ac:spMkLst>
            <pc:docMk/>
            <pc:sldMk cId="456494990" sldId="1972"/>
            <ac:spMk id="2" creationId="{B9C3A678-1A3A-48A2-B521-022AFB4F8567}"/>
          </ac:spMkLst>
        </pc:spChg>
        <pc:spChg chg="mod">
          <ac:chgData name="Ashley Mayo" userId="7b0347e3-e893-48f6-af4a-3fd1d59def47" providerId="ADAL" clId="{D15A7F09-8BBE-4BAF-9292-01F96C4BB9A9}" dt="2021-05-14T18:40:40.877" v="13769" actId="14100"/>
          <ac:spMkLst>
            <pc:docMk/>
            <pc:sldMk cId="456494990" sldId="1972"/>
            <ac:spMk id="3" creationId="{ED9E15C3-CF01-484F-8A32-C48F102408D4}"/>
          </ac:spMkLst>
        </pc:spChg>
        <pc:spChg chg="add mod">
          <ac:chgData name="Ashley Mayo" userId="7b0347e3-e893-48f6-af4a-3fd1d59def47" providerId="ADAL" clId="{D15A7F09-8BBE-4BAF-9292-01F96C4BB9A9}" dt="2021-05-14T18:41:15.054" v="13779" actId="1076"/>
          <ac:spMkLst>
            <pc:docMk/>
            <pc:sldMk cId="456494990" sldId="1972"/>
            <ac:spMk id="8" creationId="{7C78F172-8CF8-45E3-9B64-72A4EE85D276}"/>
          </ac:spMkLst>
        </pc:spChg>
        <pc:picChg chg="add mod">
          <ac:chgData name="Ashley Mayo" userId="7b0347e3-e893-48f6-af4a-3fd1d59def47" providerId="ADAL" clId="{D15A7F09-8BBE-4BAF-9292-01F96C4BB9A9}" dt="2021-05-14T18:40:43.301" v="13770" actId="1076"/>
          <ac:picMkLst>
            <pc:docMk/>
            <pc:sldMk cId="456494990" sldId="1972"/>
            <ac:picMk id="7" creationId="{07BA5691-5743-4095-B644-34712ED56AA7}"/>
          </ac:picMkLst>
        </pc:picChg>
      </pc:sldChg>
      <pc:sldChg chg="addSp delSp modSp mod ord addCm delCm modCm chgLayout modNotesTx">
        <pc:chgData name="Ashley Mayo" userId="7b0347e3-e893-48f6-af4a-3fd1d59def47" providerId="ADAL" clId="{D15A7F09-8BBE-4BAF-9292-01F96C4BB9A9}" dt="2021-05-17T18:04:07.599" v="15302" actId="20577"/>
        <pc:sldMkLst>
          <pc:docMk/>
          <pc:sldMk cId="3336091503" sldId="1973"/>
        </pc:sldMkLst>
        <pc:spChg chg="mod ord">
          <ac:chgData name="Ashley Mayo" userId="7b0347e3-e893-48f6-af4a-3fd1d59def47" providerId="ADAL" clId="{D15A7F09-8BBE-4BAF-9292-01F96C4BB9A9}" dt="2021-05-13T20:52:12.110" v="10794" actId="20577"/>
          <ac:spMkLst>
            <pc:docMk/>
            <pc:sldMk cId="3336091503" sldId="1973"/>
            <ac:spMk id="2" creationId="{B9C3A678-1A3A-48A2-B521-022AFB4F8567}"/>
          </ac:spMkLst>
        </pc:spChg>
        <pc:spChg chg="mod ord">
          <ac:chgData name="Ashley Mayo" userId="7b0347e3-e893-48f6-af4a-3fd1d59def47" providerId="ADAL" clId="{D15A7F09-8BBE-4BAF-9292-01F96C4BB9A9}" dt="2021-05-17T16:01:39.218" v="15220" actId="14100"/>
          <ac:spMkLst>
            <pc:docMk/>
            <pc:sldMk cId="3336091503" sldId="1973"/>
            <ac:spMk id="3" creationId="{ED9E15C3-CF01-484F-8A32-C48F102408D4}"/>
          </ac:spMkLst>
        </pc:spChg>
        <pc:spChg chg="add del mod ord">
          <ac:chgData name="Ashley Mayo" userId="7b0347e3-e893-48f6-af4a-3fd1d59def47" providerId="ADAL" clId="{D15A7F09-8BBE-4BAF-9292-01F96C4BB9A9}" dt="2021-05-13T20:06:09.258" v="8859" actId="700"/>
          <ac:spMkLst>
            <pc:docMk/>
            <pc:sldMk cId="3336091503" sldId="1973"/>
            <ac:spMk id="4" creationId="{C7A41760-63C3-42DF-83A1-3CADE33A7F21}"/>
          </ac:spMkLst>
        </pc:spChg>
        <pc:spChg chg="mod ord">
          <ac:chgData name="Ashley Mayo" userId="7b0347e3-e893-48f6-af4a-3fd1d59def47" providerId="ADAL" clId="{D15A7F09-8BBE-4BAF-9292-01F96C4BB9A9}" dt="2021-05-13T20:06:09.258" v="8859" actId="700"/>
          <ac:spMkLst>
            <pc:docMk/>
            <pc:sldMk cId="3336091503" sldId="1973"/>
            <ac:spMk id="5" creationId="{0DF9C081-07A4-4741-ACD5-F7ECAEB5ADAD}"/>
          </ac:spMkLst>
        </pc:spChg>
        <pc:spChg chg="add del mod">
          <ac:chgData name="Ashley Mayo" userId="7b0347e3-e893-48f6-af4a-3fd1d59def47" providerId="ADAL" clId="{D15A7F09-8BBE-4BAF-9292-01F96C4BB9A9}" dt="2021-05-13T21:03:08.810" v="11211" actId="21"/>
          <ac:spMkLst>
            <pc:docMk/>
            <pc:sldMk cId="3336091503" sldId="1973"/>
            <ac:spMk id="7" creationId="{732E9972-FDE2-4395-A528-58BF2067AAAC}"/>
          </ac:spMkLst>
        </pc:spChg>
        <pc:spChg chg="mod ord">
          <ac:chgData name="Ashley Mayo" userId="7b0347e3-e893-48f6-af4a-3fd1d59def47" providerId="ADAL" clId="{D15A7F09-8BBE-4BAF-9292-01F96C4BB9A9}" dt="2021-05-13T20:06:09.258" v="8859" actId="700"/>
          <ac:spMkLst>
            <pc:docMk/>
            <pc:sldMk cId="3336091503" sldId="1973"/>
            <ac:spMk id="12" creationId="{DBA68652-C3A2-4670-A45A-A5CE0406D66A}"/>
          </ac:spMkLst>
        </pc:spChg>
        <pc:picChg chg="add mod">
          <ac:chgData name="Ashley Mayo" userId="7b0347e3-e893-48f6-af4a-3fd1d59def47" providerId="ADAL" clId="{D15A7F09-8BBE-4BAF-9292-01F96C4BB9A9}" dt="2021-05-14T18:45:50.844" v="13816" actId="1076"/>
          <ac:picMkLst>
            <pc:docMk/>
            <pc:sldMk cId="3336091503" sldId="1973"/>
            <ac:picMk id="6" creationId="{A807E7A0-D3D2-477B-B42A-0FA24E18383E}"/>
          </ac:picMkLst>
        </pc:picChg>
      </pc:sldChg>
      <pc:sldChg chg="addSp delSp modSp new mod modClrScheme modAnim addCm delCm modCm chgLayout">
        <pc:chgData name="Ashley Mayo" userId="7b0347e3-e893-48f6-af4a-3fd1d59def47" providerId="ADAL" clId="{D15A7F09-8BBE-4BAF-9292-01F96C4BB9A9}" dt="2021-05-17T18:05:02.156" v="15307"/>
        <pc:sldMkLst>
          <pc:docMk/>
          <pc:sldMk cId="2966797584" sldId="1974"/>
        </pc:sldMkLst>
        <pc:spChg chg="mod ord">
          <ac:chgData name="Ashley Mayo" userId="7b0347e3-e893-48f6-af4a-3fd1d59def47" providerId="ADAL" clId="{D15A7F09-8BBE-4BAF-9292-01F96C4BB9A9}" dt="2021-05-13T21:05:25.029" v="11248" actId="20577"/>
          <ac:spMkLst>
            <pc:docMk/>
            <pc:sldMk cId="2966797584" sldId="1974"/>
            <ac:spMk id="2" creationId="{7FFD5D46-B673-4491-A07E-9EB45DFB9029}"/>
          </ac:spMkLst>
        </pc:spChg>
        <pc:spChg chg="del mod ord">
          <ac:chgData name="Ashley Mayo" userId="7b0347e3-e893-48f6-af4a-3fd1d59def47" providerId="ADAL" clId="{D15A7F09-8BBE-4BAF-9292-01F96C4BB9A9}" dt="2021-05-13T20:07:43.819" v="8962" actId="700"/>
          <ac:spMkLst>
            <pc:docMk/>
            <pc:sldMk cId="2966797584" sldId="1974"/>
            <ac:spMk id="3" creationId="{1C1CD2CA-28FD-4062-8C53-C1FCFC158314}"/>
          </ac:spMkLst>
        </pc:spChg>
        <pc:spChg chg="mod ord">
          <ac:chgData name="Ashley Mayo" userId="7b0347e3-e893-48f6-af4a-3fd1d59def47" providerId="ADAL" clId="{D15A7F09-8BBE-4BAF-9292-01F96C4BB9A9}" dt="2021-05-13T20:07:43.819" v="8962" actId="700"/>
          <ac:spMkLst>
            <pc:docMk/>
            <pc:sldMk cId="2966797584" sldId="1974"/>
            <ac:spMk id="4" creationId="{513C93D0-032F-4D5A-B2E1-B7AF28C8E211}"/>
          </ac:spMkLst>
        </pc:spChg>
        <pc:spChg chg="mod ord">
          <ac:chgData name="Ashley Mayo" userId="7b0347e3-e893-48f6-af4a-3fd1d59def47" providerId="ADAL" clId="{D15A7F09-8BBE-4BAF-9292-01F96C4BB9A9}" dt="2021-05-13T20:57:12.983" v="11030"/>
          <ac:spMkLst>
            <pc:docMk/>
            <pc:sldMk cId="2966797584" sldId="1974"/>
            <ac:spMk id="5" creationId="{25A61992-AAB8-4053-A5FA-79CF3BBA5682}"/>
          </ac:spMkLst>
        </pc:spChg>
        <pc:spChg chg="add mod ord">
          <ac:chgData name="Ashley Mayo" userId="7b0347e3-e893-48f6-af4a-3fd1d59def47" providerId="ADAL" clId="{D15A7F09-8BBE-4BAF-9292-01F96C4BB9A9}" dt="2021-05-13T21:04:24.007" v="11229" actId="207"/>
          <ac:spMkLst>
            <pc:docMk/>
            <pc:sldMk cId="2966797584" sldId="1974"/>
            <ac:spMk id="6" creationId="{2BF917E7-B468-48BC-8470-E401DEFF343B}"/>
          </ac:spMkLst>
        </pc:spChg>
        <pc:spChg chg="add mod ord">
          <ac:chgData name="Ashley Mayo" userId="7b0347e3-e893-48f6-af4a-3fd1d59def47" providerId="ADAL" clId="{D15A7F09-8BBE-4BAF-9292-01F96C4BB9A9}" dt="2021-05-13T21:04:12.887" v="11228" actId="207"/>
          <ac:spMkLst>
            <pc:docMk/>
            <pc:sldMk cId="2966797584" sldId="1974"/>
            <ac:spMk id="7" creationId="{56287004-7EC0-4AC1-B1D6-CDAA53976CB2}"/>
          </ac:spMkLst>
        </pc:spChg>
        <pc:spChg chg="add mod">
          <ac:chgData name="Ashley Mayo" userId="7b0347e3-e893-48f6-af4a-3fd1d59def47" providerId="ADAL" clId="{D15A7F09-8BBE-4BAF-9292-01F96C4BB9A9}" dt="2021-05-13T21:03:38.584" v="11222" actId="1076"/>
          <ac:spMkLst>
            <pc:docMk/>
            <pc:sldMk cId="2966797584" sldId="1974"/>
            <ac:spMk id="8" creationId="{E4A858DD-0367-4118-8821-11FEACBA1FB4}"/>
          </ac:spMkLst>
        </pc:spChg>
        <pc:spChg chg="add mod">
          <ac:chgData name="Ashley Mayo" userId="7b0347e3-e893-48f6-af4a-3fd1d59def47" providerId="ADAL" clId="{D15A7F09-8BBE-4BAF-9292-01F96C4BB9A9}" dt="2021-05-14T18:44:22.894" v="13809" actId="313"/>
          <ac:spMkLst>
            <pc:docMk/>
            <pc:sldMk cId="2966797584" sldId="1974"/>
            <ac:spMk id="9" creationId="{842DB8B3-2389-47F2-B05E-3BEC6B8D1B2F}"/>
          </ac:spMkLst>
        </pc:spChg>
      </pc:sldChg>
      <pc:sldChg chg="addSp delSp modSp new mod modClrScheme chgLayout">
        <pc:chgData name="Ashley Mayo" userId="7b0347e3-e893-48f6-af4a-3fd1d59def47" providerId="ADAL" clId="{D15A7F09-8BBE-4BAF-9292-01F96C4BB9A9}" dt="2021-05-14T14:29:49.132" v="13257" actId="20577"/>
        <pc:sldMkLst>
          <pc:docMk/>
          <pc:sldMk cId="3420122310" sldId="1975"/>
        </pc:sldMkLst>
        <pc:spChg chg="mod">
          <ac:chgData name="Ashley Mayo" userId="7b0347e3-e893-48f6-af4a-3fd1d59def47" providerId="ADAL" clId="{D15A7F09-8BBE-4BAF-9292-01F96C4BB9A9}" dt="2021-05-13T21:35:33.058" v="12132" actId="20577"/>
          <ac:spMkLst>
            <pc:docMk/>
            <pc:sldMk cId="3420122310" sldId="1975"/>
            <ac:spMk id="2" creationId="{2FE0F0F7-2052-4A1A-BF79-07C214F1031E}"/>
          </ac:spMkLst>
        </pc:spChg>
        <pc:spChg chg="del">
          <ac:chgData name="Ashley Mayo" userId="7b0347e3-e893-48f6-af4a-3fd1d59def47" providerId="ADAL" clId="{D15A7F09-8BBE-4BAF-9292-01F96C4BB9A9}" dt="2021-05-13T20:23:58.376" v="9535" actId="26606"/>
          <ac:spMkLst>
            <pc:docMk/>
            <pc:sldMk cId="3420122310" sldId="1975"/>
            <ac:spMk id="3" creationId="{348C132B-9D2B-4962-AF65-FD350755F3D2}"/>
          </ac:spMkLst>
        </pc:spChg>
        <pc:spChg chg="del">
          <ac:chgData name="Ashley Mayo" userId="7b0347e3-e893-48f6-af4a-3fd1d59def47" providerId="ADAL" clId="{D15A7F09-8BBE-4BAF-9292-01F96C4BB9A9}" dt="2021-05-13T20:23:58.376" v="9535" actId="26606"/>
          <ac:spMkLst>
            <pc:docMk/>
            <pc:sldMk cId="3420122310" sldId="1975"/>
            <ac:spMk id="4" creationId="{4B5F820C-1907-48DD-A8C1-DEC1C95BCD10}"/>
          </ac:spMkLst>
        </pc:spChg>
        <pc:spChg chg="mod ord">
          <ac:chgData name="Ashley Mayo" userId="7b0347e3-e893-48f6-af4a-3fd1d59def47" providerId="ADAL" clId="{D15A7F09-8BBE-4BAF-9292-01F96C4BB9A9}" dt="2021-05-13T20:23:58.376" v="9535" actId="26606"/>
          <ac:spMkLst>
            <pc:docMk/>
            <pc:sldMk cId="3420122310" sldId="1975"/>
            <ac:spMk id="5" creationId="{80E0FEE6-0C2A-4F05-980F-60D71A0ADC59}"/>
          </ac:spMkLst>
        </pc:spChg>
        <pc:spChg chg="add mod">
          <ac:chgData name="Ashley Mayo" userId="7b0347e3-e893-48f6-af4a-3fd1d59def47" providerId="ADAL" clId="{D15A7F09-8BBE-4BAF-9292-01F96C4BB9A9}" dt="2021-05-14T14:29:49.132" v="13257" actId="20577"/>
          <ac:spMkLst>
            <pc:docMk/>
            <pc:sldMk cId="3420122310" sldId="1975"/>
            <ac:spMk id="12" creationId="{61856E33-8EB6-48F1-9BA9-7A566A833191}"/>
          </ac:spMkLst>
        </pc:spChg>
        <pc:spChg chg="add mod">
          <ac:chgData name="Ashley Mayo" userId="7b0347e3-e893-48f6-af4a-3fd1d59def47" providerId="ADAL" clId="{D15A7F09-8BBE-4BAF-9292-01F96C4BB9A9}" dt="2021-05-13T20:23:58.376" v="9535" actId="26606"/>
          <ac:spMkLst>
            <pc:docMk/>
            <pc:sldMk cId="3420122310" sldId="1975"/>
            <ac:spMk id="14" creationId="{357632AF-3FBF-4F8D-BDC2-9AE6A4BAA67F}"/>
          </ac:spMkLst>
        </pc:spChg>
        <pc:picChg chg="add mod">
          <ac:chgData name="Ashley Mayo" userId="7b0347e3-e893-48f6-af4a-3fd1d59def47" providerId="ADAL" clId="{D15A7F09-8BBE-4BAF-9292-01F96C4BB9A9}" dt="2021-05-13T21:33:19.473" v="12060" actId="1076"/>
          <ac:picMkLst>
            <pc:docMk/>
            <pc:sldMk cId="3420122310" sldId="1975"/>
            <ac:picMk id="7" creationId="{8F2CD685-D242-465C-8BFE-301AD7A0B8E6}"/>
          </ac:picMkLst>
        </pc:picChg>
      </pc:sldChg>
      <pc:sldChg chg="addSp delSp modSp new mod modAnim addCm delCm modCm">
        <pc:chgData name="Ashley Mayo" userId="7b0347e3-e893-48f6-af4a-3fd1d59def47" providerId="ADAL" clId="{D15A7F09-8BBE-4BAF-9292-01F96C4BB9A9}" dt="2021-05-17T21:28:56.903" v="15983"/>
        <pc:sldMkLst>
          <pc:docMk/>
          <pc:sldMk cId="2160234372" sldId="1976"/>
        </pc:sldMkLst>
        <pc:spChg chg="mod">
          <ac:chgData name="Ashley Mayo" userId="7b0347e3-e893-48f6-af4a-3fd1d59def47" providerId="ADAL" clId="{D15A7F09-8BBE-4BAF-9292-01F96C4BB9A9}" dt="2021-05-13T21:35:42.401" v="12148" actId="20577"/>
          <ac:spMkLst>
            <pc:docMk/>
            <pc:sldMk cId="2160234372" sldId="1976"/>
            <ac:spMk id="2" creationId="{D0DE5CD0-E16F-4855-B1B0-5765AFA70E1E}"/>
          </ac:spMkLst>
        </pc:spChg>
        <pc:spChg chg="mod">
          <ac:chgData name="Ashley Mayo" userId="7b0347e3-e893-48f6-af4a-3fd1d59def47" providerId="ADAL" clId="{D15A7F09-8BBE-4BAF-9292-01F96C4BB9A9}" dt="2021-05-17T15:48:42.197" v="15098" actId="20577"/>
          <ac:spMkLst>
            <pc:docMk/>
            <pc:sldMk cId="2160234372" sldId="1976"/>
            <ac:spMk id="3" creationId="{3784A058-F4F3-4F69-B222-13D984F96695}"/>
          </ac:spMkLst>
        </pc:spChg>
        <pc:picChg chg="add del mod">
          <ac:chgData name="Ashley Mayo" userId="7b0347e3-e893-48f6-af4a-3fd1d59def47" providerId="ADAL" clId="{D15A7F09-8BBE-4BAF-9292-01F96C4BB9A9}" dt="2021-05-17T18:59:24.586" v="15313" actId="478"/>
          <ac:picMkLst>
            <pc:docMk/>
            <pc:sldMk cId="2160234372" sldId="1976"/>
            <ac:picMk id="1026" creationId="{4B9FF8EB-EDE8-4D04-9C19-C56740A34E70}"/>
          </ac:picMkLst>
        </pc:picChg>
      </pc:sldChg>
      <pc:sldChg chg="addSp modSp new mod addCm delCm modCm">
        <pc:chgData name="Ashley Mayo" userId="7b0347e3-e893-48f6-af4a-3fd1d59def47" providerId="ADAL" clId="{D15A7F09-8BBE-4BAF-9292-01F96C4BB9A9}" dt="2021-05-17T16:01:06.990" v="15203" actId="20577"/>
        <pc:sldMkLst>
          <pc:docMk/>
          <pc:sldMk cId="3456671998" sldId="1977"/>
        </pc:sldMkLst>
        <pc:spChg chg="mod">
          <ac:chgData name="Ashley Mayo" userId="7b0347e3-e893-48f6-af4a-3fd1d59def47" providerId="ADAL" clId="{D15A7F09-8BBE-4BAF-9292-01F96C4BB9A9}" dt="2021-05-13T21:14:52.379" v="11523" actId="20577"/>
          <ac:spMkLst>
            <pc:docMk/>
            <pc:sldMk cId="3456671998" sldId="1977"/>
            <ac:spMk id="2" creationId="{17759E18-231D-4531-9A2E-45A73A7A0ABE}"/>
          </ac:spMkLst>
        </pc:spChg>
        <pc:spChg chg="mod">
          <ac:chgData name="Ashley Mayo" userId="7b0347e3-e893-48f6-af4a-3fd1d59def47" providerId="ADAL" clId="{D15A7F09-8BBE-4BAF-9292-01F96C4BB9A9}" dt="2021-05-13T21:12:28.878" v="11393" actId="21"/>
          <ac:spMkLst>
            <pc:docMk/>
            <pc:sldMk cId="3456671998" sldId="1977"/>
            <ac:spMk id="3" creationId="{78E9B334-3297-4C9D-920F-5A60A05289D6}"/>
          </ac:spMkLst>
        </pc:spChg>
        <pc:spChg chg="add mod">
          <ac:chgData name="Ashley Mayo" userId="7b0347e3-e893-48f6-af4a-3fd1d59def47" providerId="ADAL" clId="{D15A7F09-8BBE-4BAF-9292-01F96C4BB9A9}" dt="2021-05-17T16:01:06.990" v="15203" actId="20577"/>
          <ac:spMkLst>
            <pc:docMk/>
            <pc:sldMk cId="3456671998" sldId="1977"/>
            <ac:spMk id="6" creationId="{A202A30D-9132-4FEA-A3D7-25BE1D7915D5}"/>
          </ac:spMkLst>
        </pc:spChg>
        <pc:spChg chg="add mod">
          <ac:chgData name="Ashley Mayo" userId="7b0347e3-e893-48f6-af4a-3fd1d59def47" providerId="ADAL" clId="{D15A7F09-8BBE-4BAF-9292-01F96C4BB9A9}" dt="2021-05-13T21:13:22.583" v="11410" actId="1076"/>
          <ac:spMkLst>
            <pc:docMk/>
            <pc:sldMk cId="3456671998" sldId="1977"/>
            <ac:spMk id="7" creationId="{909CD84F-F183-4EF8-B0FB-093D48CE4DF3}"/>
          </ac:spMkLst>
        </pc:spChg>
      </pc:sldChg>
      <pc:sldChg chg="modSp new del mod addCm delCm modCm">
        <pc:chgData name="Ashley Mayo" userId="7b0347e3-e893-48f6-af4a-3fd1d59def47" providerId="ADAL" clId="{D15A7F09-8BBE-4BAF-9292-01F96C4BB9A9}" dt="2021-05-14T13:58:46.699" v="13233" actId="47"/>
        <pc:sldMkLst>
          <pc:docMk/>
          <pc:sldMk cId="1223941443" sldId="1978"/>
        </pc:sldMkLst>
        <pc:spChg chg="mod">
          <ac:chgData name="Ashley Mayo" userId="7b0347e3-e893-48f6-af4a-3fd1d59def47" providerId="ADAL" clId="{D15A7F09-8BBE-4BAF-9292-01F96C4BB9A9}" dt="2021-05-14T13:57:14.527" v="13188" actId="20577"/>
          <ac:spMkLst>
            <pc:docMk/>
            <pc:sldMk cId="1223941443" sldId="1978"/>
            <ac:spMk id="2" creationId="{C13C7848-FB92-452A-B3CC-D9518C3BE1A6}"/>
          </ac:spMkLst>
        </pc:spChg>
      </pc:sldChg>
      <pc:sldChg chg="del">
        <pc:chgData name="Ashley Mayo" userId="7b0347e3-e893-48f6-af4a-3fd1d59def47" providerId="ADAL" clId="{D15A7F09-8BBE-4BAF-9292-01F96C4BB9A9}" dt="2021-05-17T20:59:01.731" v="15709" actId="47"/>
        <pc:sldMkLst>
          <pc:docMk/>
          <pc:sldMk cId="2728592464" sldId="1978"/>
        </pc:sldMkLst>
      </pc:sldChg>
      <pc:sldChg chg="addSp delSp modSp new mod">
        <pc:chgData name="Ashley Mayo" userId="7b0347e3-e893-48f6-af4a-3fd1d59def47" providerId="ADAL" clId="{D15A7F09-8BBE-4BAF-9292-01F96C4BB9A9}" dt="2021-05-17T21:00:22.923" v="15729" actId="478"/>
        <pc:sldMkLst>
          <pc:docMk/>
          <pc:sldMk cId="819118287" sldId="1987"/>
        </pc:sldMkLst>
        <pc:spChg chg="mod">
          <ac:chgData name="Ashley Mayo" userId="7b0347e3-e893-48f6-af4a-3fd1d59def47" providerId="ADAL" clId="{D15A7F09-8BBE-4BAF-9292-01F96C4BB9A9}" dt="2021-05-17T20:59:40.435" v="15724" actId="20577"/>
          <ac:spMkLst>
            <pc:docMk/>
            <pc:sldMk cId="819118287" sldId="1987"/>
            <ac:spMk id="2" creationId="{F88E487C-0D63-4DC4-BB61-672E766F3C3C}"/>
          </ac:spMkLst>
        </pc:spChg>
        <pc:spChg chg="del">
          <ac:chgData name="Ashley Mayo" userId="7b0347e3-e893-48f6-af4a-3fd1d59def47" providerId="ADAL" clId="{D15A7F09-8BBE-4BAF-9292-01F96C4BB9A9}" dt="2021-05-17T21:00:22.923" v="15729" actId="478"/>
          <ac:spMkLst>
            <pc:docMk/>
            <pc:sldMk cId="819118287" sldId="1987"/>
            <ac:spMk id="3" creationId="{80358F53-D3A2-4CE7-9D40-82EC223E0F00}"/>
          </ac:spMkLst>
        </pc:spChg>
        <pc:picChg chg="add mod">
          <ac:chgData name="Ashley Mayo" userId="7b0347e3-e893-48f6-af4a-3fd1d59def47" providerId="ADAL" clId="{D15A7F09-8BBE-4BAF-9292-01F96C4BB9A9}" dt="2021-05-17T21:00:19.441" v="15728" actId="1076"/>
          <ac:picMkLst>
            <pc:docMk/>
            <pc:sldMk cId="819118287" sldId="1987"/>
            <ac:picMk id="6" creationId="{59BF7F89-91FC-409E-906D-0FFA3F7F97AE}"/>
          </ac:picMkLst>
        </pc:picChg>
      </pc:sldChg>
      <pc:sldChg chg="addSp delSp modSp add mod modAnim">
        <pc:chgData name="Ashley Mayo" userId="7b0347e3-e893-48f6-af4a-3fd1d59def47" providerId="ADAL" clId="{D15A7F09-8BBE-4BAF-9292-01F96C4BB9A9}" dt="2021-05-17T21:33:26.620" v="15987"/>
        <pc:sldMkLst>
          <pc:docMk/>
          <pc:sldMk cId="2407732113" sldId="1988"/>
        </pc:sldMkLst>
        <pc:spChg chg="mod">
          <ac:chgData name="Ashley Mayo" userId="7b0347e3-e893-48f6-af4a-3fd1d59def47" providerId="ADAL" clId="{D15A7F09-8BBE-4BAF-9292-01F96C4BB9A9}" dt="2021-05-17T21:06:57.213" v="15771" actId="1076"/>
          <ac:spMkLst>
            <pc:docMk/>
            <pc:sldMk cId="2407732113" sldId="1988"/>
            <ac:spMk id="2" creationId="{180DFC37-9920-4BE3-A78D-9226EF84331F}"/>
          </ac:spMkLst>
        </pc:spChg>
        <pc:spChg chg="mod">
          <ac:chgData name="Ashley Mayo" userId="7b0347e3-e893-48f6-af4a-3fd1d59def47" providerId="ADAL" clId="{D15A7F09-8BBE-4BAF-9292-01F96C4BB9A9}" dt="2021-05-17T21:14:03.534" v="15876" actId="14100"/>
          <ac:spMkLst>
            <pc:docMk/>
            <pc:sldMk cId="2407732113" sldId="1988"/>
            <ac:spMk id="3" creationId="{046BCA1A-548A-428B-B314-6FC855F69DC2}"/>
          </ac:spMkLst>
        </pc:spChg>
        <pc:spChg chg="del">
          <ac:chgData name="Ashley Mayo" userId="7b0347e3-e893-48f6-af4a-3fd1d59def47" providerId="ADAL" clId="{D15A7F09-8BBE-4BAF-9292-01F96C4BB9A9}" dt="2021-05-17T21:04:35.339" v="15741" actId="478"/>
          <ac:spMkLst>
            <pc:docMk/>
            <pc:sldMk cId="2407732113" sldId="1988"/>
            <ac:spMk id="4" creationId="{CF02A212-23C9-4A27-A8FF-7A05970781F6}"/>
          </ac:spMkLst>
        </pc:spChg>
        <pc:spChg chg="mod">
          <ac:chgData name="Ashley Mayo" userId="7b0347e3-e893-48f6-af4a-3fd1d59def47" providerId="ADAL" clId="{D15A7F09-8BBE-4BAF-9292-01F96C4BB9A9}" dt="2021-05-17T21:14:16.673" v="15880" actId="1076"/>
          <ac:spMkLst>
            <pc:docMk/>
            <pc:sldMk cId="2407732113" sldId="1988"/>
            <ac:spMk id="5" creationId="{0F7E7A73-D874-42F5-8848-73F6F5FA394F}"/>
          </ac:spMkLst>
        </pc:spChg>
        <pc:spChg chg="mod">
          <ac:chgData name="Ashley Mayo" userId="7b0347e3-e893-48f6-af4a-3fd1d59def47" providerId="ADAL" clId="{D15A7F09-8BBE-4BAF-9292-01F96C4BB9A9}" dt="2021-05-17T21:02:10.269" v="15730"/>
          <ac:spMkLst>
            <pc:docMk/>
            <pc:sldMk cId="2407732113" sldId="1988"/>
            <ac:spMk id="7" creationId="{FA8F5A26-27E2-40EB-8EC6-17231490B3F1}"/>
          </ac:spMkLst>
        </pc:spChg>
        <pc:spChg chg="mod">
          <ac:chgData name="Ashley Mayo" userId="7b0347e3-e893-48f6-af4a-3fd1d59def47" providerId="ADAL" clId="{D15A7F09-8BBE-4BAF-9292-01F96C4BB9A9}" dt="2021-05-17T21:02:10.269" v="15730"/>
          <ac:spMkLst>
            <pc:docMk/>
            <pc:sldMk cId="2407732113" sldId="1988"/>
            <ac:spMk id="8" creationId="{B972E62A-9343-43D8-B7B2-3C0D588FDC5D}"/>
          </ac:spMkLst>
        </pc:spChg>
        <pc:spChg chg="mod">
          <ac:chgData name="Ashley Mayo" userId="7b0347e3-e893-48f6-af4a-3fd1d59def47" providerId="ADAL" clId="{D15A7F09-8BBE-4BAF-9292-01F96C4BB9A9}" dt="2021-05-17T21:02:10.269" v="15730"/>
          <ac:spMkLst>
            <pc:docMk/>
            <pc:sldMk cId="2407732113" sldId="1988"/>
            <ac:spMk id="10" creationId="{B3C69B85-27A6-4C9B-AFD7-D20E1953D300}"/>
          </ac:spMkLst>
        </pc:spChg>
        <pc:spChg chg="add mod topLvl">
          <ac:chgData name="Ashley Mayo" userId="7b0347e3-e893-48f6-af4a-3fd1d59def47" providerId="ADAL" clId="{D15A7F09-8BBE-4BAF-9292-01F96C4BB9A9}" dt="2021-05-17T21:16:27.032" v="15907" actId="165"/>
          <ac:spMkLst>
            <pc:docMk/>
            <pc:sldMk cId="2407732113" sldId="1988"/>
            <ac:spMk id="13" creationId="{516F51C6-97F0-4B49-A16A-110348CDE661}"/>
          </ac:spMkLst>
        </pc:spChg>
        <pc:spChg chg="add mod topLvl">
          <ac:chgData name="Ashley Mayo" userId="7b0347e3-e893-48f6-af4a-3fd1d59def47" providerId="ADAL" clId="{D15A7F09-8BBE-4BAF-9292-01F96C4BB9A9}" dt="2021-05-17T21:16:27.032" v="15907" actId="165"/>
          <ac:spMkLst>
            <pc:docMk/>
            <pc:sldMk cId="2407732113" sldId="1988"/>
            <ac:spMk id="15" creationId="{B50B0529-E6FE-4BB7-8A47-A21C2A2FFEAA}"/>
          </ac:spMkLst>
        </pc:spChg>
        <pc:spChg chg="mod">
          <ac:chgData name="Ashley Mayo" userId="7b0347e3-e893-48f6-af4a-3fd1d59def47" providerId="ADAL" clId="{D15A7F09-8BBE-4BAF-9292-01F96C4BB9A9}" dt="2021-05-17T21:16:27.032" v="15907" actId="165"/>
          <ac:spMkLst>
            <pc:docMk/>
            <pc:sldMk cId="2407732113" sldId="1988"/>
            <ac:spMk id="17" creationId="{19D43E47-82C6-4591-AB29-234388EB91D4}"/>
          </ac:spMkLst>
        </pc:spChg>
        <pc:spChg chg="mod">
          <ac:chgData name="Ashley Mayo" userId="7b0347e3-e893-48f6-af4a-3fd1d59def47" providerId="ADAL" clId="{D15A7F09-8BBE-4BAF-9292-01F96C4BB9A9}" dt="2021-05-17T21:16:27.032" v="15907" actId="165"/>
          <ac:spMkLst>
            <pc:docMk/>
            <pc:sldMk cId="2407732113" sldId="1988"/>
            <ac:spMk id="18" creationId="{C4E262D9-D6FC-435F-AC5E-BDA181E48A10}"/>
          </ac:spMkLst>
        </pc:spChg>
        <pc:spChg chg="mod">
          <ac:chgData name="Ashley Mayo" userId="7b0347e3-e893-48f6-af4a-3fd1d59def47" providerId="ADAL" clId="{D15A7F09-8BBE-4BAF-9292-01F96C4BB9A9}" dt="2021-05-17T21:16:27.032" v="15907" actId="165"/>
          <ac:spMkLst>
            <pc:docMk/>
            <pc:sldMk cId="2407732113" sldId="1988"/>
            <ac:spMk id="20" creationId="{2B2D24D9-A27B-4D4F-A31A-AF6B28DBF347}"/>
          </ac:spMkLst>
        </pc:spChg>
        <pc:spChg chg="add mod">
          <ac:chgData name="Ashley Mayo" userId="7b0347e3-e893-48f6-af4a-3fd1d59def47" providerId="ADAL" clId="{D15A7F09-8BBE-4BAF-9292-01F96C4BB9A9}" dt="2021-05-17T21:16:38.001" v="15908" actId="207"/>
          <ac:spMkLst>
            <pc:docMk/>
            <pc:sldMk cId="2407732113" sldId="1988"/>
            <ac:spMk id="22" creationId="{7FC6BF08-6C58-4F77-812C-5E3AA89A7164}"/>
          </ac:spMkLst>
        </pc:spChg>
        <pc:spChg chg="add del mod">
          <ac:chgData name="Ashley Mayo" userId="7b0347e3-e893-48f6-af4a-3fd1d59def47" providerId="ADAL" clId="{D15A7F09-8BBE-4BAF-9292-01F96C4BB9A9}" dt="2021-05-17T21:16:42.793" v="15909" actId="113"/>
          <ac:spMkLst>
            <pc:docMk/>
            <pc:sldMk cId="2407732113" sldId="1988"/>
            <ac:spMk id="23" creationId="{A0A1C4EC-F5C6-48D0-88EE-7C8C086CBAE5}"/>
          </ac:spMkLst>
        </pc:spChg>
        <pc:spChg chg="add mod">
          <ac:chgData name="Ashley Mayo" userId="7b0347e3-e893-48f6-af4a-3fd1d59def47" providerId="ADAL" clId="{D15A7F09-8BBE-4BAF-9292-01F96C4BB9A9}" dt="2021-05-17T21:16:17.409" v="15906" actId="14100"/>
          <ac:spMkLst>
            <pc:docMk/>
            <pc:sldMk cId="2407732113" sldId="1988"/>
            <ac:spMk id="25" creationId="{EEB2E76C-58B3-468C-929C-251542471782}"/>
          </ac:spMkLst>
        </pc:spChg>
        <pc:grpChg chg="add del mod">
          <ac:chgData name="Ashley Mayo" userId="7b0347e3-e893-48f6-af4a-3fd1d59def47" providerId="ADAL" clId="{D15A7F09-8BBE-4BAF-9292-01F96C4BB9A9}" dt="2021-05-17T21:02:12.380" v="15731"/>
          <ac:grpSpMkLst>
            <pc:docMk/>
            <pc:sldMk cId="2407732113" sldId="1988"/>
            <ac:grpSpMk id="6" creationId="{3534399A-F79D-40D0-85ED-41F45F140882}"/>
          </ac:grpSpMkLst>
        </pc:grpChg>
        <pc:grpChg chg="add mod topLvl">
          <ac:chgData name="Ashley Mayo" userId="7b0347e3-e893-48f6-af4a-3fd1d59def47" providerId="ADAL" clId="{D15A7F09-8BBE-4BAF-9292-01F96C4BB9A9}" dt="2021-05-17T21:16:27.032" v="15907" actId="165"/>
          <ac:grpSpMkLst>
            <pc:docMk/>
            <pc:sldMk cId="2407732113" sldId="1988"/>
            <ac:grpSpMk id="16" creationId="{BB79E66F-EE89-4EF7-A5BD-35CB9B0B418E}"/>
          </ac:grpSpMkLst>
        </pc:grpChg>
        <pc:grpChg chg="add del mod">
          <ac:chgData name="Ashley Mayo" userId="7b0347e3-e893-48f6-af4a-3fd1d59def47" providerId="ADAL" clId="{D15A7F09-8BBE-4BAF-9292-01F96C4BB9A9}" dt="2021-05-17T21:16:27.032" v="15907" actId="165"/>
          <ac:grpSpMkLst>
            <pc:docMk/>
            <pc:sldMk cId="2407732113" sldId="1988"/>
            <ac:grpSpMk id="21" creationId="{4DDF2979-D746-42DC-99D7-386F1837D28B}"/>
          </ac:grpSpMkLst>
        </pc:grpChg>
        <pc:picChg chg="mod">
          <ac:chgData name="Ashley Mayo" userId="7b0347e3-e893-48f6-af4a-3fd1d59def47" providerId="ADAL" clId="{D15A7F09-8BBE-4BAF-9292-01F96C4BB9A9}" dt="2021-05-17T21:02:10.269" v="15730"/>
          <ac:picMkLst>
            <pc:docMk/>
            <pc:sldMk cId="2407732113" sldId="1988"/>
            <ac:picMk id="9" creationId="{A0A1AC1C-DA0E-4DA1-9BF4-D1D0E5CB1CFD}"/>
          </ac:picMkLst>
        </pc:picChg>
        <pc:picChg chg="add mod topLvl">
          <ac:chgData name="Ashley Mayo" userId="7b0347e3-e893-48f6-af4a-3fd1d59def47" providerId="ADAL" clId="{D15A7F09-8BBE-4BAF-9292-01F96C4BB9A9}" dt="2021-05-17T21:16:27.032" v="15907" actId="165"/>
          <ac:picMkLst>
            <pc:docMk/>
            <pc:sldMk cId="2407732113" sldId="1988"/>
            <ac:picMk id="11" creationId="{F4DA15EA-D0D7-4558-A795-4A5A57D5BBC4}"/>
          </ac:picMkLst>
        </pc:picChg>
        <pc:picChg chg="add mod topLvl">
          <ac:chgData name="Ashley Mayo" userId="7b0347e3-e893-48f6-af4a-3fd1d59def47" providerId="ADAL" clId="{D15A7F09-8BBE-4BAF-9292-01F96C4BB9A9}" dt="2021-05-17T21:16:27.032" v="15907" actId="165"/>
          <ac:picMkLst>
            <pc:docMk/>
            <pc:sldMk cId="2407732113" sldId="1988"/>
            <ac:picMk id="14" creationId="{67B866C9-9690-4B4D-AC5B-EB1D0DDC5FB8}"/>
          </ac:picMkLst>
        </pc:picChg>
        <pc:picChg chg="mod">
          <ac:chgData name="Ashley Mayo" userId="7b0347e3-e893-48f6-af4a-3fd1d59def47" providerId="ADAL" clId="{D15A7F09-8BBE-4BAF-9292-01F96C4BB9A9}" dt="2021-05-17T21:16:27.032" v="15907" actId="165"/>
          <ac:picMkLst>
            <pc:docMk/>
            <pc:sldMk cId="2407732113" sldId="1988"/>
            <ac:picMk id="19" creationId="{7DEBBAFB-5DA8-4444-97A3-50665D6609E8}"/>
          </ac:picMkLst>
        </pc:picChg>
        <pc:cxnChg chg="add mod topLvl">
          <ac:chgData name="Ashley Mayo" userId="7b0347e3-e893-48f6-af4a-3fd1d59def47" providerId="ADAL" clId="{D15A7F09-8BBE-4BAF-9292-01F96C4BB9A9}" dt="2021-05-17T21:16:27.032" v="15907" actId="165"/>
          <ac:cxnSpMkLst>
            <pc:docMk/>
            <pc:sldMk cId="2407732113" sldId="1988"/>
            <ac:cxnSpMk id="12" creationId="{C6835ABA-7631-4962-B3CA-6696E0E3E5B6}"/>
          </ac:cxnSpMkLst>
        </pc:cxnChg>
      </pc:sldChg>
      <pc:sldMasterChg chg="modSp delSldLayout modSldLayout">
        <pc:chgData name="Ashley Mayo" userId="7b0347e3-e893-48f6-af4a-3fd1d59def47" providerId="ADAL" clId="{D15A7F09-8BBE-4BAF-9292-01F96C4BB9A9}" dt="2021-05-11T20:16:43.545" v="4121" actId="47"/>
        <pc:sldMasterMkLst>
          <pc:docMk/>
          <pc:sldMasterMk cId="2758266941" sldId="2147483715"/>
        </pc:sldMasterMkLst>
        <pc:spChg chg="mod">
          <ac:chgData name="Ashley Mayo" userId="7b0347e3-e893-48f6-af4a-3fd1d59def47" providerId="ADAL" clId="{D15A7F09-8BBE-4BAF-9292-01F96C4BB9A9}" dt="2021-05-11T17:37:22.088" v="289"/>
          <ac:spMkLst>
            <pc:docMk/>
            <pc:sldMasterMk cId="2758266941" sldId="2147483715"/>
            <ac:spMk id="4" creationId="{00000000-0000-0000-0000-000000000000}"/>
          </ac:spMkLst>
        </pc:spChg>
        <pc:spChg chg="mod">
          <ac:chgData name="Ashley Mayo" userId="7b0347e3-e893-48f6-af4a-3fd1d59def47" providerId="ADAL" clId="{D15A7F09-8BBE-4BAF-9292-01F96C4BB9A9}" dt="2021-05-11T17:37:22.088" v="289"/>
          <ac:spMkLst>
            <pc:docMk/>
            <pc:sldMasterMk cId="2758266941" sldId="2147483715"/>
            <ac:spMk id="5" creationId="{00000000-0000-0000-0000-000000000000}"/>
          </ac:spMkLst>
        </pc:spChg>
        <pc:spChg chg="mod">
          <ac:chgData name="Ashley Mayo" userId="7b0347e3-e893-48f6-af4a-3fd1d59def47" providerId="ADAL" clId="{D15A7F09-8BBE-4BAF-9292-01F96C4BB9A9}" dt="2021-05-11T17:37:22.088" v="289"/>
          <ac:spMkLst>
            <pc:docMk/>
            <pc:sldMasterMk cId="2758266941" sldId="2147483715"/>
            <ac:spMk id="6" creationId="{00000000-0000-0000-0000-000000000000}"/>
          </ac:spMkLst>
        </pc:spChg>
        <pc:spChg chg="mod">
          <ac:chgData name="Ashley Mayo" userId="7b0347e3-e893-48f6-af4a-3fd1d59def47" providerId="ADAL" clId="{D15A7F09-8BBE-4BAF-9292-01F96C4BB9A9}" dt="2021-05-11T17:37:22.088" v="289"/>
          <ac:spMkLst>
            <pc:docMk/>
            <pc:sldMasterMk cId="2758266941" sldId="2147483715"/>
            <ac:spMk id="1026" creationId="{00000000-0000-0000-0000-000000000000}"/>
          </ac:spMkLst>
        </pc:spChg>
        <pc:spChg chg="mod">
          <ac:chgData name="Ashley Mayo" userId="7b0347e3-e893-48f6-af4a-3fd1d59def47" providerId="ADAL" clId="{D15A7F09-8BBE-4BAF-9292-01F96C4BB9A9}" dt="2021-05-11T17:37:22.088" v="289"/>
          <ac:spMkLst>
            <pc:docMk/>
            <pc:sldMasterMk cId="2758266941" sldId="2147483715"/>
            <ac:spMk id="1027" creationId="{00000000-0000-0000-0000-000000000000}"/>
          </ac:spMkLst>
        </pc:spChg>
        <pc:sldLayoutChg chg="modSp">
          <pc:chgData name="Ashley Mayo" userId="7b0347e3-e893-48f6-af4a-3fd1d59def47" providerId="ADAL" clId="{D15A7F09-8BBE-4BAF-9292-01F96C4BB9A9}" dt="2021-05-11T17:37:22.088" v="289"/>
          <pc:sldLayoutMkLst>
            <pc:docMk/>
            <pc:sldMasterMk cId="2758266941" sldId="2147483715"/>
            <pc:sldLayoutMk cId="1881924848" sldId="2147483716"/>
          </pc:sldLayoutMkLst>
          <pc:spChg chg="mod">
            <ac:chgData name="Ashley Mayo" userId="7b0347e3-e893-48f6-af4a-3fd1d59def47" providerId="ADAL" clId="{D15A7F09-8BBE-4BAF-9292-01F96C4BB9A9}" dt="2021-05-11T17:37:22.088" v="289"/>
            <ac:spMkLst>
              <pc:docMk/>
              <pc:sldMasterMk cId="2758266941" sldId="2147483715"/>
              <pc:sldLayoutMk cId="1881924848" sldId="2147483716"/>
              <ac:spMk id="2" creationId="{00000000-0000-0000-0000-000000000000}"/>
            </ac:spMkLst>
          </pc:spChg>
          <pc:spChg chg="mod">
            <ac:chgData name="Ashley Mayo" userId="7b0347e3-e893-48f6-af4a-3fd1d59def47" providerId="ADAL" clId="{D15A7F09-8BBE-4BAF-9292-01F96C4BB9A9}" dt="2021-05-11T17:37:22.088" v="289"/>
            <ac:spMkLst>
              <pc:docMk/>
              <pc:sldMasterMk cId="2758266941" sldId="2147483715"/>
              <pc:sldLayoutMk cId="1881924848" sldId="2147483716"/>
              <ac:spMk id="3" creationId="{00000000-0000-0000-0000-000000000000}"/>
            </ac:spMkLst>
          </pc:spChg>
          <pc:picChg chg="mod">
            <ac:chgData name="Ashley Mayo" userId="7b0347e3-e893-48f6-af4a-3fd1d59def47" providerId="ADAL" clId="{D15A7F09-8BBE-4BAF-9292-01F96C4BB9A9}" dt="2021-05-11T17:37:22.088" v="289"/>
            <ac:picMkLst>
              <pc:docMk/>
              <pc:sldMasterMk cId="2758266941" sldId="2147483715"/>
              <pc:sldLayoutMk cId="1881924848" sldId="2147483716"/>
              <ac:picMk id="4" creationId="{00000000-0000-0000-0000-000000000000}"/>
            </ac:picMkLst>
          </pc:picChg>
          <pc:picChg chg="mod">
            <ac:chgData name="Ashley Mayo" userId="7b0347e3-e893-48f6-af4a-3fd1d59def47" providerId="ADAL" clId="{D15A7F09-8BBE-4BAF-9292-01F96C4BB9A9}" dt="2021-05-11T17:37:22.088" v="289"/>
            <ac:picMkLst>
              <pc:docMk/>
              <pc:sldMasterMk cId="2758266941" sldId="2147483715"/>
              <pc:sldLayoutMk cId="1881924848" sldId="2147483716"/>
              <ac:picMk id="5" creationId="{00000000-0000-0000-0000-000000000000}"/>
            </ac:picMkLst>
          </pc:picChg>
        </pc:sldLayoutChg>
        <pc:sldLayoutChg chg="modSp">
          <pc:chgData name="Ashley Mayo" userId="7b0347e3-e893-48f6-af4a-3fd1d59def47" providerId="ADAL" clId="{D15A7F09-8BBE-4BAF-9292-01F96C4BB9A9}" dt="2021-05-11T17:37:22.088" v="289"/>
          <pc:sldLayoutMkLst>
            <pc:docMk/>
            <pc:sldMasterMk cId="2758266941" sldId="2147483715"/>
            <pc:sldLayoutMk cId="3498727564" sldId="2147483717"/>
          </pc:sldLayoutMkLst>
          <pc:spChg chg="mod">
            <ac:chgData name="Ashley Mayo" userId="7b0347e3-e893-48f6-af4a-3fd1d59def47" providerId="ADAL" clId="{D15A7F09-8BBE-4BAF-9292-01F96C4BB9A9}" dt="2021-05-11T17:37:22.088" v="289"/>
            <ac:spMkLst>
              <pc:docMk/>
              <pc:sldMasterMk cId="2758266941" sldId="2147483715"/>
              <pc:sldLayoutMk cId="3498727564" sldId="2147483717"/>
              <ac:spMk id="3" creationId="{00000000-0000-0000-0000-000000000000}"/>
            </ac:spMkLst>
          </pc:spChg>
          <pc:picChg chg="mod">
            <ac:chgData name="Ashley Mayo" userId="7b0347e3-e893-48f6-af4a-3fd1d59def47" providerId="ADAL" clId="{D15A7F09-8BBE-4BAF-9292-01F96C4BB9A9}" dt="2021-05-11T17:37:22.088" v="289"/>
            <ac:picMkLst>
              <pc:docMk/>
              <pc:sldMasterMk cId="2758266941" sldId="2147483715"/>
              <pc:sldLayoutMk cId="3498727564" sldId="2147483717"/>
              <ac:picMk id="4" creationId="{00000000-0000-0000-0000-000000000000}"/>
            </ac:picMkLst>
          </pc:picChg>
        </pc:sldLayoutChg>
        <pc:sldLayoutChg chg="modSp">
          <pc:chgData name="Ashley Mayo" userId="7b0347e3-e893-48f6-af4a-3fd1d59def47" providerId="ADAL" clId="{D15A7F09-8BBE-4BAF-9292-01F96C4BB9A9}" dt="2021-05-11T17:37:22.088" v="289"/>
          <pc:sldLayoutMkLst>
            <pc:docMk/>
            <pc:sldMasterMk cId="2758266941" sldId="2147483715"/>
            <pc:sldLayoutMk cId="3614955288" sldId="2147483718"/>
          </pc:sldLayoutMkLst>
          <pc:spChg chg="mod">
            <ac:chgData name="Ashley Mayo" userId="7b0347e3-e893-48f6-af4a-3fd1d59def47" providerId="ADAL" clId="{D15A7F09-8BBE-4BAF-9292-01F96C4BB9A9}" dt="2021-05-11T17:37:22.088" v="289"/>
            <ac:spMkLst>
              <pc:docMk/>
              <pc:sldMasterMk cId="2758266941" sldId="2147483715"/>
              <pc:sldLayoutMk cId="3614955288" sldId="2147483718"/>
              <ac:spMk id="3" creationId="{00000000-0000-0000-0000-000000000000}"/>
            </ac:spMkLst>
          </pc:spChg>
          <pc:spChg chg="mod">
            <ac:chgData name="Ashley Mayo" userId="7b0347e3-e893-48f6-af4a-3fd1d59def47" providerId="ADAL" clId="{D15A7F09-8BBE-4BAF-9292-01F96C4BB9A9}" dt="2021-05-11T17:37:22.088" v="289"/>
            <ac:spMkLst>
              <pc:docMk/>
              <pc:sldMasterMk cId="2758266941" sldId="2147483715"/>
              <pc:sldLayoutMk cId="3614955288" sldId="2147483718"/>
              <ac:spMk id="4" creationId="{00000000-0000-0000-0000-000000000000}"/>
            </ac:spMkLst>
          </pc:spChg>
          <pc:picChg chg="mod">
            <ac:chgData name="Ashley Mayo" userId="7b0347e3-e893-48f6-af4a-3fd1d59def47" providerId="ADAL" clId="{D15A7F09-8BBE-4BAF-9292-01F96C4BB9A9}" dt="2021-05-11T17:37:22.088" v="289"/>
            <ac:picMkLst>
              <pc:docMk/>
              <pc:sldMasterMk cId="2758266941" sldId="2147483715"/>
              <pc:sldLayoutMk cId="3614955288" sldId="2147483718"/>
              <ac:picMk id="5" creationId="{00000000-0000-0000-0000-000000000000}"/>
            </ac:picMkLst>
          </pc:picChg>
        </pc:sldLayoutChg>
        <pc:sldLayoutChg chg="modSp">
          <pc:chgData name="Ashley Mayo" userId="7b0347e3-e893-48f6-af4a-3fd1d59def47" providerId="ADAL" clId="{D15A7F09-8BBE-4BAF-9292-01F96C4BB9A9}" dt="2021-05-11T17:37:22.088" v="289"/>
          <pc:sldLayoutMkLst>
            <pc:docMk/>
            <pc:sldMasterMk cId="2758266941" sldId="2147483715"/>
            <pc:sldLayoutMk cId="2306407252" sldId="2147483719"/>
          </pc:sldLayoutMkLst>
          <pc:spChg chg="mod">
            <ac:chgData name="Ashley Mayo" userId="7b0347e3-e893-48f6-af4a-3fd1d59def47" providerId="ADAL" clId="{D15A7F09-8BBE-4BAF-9292-01F96C4BB9A9}" dt="2021-05-11T17:37:22.088" v="289"/>
            <ac:spMkLst>
              <pc:docMk/>
              <pc:sldMasterMk cId="2758266941" sldId="2147483715"/>
              <pc:sldLayoutMk cId="2306407252" sldId="2147483719"/>
              <ac:spMk id="3" creationId="{00000000-0000-0000-0000-000000000000}"/>
            </ac:spMkLst>
          </pc:spChg>
          <pc:spChg chg="mod">
            <ac:chgData name="Ashley Mayo" userId="7b0347e3-e893-48f6-af4a-3fd1d59def47" providerId="ADAL" clId="{D15A7F09-8BBE-4BAF-9292-01F96C4BB9A9}" dt="2021-05-11T17:37:22.088" v="289"/>
            <ac:spMkLst>
              <pc:docMk/>
              <pc:sldMasterMk cId="2758266941" sldId="2147483715"/>
              <pc:sldLayoutMk cId="2306407252" sldId="2147483719"/>
              <ac:spMk id="4" creationId="{00000000-0000-0000-0000-000000000000}"/>
            </ac:spMkLst>
          </pc:spChg>
          <pc:spChg chg="mod">
            <ac:chgData name="Ashley Mayo" userId="7b0347e3-e893-48f6-af4a-3fd1d59def47" providerId="ADAL" clId="{D15A7F09-8BBE-4BAF-9292-01F96C4BB9A9}" dt="2021-05-11T17:37:22.088" v="289"/>
            <ac:spMkLst>
              <pc:docMk/>
              <pc:sldMasterMk cId="2758266941" sldId="2147483715"/>
              <pc:sldLayoutMk cId="2306407252" sldId="2147483719"/>
              <ac:spMk id="5" creationId="{00000000-0000-0000-0000-000000000000}"/>
            </ac:spMkLst>
          </pc:spChg>
          <pc:spChg chg="mod">
            <ac:chgData name="Ashley Mayo" userId="7b0347e3-e893-48f6-af4a-3fd1d59def47" providerId="ADAL" clId="{D15A7F09-8BBE-4BAF-9292-01F96C4BB9A9}" dt="2021-05-11T17:37:22.088" v="289"/>
            <ac:spMkLst>
              <pc:docMk/>
              <pc:sldMasterMk cId="2758266941" sldId="2147483715"/>
              <pc:sldLayoutMk cId="2306407252" sldId="2147483719"/>
              <ac:spMk id="6" creationId="{00000000-0000-0000-0000-000000000000}"/>
            </ac:spMkLst>
          </pc:spChg>
          <pc:picChg chg="mod">
            <ac:chgData name="Ashley Mayo" userId="7b0347e3-e893-48f6-af4a-3fd1d59def47" providerId="ADAL" clId="{D15A7F09-8BBE-4BAF-9292-01F96C4BB9A9}" dt="2021-05-11T17:37:22.088" v="289"/>
            <ac:picMkLst>
              <pc:docMk/>
              <pc:sldMasterMk cId="2758266941" sldId="2147483715"/>
              <pc:sldLayoutMk cId="2306407252" sldId="2147483719"/>
              <ac:picMk id="7" creationId="{00000000-0000-0000-0000-000000000000}"/>
            </ac:picMkLst>
          </pc:picChg>
        </pc:sldLayoutChg>
        <pc:sldLayoutChg chg="modSp">
          <pc:chgData name="Ashley Mayo" userId="7b0347e3-e893-48f6-af4a-3fd1d59def47" providerId="ADAL" clId="{D15A7F09-8BBE-4BAF-9292-01F96C4BB9A9}" dt="2021-05-11T17:37:22.088" v="289"/>
          <pc:sldLayoutMkLst>
            <pc:docMk/>
            <pc:sldMasterMk cId="2758266941" sldId="2147483715"/>
            <pc:sldLayoutMk cId="301873574" sldId="2147483720"/>
          </pc:sldLayoutMkLst>
          <pc:picChg chg="mod">
            <ac:chgData name="Ashley Mayo" userId="7b0347e3-e893-48f6-af4a-3fd1d59def47" providerId="ADAL" clId="{D15A7F09-8BBE-4BAF-9292-01F96C4BB9A9}" dt="2021-05-11T17:37:22.088" v="289"/>
            <ac:picMkLst>
              <pc:docMk/>
              <pc:sldMasterMk cId="2758266941" sldId="2147483715"/>
              <pc:sldLayoutMk cId="301873574" sldId="2147483720"/>
              <ac:picMk id="3" creationId="{00000000-0000-0000-0000-000000000000}"/>
            </ac:picMkLst>
          </pc:picChg>
        </pc:sldLayoutChg>
        <pc:sldLayoutChg chg="del">
          <pc:chgData name="Ashley Mayo" userId="7b0347e3-e893-48f6-af4a-3fd1d59def47" providerId="ADAL" clId="{D15A7F09-8BBE-4BAF-9292-01F96C4BB9A9}" dt="2021-05-11T20:16:43.545" v="4121" actId="47"/>
          <pc:sldLayoutMkLst>
            <pc:docMk/>
            <pc:sldMasterMk cId="2758266941" sldId="2147483715"/>
            <pc:sldLayoutMk cId="2650049404" sldId="2147483722"/>
          </pc:sldLayoutMkLst>
        </pc:sldLayoutChg>
      </pc:sldMasterChg>
      <pc:sldMasterChg chg="del delSldLayout">
        <pc:chgData name="Ashley Mayo" userId="7b0347e3-e893-48f6-af4a-3fd1d59def47" providerId="ADAL" clId="{D15A7F09-8BBE-4BAF-9292-01F96C4BB9A9}" dt="2021-05-11T20:12:31.425" v="4075" actId="2696"/>
        <pc:sldMasterMkLst>
          <pc:docMk/>
          <pc:sldMasterMk cId="3568615293" sldId="2147483722"/>
        </pc:sldMasterMkLst>
        <pc:sldLayoutChg chg="del">
          <pc:chgData name="Ashley Mayo" userId="7b0347e3-e893-48f6-af4a-3fd1d59def47" providerId="ADAL" clId="{D15A7F09-8BBE-4BAF-9292-01F96C4BB9A9}" dt="2021-05-11T20:12:31.425" v="4075" actId="2696"/>
          <pc:sldLayoutMkLst>
            <pc:docMk/>
            <pc:sldMasterMk cId="3568615293" sldId="2147483722"/>
            <pc:sldLayoutMk cId="272505672" sldId="2147483723"/>
          </pc:sldLayoutMkLst>
        </pc:sldLayoutChg>
        <pc:sldLayoutChg chg="del">
          <pc:chgData name="Ashley Mayo" userId="7b0347e3-e893-48f6-af4a-3fd1d59def47" providerId="ADAL" clId="{D15A7F09-8BBE-4BAF-9292-01F96C4BB9A9}" dt="2021-05-11T20:12:31.425" v="4075" actId="2696"/>
          <pc:sldLayoutMkLst>
            <pc:docMk/>
            <pc:sldMasterMk cId="3568615293" sldId="2147483722"/>
            <pc:sldLayoutMk cId="636927024" sldId="2147483724"/>
          </pc:sldLayoutMkLst>
        </pc:sldLayoutChg>
        <pc:sldLayoutChg chg="del">
          <pc:chgData name="Ashley Mayo" userId="7b0347e3-e893-48f6-af4a-3fd1d59def47" providerId="ADAL" clId="{D15A7F09-8BBE-4BAF-9292-01F96C4BB9A9}" dt="2021-05-11T20:12:31.425" v="4075" actId="2696"/>
          <pc:sldLayoutMkLst>
            <pc:docMk/>
            <pc:sldMasterMk cId="3568615293" sldId="2147483722"/>
            <pc:sldLayoutMk cId="958127372" sldId="2147483725"/>
          </pc:sldLayoutMkLst>
        </pc:sldLayoutChg>
        <pc:sldLayoutChg chg="del">
          <pc:chgData name="Ashley Mayo" userId="7b0347e3-e893-48f6-af4a-3fd1d59def47" providerId="ADAL" clId="{D15A7F09-8BBE-4BAF-9292-01F96C4BB9A9}" dt="2021-05-11T20:12:31.425" v="4075" actId="2696"/>
          <pc:sldLayoutMkLst>
            <pc:docMk/>
            <pc:sldMasterMk cId="3568615293" sldId="2147483722"/>
            <pc:sldLayoutMk cId="2474195088" sldId="2147483726"/>
          </pc:sldLayoutMkLst>
        </pc:sldLayoutChg>
        <pc:sldLayoutChg chg="del">
          <pc:chgData name="Ashley Mayo" userId="7b0347e3-e893-48f6-af4a-3fd1d59def47" providerId="ADAL" clId="{D15A7F09-8BBE-4BAF-9292-01F96C4BB9A9}" dt="2021-05-11T20:12:31.425" v="4075" actId="2696"/>
          <pc:sldLayoutMkLst>
            <pc:docMk/>
            <pc:sldMasterMk cId="3568615293" sldId="2147483722"/>
            <pc:sldLayoutMk cId="1176173712" sldId="2147483727"/>
          </pc:sldLayoutMkLst>
        </pc:sldLayoutChg>
        <pc:sldLayoutChg chg="del">
          <pc:chgData name="Ashley Mayo" userId="7b0347e3-e893-48f6-af4a-3fd1d59def47" providerId="ADAL" clId="{D15A7F09-8BBE-4BAF-9292-01F96C4BB9A9}" dt="2021-05-11T20:12:31.425" v="4075" actId="2696"/>
          <pc:sldLayoutMkLst>
            <pc:docMk/>
            <pc:sldMasterMk cId="3568615293" sldId="2147483722"/>
            <pc:sldLayoutMk cId="479273342" sldId="2147483728"/>
          </pc:sldLayoutMkLst>
        </pc:sldLayoutChg>
        <pc:sldLayoutChg chg="del">
          <pc:chgData name="Ashley Mayo" userId="7b0347e3-e893-48f6-af4a-3fd1d59def47" providerId="ADAL" clId="{D15A7F09-8BBE-4BAF-9292-01F96C4BB9A9}" dt="2021-05-11T20:12:31.425" v="4075" actId="2696"/>
          <pc:sldLayoutMkLst>
            <pc:docMk/>
            <pc:sldMasterMk cId="3568615293" sldId="2147483722"/>
            <pc:sldLayoutMk cId="654741782" sldId="2147483729"/>
          </pc:sldLayoutMkLst>
        </pc:sldLayoutChg>
        <pc:sldLayoutChg chg="del">
          <pc:chgData name="Ashley Mayo" userId="7b0347e3-e893-48f6-af4a-3fd1d59def47" providerId="ADAL" clId="{D15A7F09-8BBE-4BAF-9292-01F96C4BB9A9}" dt="2021-05-11T20:12:31.425" v="4075" actId="2696"/>
          <pc:sldLayoutMkLst>
            <pc:docMk/>
            <pc:sldMasterMk cId="3568615293" sldId="2147483722"/>
            <pc:sldLayoutMk cId="2857982717" sldId="2147483730"/>
          </pc:sldLayoutMkLst>
        </pc:sldLayoutChg>
        <pc:sldLayoutChg chg="del">
          <pc:chgData name="Ashley Mayo" userId="7b0347e3-e893-48f6-af4a-3fd1d59def47" providerId="ADAL" clId="{D15A7F09-8BBE-4BAF-9292-01F96C4BB9A9}" dt="2021-05-11T20:12:31.425" v="4075" actId="2696"/>
          <pc:sldLayoutMkLst>
            <pc:docMk/>
            <pc:sldMasterMk cId="3568615293" sldId="2147483722"/>
            <pc:sldLayoutMk cId="1106945331" sldId="2147483731"/>
          </pc:sldLayoutMkLst>
        </pc:sldLayoutChg>
        <pc:sldLayoutChg chg="del">
          <pc:chgData name="Ashley Mayo" userId="7b0347e3-e893-48f6-af4a-3fd1d59def47" providerId="ADAL" clId="{D15A7F09-8BBE-4BAF-9292-01F96C4BB9A9}" dt="2021-05-11T20:12:31.425" v="4075" actId="2696"/>
          <pc:sldLayoutMkLst>
            <pc:docMk/>
            <pc:sldMasterMk cId="3568615293" sldId="2147483722"/>
            <pc:sldLayoutMk cId="1852840738" sldId="2147483732"/>
          </pc:sldLayoutMkLst>
        </pc:sldLayoutChg>
        <pc:sldLayoutChg chg="del">
          <pc:chgData name="Ashley Mayo" userId="7b0347e3-e893-48f6-af4a-3fd1d59def47" providerId="ADAL" clId="{D15A7F09-8BBE-4BAF-9292-01F96C4BB9A9}" dt="2021-05-11T20:12:31.425" v="4075" actId="2696"/>
          <pc:sldLayoutMkLst>
            <pc:docMk/>
            <pc:sldMasterMk cId="3568615293" sldId="2147483722"/>
            <pc:sldLayoutMk cId="3628671139" sldId="2147483733"/>
          </pc:sldLayoutMkLst>
        </pc:sldLayoutChg>
        <pc:sldLayoutChg chg="del">
          <pc:chgData name="Ashley Mayo" userId="7b0347e3-e893-48f6-af4a-3fd1d59def47" providerId="ADAL" clId="{D15A7F09-8BBE-4BAF-9292-01F96C4BB9A9}" dt="2021-05-11T20:12:31.425" v="4075" actId="2696"/>
          <pc:sldLayoutMkLst>
            <pc:docMk/>
            <pc:sldMasterMk cId="3568615293" sldId="2147483722"/>
            <pc:sldLayoutMk cId="4127988129" sldId="2147483734"/>
          </pc:sldLayoutMkLst>
        </pc:sldLayoutChg>
      </pc:sldMasterChg>
    </pc:docChg>
  </pc:docChgLst>
  <pc:docChgLst>
    <pc:chgData name="Ashley Mayo" userId="7b0347e3-e893-48f6-af4a-3fd1d59def47" providerId="ADAL" clId="{B08EDA4C-CFA1-4C7B-B002-BFB1DAEC69D6}"/>
    <pc:docChg chg="undo custSel addSld delSld modSld sldOrd">
      <pc:chgData name="Ashley Mayo" userId="7b0347e3-e893-48f6-af4a-3fd1d59def47" providerId="ADAL" clId="{B08EDA4C-CFA1-4C7B-B002-BFB1DAEC69D6}" dt="2021-08-26T17:25:31.995" v="8294" actId="1592"/>
      <pc:docMkLst>
        <pc:docMk/>
      </pc:docMkLst>
      <pc:sldChg chg="del">
        <pc:chgData name="Ashley Mayo" userId="7b0347e3-e893-48f6-af4a-3fd1d59def47" providerId="ADAL" clId="{B08EDA4C-CFA1-4C7B-B002-BFB1DAEC69D6}" dt="2021-08-26T15:00:52.113" v="5788" actId="47"/>
        <pc:sldMkLst>
          <pc:docMk/>
          <pc:sldMk cId="226248317" sldId="263"/>
        </pc:sldMkLst>
      </pc:sldChg>
      <pc:sldChg chg="addSp delSp modSp mod ord delAnim addCm delCm modCm">
        <pc:chgData name="Ashley Mayo" userId="7b0347e3-e893-48f6-af4a-3fd1d59def47" providerId="ADAL" clId="{B08EDA4C-CFA1-4C7B-B002-BFB1DAEC69D6}" dt="2021-08-26T17:25:31.995" v="8294" actId="1592"/>
        <pc:sldMkLst>
          <pc:docMk/>
          <pc:sldMk cId="4240657518" sldId="283"/>
        </pc:sldMkLst>
        <pc:spChg chg="del">
          <ac:chgData name="Ashley Mayo" userId="7b0347e3-e893-48f6-af4a-3fd1d59def47" providerId="ADAL" clId="{B08EDA4C-CFA1-4C7B-B002-BFB1DAEC69D6}" dt="2021-08-26T14:59:15.990" v="5766" actId="478"/>
          <ac:spMkLst>
            <pc:docMk/>
            <pc:sldMk cId="4240657518" sldId="283"/>
            <ac:spMk id="3" creationId="{379A1DD8-D4B1-4D71-AAFE-3F658742E054}"/>
          </ac:spMkLst>
        </pc:spChg>
        <pc:spChg chg="mod">
          <ac:chgData name="Ashley Mayo" userId="7b0347e3-e893-48f6-af4a-3fd1d59def47" providerId="ADAL" clId="{B08EDA4C-CFA1-4C7B-B002-BFB1DAEC69D6}" dt="2021-08-26T17:16:50.388" v="8013" actId="20577"/>
          <ac:spMkLst>
            <pc:docMk/>
            <pc:sldMk cId="4240657518" sldId="283"/>
            <ac:spMk id="5" creationId="{9CF7CF6F-FA7F-4412-9B0A-95CE11BD36A4}"/>
          </ac:spMkLst>
        </pc:spChg>
        <pc:spChg chg="mod">
          <ac:chgData name="Ashley Mayo" userId="7b0347e3-e893-48f6-af4a-3fd1d59def47" providerId="ADAL" clId="{B08EDA4C-CFA1-4C7B-B002-BFB1DAEC69D6}" dt="2021-08-26T17:16:31.200" v="8006" actId="113"/>
          <ac:spMkLst>
            <pc:docMk/>
            <pc:sldMk cId="4240657518" sldId="283"/>
            <ac:spMk id="6" creationId="{9C1D586D-F8A5-4E17-AE86-B4043E85C64B}"/>
          </ac:spMkLst>
        </pc:spChg>
        <pc:spChg chg="add mod">
          <ac:chgData name="Ashley Mayo" userId="7b0347e3-e893-48f6-af4a-3fd1d59def47" providerId="ADAL" clId="{B08EDA4C-CFA1-4C7B-B002-BFB1DAEC69D6}" dt="2021-08-26T17:16:26.714" v="8005" actId="1076"/>
          <ac:spMkLst>
            <pc:docMk/>
            <pc:sldMk cId="4240657518" sldId="283"/>
            <ac:spMk id="9" creationId="{29A391AE-5C7A-42ED-989A-3B5CBB5F975A}"/>
          </ac:spMkLst>
        </pc:spChg>
        <pc:spChg chg="del">
          <ac:chgData name="Ashley Mayo" userId="7b0347e3-e893-48f6-af4a-3fd1d59def47" providerId="ADAL" clId="{B08EDA4C-CFA1-4C7B-B002-BFB1DAEC69D6}" dt="2021-08-26T14:59:22.015" v="5767" actId="478"/>
          <ac:spMkLst>
            <pc:docMk/>
            <pc:sldMk cId="4240657518" sldId="283"/>
            <ac:spMk id="14" creationId="{633182AD-67A7-4D99-9E79-C34C0AEDF610}"/>
          </ac:spMkLst>
        </pc:spChg>
        <pc:picChg chg="mod">
          <ac:chgData name="Ashley Mayo" userId="7b0347e3-e893-48f6-af4a-3fd1d59def47" providerId="ADAL" clId="{B08EDA4C-CFA1-4C7B-B002-BFB1DAEC69D6}" dt="2021-08-26T16:49:00.405" v="7595" actId="1076"/>
          <ac:picMkLst>
            <pc:docMk/>
            <pc:sldMk cId="4240657518" sldId="283"/>
            <ac:picMk id="13" creationId="{21C4DF59-245C-4664-A19F-597824D836F5}"/>
          </ac:picMkLst>
        </pc:picChg>
      </pc:sldChg>
      <pc:sldChg chg="del">
        <pc:chgData name="Ashley Mayo" userId="7b0347e3-e893-48f6-af4a-3fd1d59def47" providerId="ADAL" clId="{B08EDA4C-CFA1-4C7B-B002-BFB1DAEC69D6}" dt="2021-08-26T14:09:20.528" v="2875" actId="47"/>
        <pc:sldMkLst>
          <pc:docMk/>
          <pc:sldMk cId="1160575690" sldId="353"/>
        </pc:sldMkLst>
      </pc:sldChg>
      <pc:sldChg chg="del">
        <pc:chgData name="Ashley Mayo" userId="7b0347e3-e893-48f6-af4a-3fd1d59def47" providerId="ADAL" clId="{B08EDA4C-CFA1-4C7B-B002-BFB1DAEC69D6}" dt="2021-08-26T15:00:14.437" v="5783" actId="47"/>
        <pc:sldMkLst>
          <pc:docMk/>
          <pc:sldMk cId="4204659134" sldId="491"/>
        </pc:sldMkLst>
      </pc:sldChg>
      <pc:sldChg chg="del">
        <pc:chgData name="Ashley Mayo" userId="7b0347e3-e893-48f6-af4a-3fd1d59def47" providerId="ADAL" clId="{B08EDA4C-CFA1-4C7B-B002-BFB1DAEC69D6}" dt="2021-08-26T15:00:10.890" v="5780" actId="47"/>
        <pc:sldMkLst>
          <pc:docMk/>
          <pc:sldMk cId="4000013801" sldId="492"/>
        </pc:sldMkLst>
      </pc:sldChg>
      <pc:sldChg chg="del">
        <pc:chgData name="Ashley Mayo" userId="7b0347e3-e893-48f6-af4a-3fd1d59def47" providerId="ADAL" clId="{B08EDA4C-CFA1-4C7B-B002-BFB1DAEC69D6}" dt="2021-08-26T14:58:16.919" v="5749" actId="47"/>
        <pc:sldMkLst>
          <pc:docMk/>
          <pc:sldMk cId="440766303" sldId="697"/>
        </pc:sldMkLst>
      </pc:sldChg>
      <pc:sldChg chg="add del">
        <pc:chgData name="Ashley Mayo" userId="7b0347e3-e893-48f6-af4a-3fd1d59def47" providerId="ADAL" clId="{B08EDA4C-CFA1-4C7B-B002-BFB1DAEC69D6}" dt="2021-08-25T20:24:32.310" v="754" actId="47"/>
        <pc:sldMkLst>
          <pc:docMk/>
          <pc:sldMk cId="1497694010" sldId="1927"/>
        </pc:sldMkLst>
      </pc:sldChg>
      <pc:sldChg chg="modSp add del mod">
        <pc:chgData name="Ashley Mayo" userId="7b0347e3-e893-48f6-af4a-3fd1d59def47" providerId="ADAL" clId="{B08EDA4C-CFA1-4C7B-B002-BFB1DAEC69D6}" dt="2021-08-25T20:24:30.957" v="753" actId="47"/>
        <pc:sldMkLst>
          <pc:docMk/>
          <pc:sldMk cId="3642406133" sldId="1929"/>
        </pc:sldMkLst>
        <pc:spChg chg="mod">
          <ac:chgData name="Ashley Mayo" userId="7b0347e3-e893-48f6-af4a-3fd1d59def47" providerId="ADAL" clId="{B08EDA4C-CFA1-4C7B-B002-BFB1DAEC69D6}" dt="2021-08-25T20:24:06.383" v="752" actId="20577"/>
          <ac:spMkLst>
            <pc:docMk/>
            <pc:sldMk cId="3642406133" sldId="1929"/>
            <ac:spMk id="4" creationId="{D09FE5E6-F262-489F-A816-02B31A2A6948}"/>
          </ac:spMkLst>
        </pc:spChg>
      </pc:sldChg>
      <pc:sldChg chg="addSp delSp modSp add mod ord setBg addCm delCm modCm modNotesTx">
        <pc:chgData name="Ashley Mayo" userId="7b0347e3-e893-48f6-af4a-3fd1d59def47" providerId="ADAL" clId="{B08EDA4C-CFA1-4C7B-B002-BFB1DAEC69D6}" dt="2021-08-26T17:11:42.133" v="7851" actId="20577"/>
        <pc:sldMkLst>
          <pc:docMk/>
          <pc:sldMk cId="1715979331" sldId="1931"/>
        </pc:sldMkLst>
        <pc:spChg chg="mod">
          <ac:chgData name="Ashley Mayo" userId="7b0347e3-e893-48f6-af4a-3fd1d59def47" providerId="ADAL" clId="{B08EDA4C-CFA1-4C7B-B002-BFB1DAEC69D6}" dt="2021-08-26T17:10:06.213" v="7788" actId="14100"/>
          <ac:spMkLst>
            <pc:docMk/>
            <pc:sldMk cId="1715979331" sldId="1931"/>
            <ac:spMk id="3" creationId="{88F726D5-88B5-4A6E-926D-44AE7FCE4DF9}"/>
          </ac:spMkLst>
        </pc:spChg>
        <pc:spChg chg="mod">
          <ac:chgData name="Ashley Mayo" userId="7b0347e3-e893-48f6-af4a-3fd1d59def47" providerId="ADAL" clId="{B08EDA4C-CFA1-4C7B-B002-BFB1DAEC69D6}" dt="2021-08-26T17:07:20.651" v="7696" actId="1076"/>
          <ac:spMkLst>
            <pc:docMk/>
            <pc:sldMk cId="1715979331" sldId="1931"/>
            <ac:spMk id="5" creationId="{C34B46C2-C1D0-472E-9BA4-21CEDD2BCAC8}"/>
          </ac:spMkLst>
        </pc:spChg>
        <pc:spChg chg="add del mod">
          <ac:chgData name="Ashley Mayo" userId="7b0347e3-e893-48f6-af4a-3fd1d59def47" providerId="ADAL" clId="{B08EDA4C-CFA1-4C7B-B002-BFB1DAEC69D6}" dt="2021-08-26T17:11:42.133" v="7851" actId="20577"/>
          <ac:spMkLst>
            <pc:docMk/>
            <pc:sldMk cId="1715979331" sldId="1931"/>
            <ac:spMk id="6" creationId="{0DAE0E79-CC59-4F73-892C-17CA466CF4E1}"/>
          </ac:spMkLst>
        </pc:spChg>
      </pc:sldChg>
      <pc:sldChg chg="modSp add mod modAnim">
        <pc:chgData name="Ashley Mayo" userId="7b0347e3-e893-48f6-af4a-3fd1d59def47" providerId="ADAL" clId="{B08EDA4C-CFA1-4C7B-B002-BFB1DAEC69D6}" dt="2021-08-25T20:42:03.775" v="1553" actId="114"/>
        <pc:sldMkLst>
          <pc:docMk/>
          <pc:sldMk cId="4042496910" sldId="1932"/>
        </pc:sldMkLst>
        <pc:spChg chg="mod">
          <ac:chgData name="Ashley Mayo" userId="7b0347e3-e893-48f6-af4a-3fd1d59def47" providerId="ADAL" clId="{B08EDA4C-CFA1-4C7B-B002-BFB1DAEC69D6}" dt="2021-08-25T20:23:42.015" v="730" actId="20577"/>
          <ac:spMkLst>
            <pc:docMk/>
            <pc:sldMk cId="4042496910" sldId="1932"/>
            <ac:spMk id="2" creationId="{95F5F7A0-0606-442C-B7CB-4F8902DE0FB5}"/>
          </ac:spMkLst>
        </pc:spChg>
        <pc:spChg chg="mod">
          <ac:chgData name="Ashley Mayo" userId="7b0347e3-e893-48f6-af4a-3fd1d59def47" providerId="ADAL" clId="{B08EDA4C-CFA1-4C7B-B002-BFB1DAEC69D6}" dt="2021-08-25T20:42:03.775" v="1553" actId="114"/>
          <ac:spMkLst>
            <pc:docMk/>
            <pc:sldMk cId="4042496910" sldId="1932"/>
            <ac:spMk id="3" creationId="{7447E5C2-F8A0-437E-85C8-159D4D6527E8}"/>
          </ac:spMkLst>
        </pc:spChg>
      </pc:sldChg>
      <pc:sldChg chg="modSp add mod">
        <pc:chgData name="Ashley Mayo" userId="7b0347e3-e893-48f6-af4a-3fd1d59def47" providerId="ADAL" clId="{B08EDA4C-CFA1-4C7B-B002-BFB1DAEC69D6}" dt="2021-08-26T13:55:32.522" v="2164" actId="20577"/>
        <pc:sldMkLst>
          <pc:docMk/>
          <pc:sldMk cId="524396185" sldId="1933"/>
        </pc:sldMkLst>
        <pc:spChg chg="mod">
          <ac:chgData name="Ashley Mayo" userId="7b0347e3-e893-48f6-af4a-3fd1d59def47" providerId="ADAL" clId="{B08EDA4C-CFA1-4C7B-B002-BFB1DAEC69D6}" dt="2021-08-26T13:55:32.522" v="2164" actId="20577"/>
          <ac:spMkLst>
            <pc:docMk/>
            <pc:sldMk cId="524396185" sldId="1933"/>
            <ac:spMk id="3" creationId="{980A9EB2-2458-4A4D-8B2B-983AAA85AB94}"/>
          </ac:spMkLst>
        </pc:spChg>
      </pc:sldChg>
      <pc:sldChg chg="addSp delSp modSp add mod addCm delCm modCm">
        <pc:chgData name="Ashley Mayo" userId="7b0347e3-e893-48f6-af4a-3fd1d59def47" providerId="ADAL" clId="{B08EDA4C-CFA1-4C7B-B002-BFB1DAEC69D6}" dt="2021-08-26T17:11:50.885" v="7853"/>
        <pc:sldMkLst>
          <pc:docMk/>
          <pc:sldMk cId="2339946735" sldId="1935"/>
        </pc:sldMkLst>
        <pc:spChg chg="mod">
          <ac:chgData name="Ashley Mayo" userId="7b0347e3-e893-48f6-af4a-3fd1d59def47" providerId="ADAL" clId="{B08EDA4C-CFA1-4C7B-B002-BFB1DAEC69D6}" dt="2021-08-26T16:05:27.598" v="5981" actId="20577"/>
          <ac:spMkLst>
            <pc:docMk/>
            <pc:sldMk cId="2339946735" sldId="1935"/>
            <ac:spMk id="2" creationId="{FA786AFC-33C8-4E44-8C81-BDE430B84E55}"/>
          </ac:spMkLst>
        </pc:spChg>
        <pc:spChg chg="mod">
          <ac:chgData name="Ashley Mayo" userId="7b0347e3-e893-48f6-af4a-3fd1d59def47" providerId="ADAL" clId="{B08EDA4C-CFA1-4C7B-B002-BFB1DAEC69D6}" dt="2021-08-26T14:01:36.367" v="2653" actId="255"/>
          <ac:spMkLst>
            <pc:docMk/>
            <pc:sldMk cId="2339946735" sldId="1935"/>
            <ac:spMk id="3" creationId="{63C20167-2675-4DEE-801F-F33914A2B9D4}"/>
          </ac:spMkLst>
        </pc:spChg>
        <pc:spChg chg="add del mod">
          <ac:chgData name="Ashley Mayo" userId="7b0347e3-e893-48f6-af4a-3fd1d59def47" providerId="ADAL" clId="{B08EDA4C-CFA1-4C7B-B002-BFB1DAEC69D6}" dt="2021-08-26T17:11:05.085" v="7790" actId="478"/>
          <ac:spMkLst>
            <pc:docMk/>
            <pc:sldMk cId="2339946735" sldId="1935"/>
            <ac:spMk id="4" creationId="{86ECE82F-579A-4666-8961-94136161A234}"/>
          </ac:spMkLst>
        </pc:spChg>
        <pc:spChg chg="add del mod">
          <ac:chgData name="Ashley Mayo" userId="7b0347e3-e893-48f6-af4a-3fd1d59def47" providerId="ADAL" clId="{B08EDA4C-CFA1-4C7B-B002-BFB1DAEC69D6}" dt="2021-08-26T17:11:50.413" v="7852" actId="478"/>
          <ac:spMkLst>
            <pc:docMk/>
            <pc:sldMk cId="2339946735" sldId="1935"/>
            <ac:spMk id="5" creationId="{7FCC9EDC-C099-4CC4-830A-E4E9C30D4842}"/>
          </ac:spMkLst>
        </pc:spChg>
        <pc:spChg chg="add mod">
          <ac:chgData name="Ashley Mayo" userId="7b0347e3-e893-48f6-af4a-3fd1d59def47" providerId="ADAL" clId="{B08EDA4C-CFA1-4C7B-B002-BFB1DAEC69D6}" dt="2021-08-26T17:11:50.885" v="7853"/>
          <ac:spMkLst>
            <pc:docMk/>
            <pc:sldMk cId="2339946735" sldId="1935"/>
            <ac:spMk id="6" creationId="{63A3DF86-9C00-43FC-B4DA-04AA846EE0CC}"/>
          </ac:spMkLst>
        </pc:spChg>
      </pc:sldChg>
      <pc:sldChg chg="addSp delSp modSp mod">
        <pc:chgData name="Ashley Mayo" userId="7b0347e3-e893-48f6-af4a-3fd1d59def47" providerId="ADAL" clId="{B08EDA4C-CFA1-4C7B-B002-BFB1DAEC69D6}" dt="2021-08-26T16:02:57.309" v="5952" actId="20577"/>
        <pc:sldMkLst>
          <pc:docMk/>
          <pc:sldMk cId="1494772216" sldId="1936"/>
        </pc:sldMkLst>
        <pc:spChg chg="mod">
          <ac:chgData name="Ashley Mayo" userId="7b0347e3-e893-48f6-af4a-3fd1d59def47" providerId="ADAL" clId="{B08EDA4C-CFA1-4C7B-B002-BFB1DAEC69D6}" dt="2021-08-26T16:02:49.838" v="5947" actId="20577"/>
          <ac:spMkLst>
            <pc:docMk/>
            <pc:sldMk cId="1494772216" sldId="1936"/>
            <ac:spMk id="2" creationId="{C0F71D1D-755E-4607-AC4E-66C4BE8D2240}"/>
          </ac:spMkLst>
        </pc:spChg>
        <pc:spChg chg="del mod">
          <ac:chgData name="Ashley Mayo" userId="7b0347e3-e893-48f6-af4a-3fd1d59def47" providerId="ADAL" clId="{B08EDA4C-CFA1-4C7B-B002-BFB1DAEC69D6}" dt="2021-08-25T20:09:34.671" v="87" actId="478"/>
          <ac:spMkLst>
            <pc:docMk/>
            <pc:sldMk cId="1494772216" sldId="1936"/>
            <ac:spMk id="3" creationId="{0E9E7078-4053-40EA-BF63-E6792D28AF33}"/>
          </ac:spMkLst>
        </pc:spChg>
        <pc:spChg chg="mod">
          <ac:chgData name="Ashley Mayo" userId="7b0347e3-e893-48f6-af4a-3fd1d59def47" providerId="ADAL" clId="{B08EDA4C-CFA1-4C7B-B002-BFB1DAEC69D6}" dt="2021-08-26T16:02:57.309" v="5952" actId="20577"/>
          <ac:spMkLst>
            <pc:docMk/>
            <pc:sldMk cId="1494772216" sldId="1936"/>
            <ac:spMk id="4" creationId="{FF1F9186-9ACB-4CB7-B919-71F4A72DE419}"/>
          </ac:spMkLst>
        </pc:spChg>
        <pc:spChg chg="add mod">
          <ac:chgData name="Ashley Mayo" userId="7b0347e3-e893-48f6-af4a-3fd1d59def47" providerId="ADAL" clId="{B08EDA4C-CFA1-4C7B-B002-BFB1DAEC69D6}" dt="2021-08-26T16:02:43.134" v="5930" actId="20577"/>
          <ac:spMkLst>
            <pc:docMk/>
            <pc:sldMk cId="1494772216" sldId="1936"/>
            <ac:spMk id="8" creationId="{393583C4-8CCD-43D4-A801-0D29A1BFF301}"/>
          </ac:spMkLst>
        </pc:spChg>
      </pc:sldChg>
      <pc:sldChg chg="delSp modSp add del mod addCm delCm modCm">
        <pc:chgData name="Ashley Mayo" userId="7b0347e3-e893-48f6-af4a-3fd1d59def47" providerId="ADAL" clId="{B08EDA4C-CFA1-4C7B-B002-BFB1DAEC69D6}" dt="2021-08-26T16:03:03.894" v="5953" actId="1592"/>
        <pc:sldMkLst>
          <pc:docMk/>
          <pc:sldMk cId="371579523" sldId="1937"/>
        </pc:sldMkLst>
        <pc:spChg chg="mod">
          <ac:chgData name="Ashley Mayo" userId="7b0347e3-e893-48f6-af4a-3fd1d59def47" providerId="ADAL" clId="{B08EDA4C-CFA1-4C7B-B002-BFB1DAEC69D6}" dt="2021-08-26T13:52:56.524" v="2077" actId="20577"/>
          <ac:spMkLst>
            <pc:docMk/>
            <pc:sldMk cId="371579523" sldId="1937"/>
            <ac:spMk id="2" creationId="{CABE64D9-EC6F-407D-8C0C-88A8E4AAAC4E}"/>
          </ac:spMkLst>
        </pc:spChg>
        <pc:spChg chg="mod">
          <ac:chgData name="Ashley Mayo" userId="7b0347e3-e893-48f6-af4a-3fd1d59def47" providerId="ADAL" clId="{B08EDA4C-CFA1-4C7B-B002-BFB1DAEC69D6}" dt="2021-08-26T15:30:03.195" v="5847" actId="20577"/>
          <ac:spMkLst>
            <pc:docMk/>
            <pc:sldMk cId="371579523" sldId="1937"/>
            <ac:spMk id="3" creationId="{341068AD-778D-4FB4-81A4-0FF67BD21C50}"/>
          </ac:spMkLst>
        </pc:spChg>
        <pc:picChg chg="del">
          <ac:chgData name="Ashley Mayo" userId="7b0347e3-e893-48f6-af4a-3fd1d59def47" providerId="ADAL" clId="{B08EDA4C-CFA1-4C7B-B002-BFB1DAEC69D6}" dt="2021-08-25T20:15:53.471" v="483" actId="478"/>
          <ac:picMkLst>
            <pc:docMk/>
            <pc:sldMk cId="371579523" sldId="1937"/>
            <ac:picMk id="9" creationId="{4751A2E9-A197-4EC4-B7D5-B19AD8955CB6}"/>
          </ac:picMkLst>
        </pc:picChg>
      </pc:sldChg>
      <pc:sldChg chg="del">
        <pc:chgData name="Ashley Mayo" userId="7b0347e3-e893-48f6-af4a-3fd1d59def47" providerId="ADAL" clId="{B08EDA4C-CFA1-4C7B-B002-BFB1DAEC69D6}" dt="2021-08-25T20:09:48.642" v="97" actId="47"/>
        <pc:sldMkLst>
          <pc:docMk/>
          <pc:sldMk cId="2815947790" sldId="1938"/>
        </pc:sldMkLst>
      </pc:sldChg>
      <pc:sldChg chg="del">
        <pc:chgData name="Ashley Mayo" userId="7b0347e3-e893-48f6-af4a-3fd1d59def47" providerId="ADAL" clId="{B08EDA4C-CFA1-4C7B-B002-BFB1DAEC69D6}" dt="2021-08-25T20:09:49.579" v="98" actId="47"/>
        <pc:sldMkLst>
          <pc:docMk/>
          <pc:sldMk cId="1348967667" sldId="1939"/>
        </pc:sldMkLst>
      </pc:sldChg>
      <pc:sldChg chg="del">
        <pc:chgData name="Ashley Mayo" userId="7b0347e3-e893-48f6-af4a-3fd1d59def47" providerId="ADAL" clId="{B08EDA4C-CFA1-4C7B-B002-BFB1DAEC69D6}" dt="2021-08-25T20:21:55.084" v="714" actId="47"/>
        <pc:sldMkLst>
          <pc:docMk/>
          <pc:sldMk cId="2102889854" sldId="1940"/>
        </pc:sldMkLst>
      </pc:sldChg>
      <pc:sldChg chg="del">
        <pc:chgData name="Ashley Mayo" userId="7b0347e3-e893-48f6-af4a-3fd1d59def47" providerId="ADAL" clId="{B08EDA4C-CFA1-4C7B-B002-BFB1DAEC69D6}" dt="2021-08-25T20:22:02.251" v="715" actId="47"/>
        <pc:sldMkLst>
          <pc:docMk/>
          <pc:sldMk cId="3127886834" sldId="1941"/>
        </pc:sldMkLst>
      </pc:sldChg>
      <pc:sldChg chg="del">
        <pc:chgData name="Ashley Mayo" userId="7b0347e3-e893-48f6-af4a-3fd1d59def47" providerId="ADAL" clId="{B08EDA4C-CFA1-4C7B-B002-BFB1DAEC69D6}" dt="2021-08-26T14:58:38.414" v="5750" actId="47"/>
        <pc:sldMkLst>
          <pc:docMk/>
          <pc:sldMk cId="2875231279" sldId="1942"/>
        </pc:sldMkLst>
      </pc:sldChg>
      <pc:sldChg chg="del">
        <pc:chgData name="Ashley Mayo" userId="7b0347e3-e893-48f6-af4a-3fd1d59def47" providerId="ADAL" clId="{B08EDA4C-CFA1-4C7B-B002-BFB1DAEC69D6}" dt="2021-08-26T14:58:46.952" v="5752" actId="47"/>
        <pc:sldMkLst>
          <pc:docMk/>
          <pc:sldMk cId="2477635174" sldId="1943"/>
        </pc:sldMkLst>
      </pc:sldChg>
      <pc:sldChg chg="del">
        <pc:chgData name="Ashley Mayo" userId="7b0347e3-e893-48f6-af4a-3fd1d59def47" providerId="ADAL" clId="{B08EDA4C-CFA1-4C7B-B002-BFB1DAEC69D6}" dt="2021-08-26T14:59:42.446" v="5770" actId="47"/>
        <pc:sldMkLst>
          <pc:docMk/>
          <pc:sldMk cId="1914110617" sldId="1945"/>
        </pc:sldMkLst>
      </pc:sldChg>
      <pc:sldChg chg="del">
        <pc:chgData name="Ashley Mayo" userId="7b0347e3-e893-48f6-af4a-3fd1d59def47" providerId="ADAL" clId="{B08EDA4C-CFA1-4C7B-B002-BFB1DAEC69D6}" dt="2021-08-26T14:59:44.769" v="5771" actId="47"/>
        <pc:sldMkLst>
          <pc:docMk/>
          <pc:sldMk cId="2681936998" sldId="1946"/>
        </pc:sldMkLst>
      </pc:sldChg>
      <pc:sldChg chg="modSp mod ord">
        <pc:chgData name="Ashley Mayo" userId="7b0347e3-e893-48f6-af4a-3fd1d59def47" providerId="ADAL" clId="{B08EDA4C-CFA1-4C7B-B002-BFB1DAEC69D6}" dt="2021-08-26T15:38:05.096" v="5898" actId="403"/>
        <pc:sldMkLst>
          <pc:docMk/>
          <pc:sldMk cId="2653663985" sldId="1947"/>
        </pc:sldMkLst>
        <pc:spChg chg="mod">
          <ac:chgData name="Ashley Mayo" userId="7b0347e3-e893-48f6-af4a-3fd1d59def47" providerId="ADAL" clId="{B08EDA4C-CFA1-4C7B-B002-BFB1DAEC69D6}" dt="2021-08-26T15:38:05.096" v="5898" actId="403"/>
          <ac:spMkLst>
            <pc:docMk/>
            <pc:sldMk cId="2653663985" sldId="1947"/>
            <ac:spMk id="3" creationId="{DA19C1EF-450E-4C04-ABDE-45CE89B4C65E}"/>
          </ac:spMkLst>
        </pc:spChg>
        <pc:picChg chg="mod">
          <ac:chgData name="Ashley Mayo" userId="7b0347e3-e893-48f6-af4a-3fd1d59def47" providerId="ADAL" clId="{B08EDA4C-CFA1-4C7B-B002-BFB1DAEC69D6}" dt="2021-08-26T14:47:30.015" v="5221" actId="1076"/>
          <ac:picMkLst>
            <pc:docMk/>
            <pc:sldMk cId="2653663985" sldId="1947"/>
            <ac:picMk id="2050" creationId="{3BFC4971-6A7F-4A4B-82F7-B9E7362978BD}"/>
          </ac:picMkLst>
        </pc:picChg>
      </pc:sldChg>
      <pc:sldChg chg="del">
        <pc:chgData name="Ashley Mayo" userId="7b0347e3-e893-48f6-af4a-3fd1d59def47" providerId="ADAL" clId="{B08EDA4C-CFA1-4C7B-B002-BFB1DAEC69D6}" dt="2021-08-26T15:00:07.824" v="5778" actId="47"/>
        <pc:sldMkLst>
          <pc:docMk/>
          <pc:sldMk cId="1525596487" sldId="1948"/>
        </pc:sldMkLst>
      </pc:sldChg>
      <pc:sldChg chg="modSp mod ord">
        <pc:chgData name="Ashley Mayo" userId="7b0347e3-e893-48f6-af4a-3fd1d59def47" providerId="ADAL" clId="{B08EDA4C-CFA1-4C7B-B002-BFB1DAEC69D6}" dt="2021-08-26T16:05:16.397" v="5976" actId="20577"/>
        <pc:sldMkLst>
          <pc:docMk/>
          <pc:sldMk cId="857369307" sldId="1949"/>
        </pc:sldMkLst>
        <pc:spChg chg="mod">
          <ac:chgData name="Ashley Mayo" userId="7b0347e3-e893-48f6-af4a-3fd1d59def47" providerId="ADAL" clId="{B08EDA4C-CFA1-4C7B-B002-BFB1DAEC69D6}" dt="2021-08-26T16:05:16.397" v="5976" actId="20577"/>
          <ac:spMkLst>
            <pc:docMk/>
            <pc:sldMk cId="857369307" sldId="1949"/>
            <ac:spMk id="2" creationId="{D7B9E96A-E854-47BE-9C5E-94869DF33D7B}"/>
          </ac:spMkLst>
        </pc:spChg>
      </pc:sldChg>
      <pc:sldChg chg="add del">
        <pc:chgData name="Ashley Mayo" userId="7b0347e3-e893-48f6-af4a-3fd1d59def47" providerId="ADAL" clId="{B08EDA4C-CFA1-4C7B-B002-BFB1DAEC69D6}" dt="2021-08-26T14:51:32.069" v="5278" actId="47"/>
        <pc:sldMkLst>
          <pc:docMk/>
          <pc:sldMk cId="3276411731" sldId="1951"/>
        </pc:sldMkLst>
      </pc:sldChg>
      <pc:sldChg chg="del">
        <pc:chgData name="Ashley Mayo" userId="7b0347e3-e893-48f6-af4a-3fd1d59def47" providerId="ADAL" clId="{B08EDA4C-CFA1-4C7B-B002-BFB1DAEC69D6}" dt="2021-08-26T15:00:09.787" v="5779" actId="47"/>
        <pc:sldMkLst>
          <pc:docMk/>
          <pc:sldMk cId="3616365351" sldId="1953"/>
        </pc:sldMkLst>
      </pc:sldChg>
      <pc:sldChg chg="del">
        <pc:chgData name="Ashley Mayo" userId="7b0347e3-e893-48f6-af4a-3fd1d59def47" providerId="ADAL" clId="{B08EDA4C-CFA1-4C7B-B002-BFB1DAEC69D6}" dt="2021-08-26T15:00:11.902" v="5781" actId="47"/>
        <pc:sldMkLst>
          <pc:docMk/>
          <pc:sldMk cId="3088917968" sldId="1954"/>
        </pc:sldMkLst>
      </pc:sldChg>
      <pc:sldChg chg="del">
        <pc:chgData name="Ashley Mayo" userId="7b0347e3-e893-48f6-af4a-3fd1d59def47" providerId="ADAL" clId="{B08EDA4C-CFA1-4C7B-B002-BFB1DAEC69D6}" dt="2021-08-26T15:00:12.901" v="5782" actId="47"/>
        <pc:sldMkLst>
          <pc:docMk/>
          <pc:sldMk cId="519229227" sldId="1955"/>
        </pc:sldMkLst>
      </pc:sldChg>
      <pc:sldChg chg="del">
        <pc:chgData name="Ashley Mayo" userId="7b0347e3-e893-48f6-af4a-3fd1d59def47" providerId="ADAL" clId="{B08EDA4C-CFA1-4C7B-B002-BFB1DAEC69D6}" dt="2021-08-26T15:00:16.684" v="5784" actId="47"/>
        <pc:sldMkLst>
          <pc:docMk/>
          <pc:sldMk cId="1915125258" sldId="1956"/>
        </pc:sldMkLst>
      </pc:sldChg>
      <pc:sldChg chg="del">
        <pc:chgData name="Ashley Mayo" userId="7b0347e3-e893-48f6-af4a-3fd1d59def47" providerId="ADAL" clId="{B08EDA4C-CFA1-4C7B-B002-BFB1DAEC69D6}" dt="2021-08-26T15:00:20.751" v="5785" actId="47"/>
        <pc:sldMkLst>
          <pc:docMk/>
          <pc:sldMk cId="3750195154" sldId="1957"/>
        </pc:sldMkLst>
      </pc:sldChg>
      <pc:sldChg chg="addSp delSp modSp mod">
        <pc:chgData name="Ashley Mayo" userId="7b0347e3-e893-48f6-af4a-3fd1d59def47" providerId="ADAL" clId="{B08EDA4C-CFA1-4C7B-B002-BFB1DAEC69D6}" dt="2021-08-26T17:23:53.044" v="8286" actId="20577"/>
        <pc:sldMkLst>
          <pc:docMk/>
          <pc:sldMk cId="343420356" sldId="1958"/>
        </pc:sldMkLst>
        <pc:spChg chg="mod">
          <ac:chgData name="Ashley Mayo" userId="7b0347e3-e893-48f6-af4a-3fd1d59def47" providerId="ADAL" clId="{B08EDA4C-CFA1-4C7B-B002-BFB1DAEC69D6}" dt="2021-08-26T16:14:09.243" v="6251" actId="20577"/>
          <ac:spMkLst>
            <pc:docMk/>
            <pc:sldMk cId="343420356" sldId="1958"/>
            <ac:spMk id="2" creationId="{A9A6E561-40BA-4302-B42E-DB72B81E44CB}"/>
          </ac:spMkLst>
        </pc:spChg>
        <pc:spChg chg="mod">
          <ac:chgData name="Ashley Mayo" userId="7b0347e3-e893-48f6-af4a-3fd1d59def47" providerId="ADAL" clId="{B08EDA4C-CFA1-4C7B-B002-BFB1DAEC69D6}" dt="2021-08-26T17:23:53.044" v="8286" actId="20577"/>
          <ac:spMkLst>
            <pc:docMk/>
            <pc:sldMk cId="343420356" sldId="1958"/>
            <ac:spMk id="3" creationId="{424152AD-272B-4061-9FD7-32B9322EF0D3}"/>
          </ac:spMkLst>
        </pc:spChg>
        <pc:graphicFrameChg chg="add del mod">
          <ac:chgData name="Ashley Mayo" userId="7b0347e3-e893-48f6-af4a-3fd1d59def47" providerId="ADAL" clId="{B08EDA4C-CFA1-4C7B-B002-BFB1DAEC69D6}" dt="2021-08-26T17:23:13.120" v="8208"/>
          <ac:graphicFrameMkLst>
            <pc:docMk/>
            <pc:sldMk cId="343420356" sldId="1958"/>
            <ac:graphicFrameMk id="6" creationId="{DA6F5C7B-E761-4CBA-862B-F19D460F1441}"/>
          </ac:graphicFrameMkLst>
        </pc:graphicFrameChg>
      </pc:sldChg>
      <pc:sldChg chg="del">
        <pc:chgData name="Ashley Mayo" userId="7b0347e3-e893-48f6-af4a-3fd1d59def47" providerId="ADAL" clId="{B08EDA4C-CFA1-4C7B-B002-BFB1DAEC69D6}" dt="2021-08-26T15:00:49.922" v="5787" actId="47"/>
        <pc:sldMkLst>
          <pc:docMk/>
          <pc:sldMk cId="2422356428" sldId="1959"/>
        </pc:sldMkLst>
      </pc:sldChg>
      <pc:sldChg chg="del">
        <pc:chgData name="Ashley Mayo" userId="7b0347e3-e893-48f6-af4a-3fd1d59def47" providerId="ADAL" clId="{B08EDA4C-CFA1-4C7B-B002-BFB1DAEC69D6}" dt="2021-08-26T15:00:54.045" v="5790" actId="47"/>
        <pc:sldMkLst>
          <pc:docMk/>
          <pc:sldMk cId="2690123441" sldId="1960"/>
        </pc:sldMkLst>
      </pc:sldChg>
      <pc:sldChg chg="del">
        <pc:chgData name="Ashley Mayo" userId="7b0347e3-e893-48f6-af4a-3fd1d59def47" providerId="ADAL" clId="{B08EDA4C-CFA1-4C7B-B002-BFB1DAEC69D6}" dt="2021-08-26T15:00:53.102" v="5789" actId="47"/>
        <pc:sldMkLst>
          <pc:docMk/>
          <pc:sldMk cId="2182689383" sldId="1961"/>
        </pc:sldMkLst>
      </pc:sldChg>
      <pc:sldChg chg="del">
        <pc:chgData name="Ashley Mayo" userId="7b0347e3-e893-48f6-af4a-3fd1d59def47" providerId="ADAL" clId="{B08EDA4C-CFA1-4C7B-B002-BFB1DAEC69D6}" dt="2021-08-26T15:00:55.464" v="5791" actId="47"/>
        <pc:sldMkLst>
          <pc:docMk/>
          <pc:sldMk cId="2661309751" sldId="1962"/>
        </pc:sldMkLst>
      </pc:sldChg>
      <pc:sldChg chg="del">
        <pc:chgData name="Ashley Mayo" userId="7b0347e3-e893-48f6-af4a-3fd1d59def47" providerId="ADAL" clId="{B08EDA4C-CFA1-4C7B-B002-BFB1DAEC69D6}" dt="2021-08-26T15:02:31.106" v="5797" actId="47"/>
        <pc:sldMkLst>
          <pc:docMk/>
          <pc:sldMk cId="1551419762" sldId="1963"/>
        </pc:sldMkLst>
      </pc:sldChg>
      <pc:sldChg chg="del">
        <pc:chgData name="Ashley Mayo" userId="7b0347e3-e893-48f6-af4a-3fd1d59def47" providerId="ADAL" clId="{B08EDA4C-CFA1-4C7B-B002-BFB1DAEC69D6}" dt="2021-08-26T14:59:49.983" v="5772" actId="47"/>
        <pc:sldMkLst>
          <pc:docMk/>
          <pc:sldMk cId="1593578027" sldId="1964"/>
        </pc:sldMkLst>
      </pc:sldChg>
      <pc:sldChg chg="del">
        <pc:chgData name="Ashley Mayo" userId="7b0347e3-e893-48f6-af4a-3fd1d59def47" providerId="ADAL" clId="{B08EDA4C-CFA1-4C7B-B002-BFB1DAEC69D6}" dt="2021-08-26T14:59:51.231" v="5773" actId="47"/>
        <pc:sldMkLst>
          <pc:docMk/>
          <pc:sldMk cId="2753318486" sldId="1965"/>
        </pc:sldMkLst>
      </pc:sldChg>
      <pc:sldChg chg="del">
        <pc:chgData name="Ashley Mayo" userId="7b0347e3-e893-48f6-af4a-3fd1d59def47" providerId="ADAL" clId="{B08EDA4C-CFA1-4C7B-B002-BFB1DAEC69D6}" dt="2021-08-26T14:59:57.399" v="5776" actId="47"/>
        <pc:sldMkLst>
          <pc:docMk/>
          <pc:sldMk cId="2948580652" sldId="1966"/>
        </pc:sldMkLst>
      </pc:sldChg>
      <pc:sldChg chg="del">
        <pc:chgData name="Ashley Mayo" userId="7b0347e3-e893-48f6-af4a-3fd1d59def47" providerId="ADAL" clId="{B08EDA4C-CFA1-4C7B-B002-BFB1DAEC69D6}" dt="2021-08-26T15:00:00.365" v="5777" actId="47"/>
        <pc:sldMkLst>
          <pc:docMk/>
          <pc:sldMk cId="3938995994" sldId="1968"/>
        </pc:sldMkLst>
      </pc:sldChg>
      <pc:sldChg chg="del">
        <pc:chgData name="Ashley Mayo" userId="7b0347e3-e893-48f6-af4a-3fd1d59def47" providerId="ADAL" clId="{B08EDA4C-CFA1-4C7B-B002-BFB1DAEC69D6}" dt="2021-08-26T15:02:29.040" v="5796" actId="47"/>
        <pc:sldMkLst>
          <pc:docMk/>
          <pc:sldMk cId="1664739334" sldId="1970"/>
        </pc:sldMkLst>
      </pc:sldChg>
      <pc:sldChg chg="del">
        <pc:chgData name="Ashley Mayo" userId="7b0347e3-e893-48f6-af4a-3fd1d59def47" providerId="ADAL" clId="{B08EDA4C-CFA1-4C7B-B002-BFB1DAEC69D6}" dt="2021-08-25T20:22:19.300" v="718" actId="47"/>
        <pc:sldMkLst>
          <pc:docMk/>
          <pc:sldMk cId="795095051" sldId="1971"/>
        </pc:sldMkLst>
      </pc:sldChg>
      <pc:sldChg chg="del">
        <pc:chgData name="Ashley Mayo" userId="7b0347e3-e893-48f6-af4a-3fd1d59def47" providerId="ADAL" clId="{B08EDA4C-CFA1-4C7B-B002-BFB1DAEC69D6}" dt="2021-08-26T14:58:40.750" v="5751" actId="47"/>
        <pc:sldMkLst>
          <pc:docMk/>
          <pc:sldMk cId="456494990" sldId="1972"/>
        </pc:sldMkLst>
      </pc:sldChg>
      <pc:sldChg chg="del">
        <pc:chgData name="Ashley Mayo" userId="7b0347e3-e893-48f6-af4a-3fd1d59def47" providerId="ADAL" clId="{B08EDA4C-CFA1-4C7B-B002-BFB1DAEC69D6}" dt="2021-08-26T14:58:56.035" v="5754" actId="47"/>
        <pc:sldMkLst>
          <pc:docMk/>
          <pc:sldMk cId="3336091503" sldId="1973"/>
        </pc:sldMkLst>
      </pc:sldChg>
      <pc:sldChg chg="del">
        <pc:chgData name="Ashley Mayo" userId="7b0347e3-e893-48f6-af4a-3fd1d59def47" providerId="ADAL" clId="{B08EDA4C-CFA1-4C7B-B002-BFB1DAEC69D6}" dt="2021-08-26T14:58:57.401" v="5755" actId="47"/>
        <pc:sldMkLst>
          <pc:docMk/>
          <pc:sldMk cId="2966797584" sldId="1974"/>
        </pc:sldMkLst>
      </pc:sldChg>
      <pc:sldChg chg="del">
        <pc:chgData name="Ashley Mayo" userId="7b0347e3-e893-48f6-af4a-3fd1d59def47" providerId="ADAL" clId="{B08EDA4C-CFA1-4C7B-B002-BFB1DAEC69D6}" dt="2021-08-26T14:59:52.376" v="5774" actId="47"/>
        <pc:sldMkLst>
          <pc:docMk/>
          <pc:sldMk cId="3420122310" sldId="1975"/>
        </pc:sldMkLst>
      </pc:sldChg>
      <pc:sldChg chg="del">
        <pc:chgData name="Ashley Mayo" userId="7b0347e3-e893-48f6-af4a-3fd1d59def47" providerId="ADAL" clId="{B08EDA4C-CFA1-4C7B-B002-BFB1DAEC69D6}" dt="2021-08-26T14:59:53.281" v="5775" actId="47"/>
        <pc:sldMkLst>
          <pc:docMk/>
          <pc:sldMk cId="2160234372" sldId="1976"/>
        </pc:sldMkLst>
      </pc:sldChg>
      <pc:sldChg chg="del">
        <pc:chgData name="Ashley Mayo" userId="7b0347e3-e893-48f6-af4a-3fd1d59def47" providerId="ADAL" clId="{B08EDA4C-CFA1-4C7B-B002-BFB1DAEC69D6}" dt="2021-08-26T14:58:48.528" v="5753" actId="47"/>
        <pc:sldMkLst>
          <pc:docMk/>
          <pc:sldMk cId="3456671998" sldId="1977"/>
        </pc:sldMkLst>
      </pc:sldChg>
      <pc:sldChg chg="del">
        <pc:chgData name="Ashley Mayo" userId="7b0347e3-e893-48f6-af4a-3fd1d59def47" providerId="ADAL" clId="{B08EDA4C-CFA1-4C7B-B002-BFB1DAEC69D6}" dt="2021-08-26T15:02:36.486" v="5798" actId="47"/>
        <pc:sldMkLst>
          <pc:docMk/>
          <pc:sldMk cId="3369342816" sldId="1979"/>
        </pc:sldMkLst>
      </pc:sldChg>
      <pc:sldChg chg="del">
        <pc:chgData name="Ashley Mayo" userId="7b0347e3-e893-48f6-af4a-3fd1d59def47" providerId="ADAL" clId="{B08EDA4C-CFA1-4C7B-B002-BFB1DAEC69D6}" dt="2021-08-26T14:58:16.919" v="5749" actId="47"/>
        <pc:sldMkLst>
          <pc:docMk/>
          <pc:sldMk cId="3326410113" sldId="1980"/>
        </pc:sldMkLst>
      </pc:sldChg>
      <pc:sldChg chg="del">
        <pc:chgData name="Ashley Mayo" userId="7b0347e3-e893-48f6-af4a-3fd1d59def47" providerId="ADAL" clId="{B08EDA4C-CFA1-4C7B-B002-BFB1DAEC69D6}" dt="2021-08-26T14:58:16.919" v="5749" actId="47"/>
        <pc:sldMkLst>
          <pc:docMk/>
          <pc:sldMk cId="2888526478" sldId="1981"/>
        </pc:sldMkLst>
      </pc:sldChg>
      <pc:sldChg chg="del">
        <pc:chgData name="Ashley Mayo" userId="7b0347e3-e893-48f6-af4a-3fd1d59def47" providerId="ADAL" clId="{B08EDA4C-CFA1-4C7B-B002-BFB1DAEC69D6}" dt="2021-08-26T14:58:16.919" v="5749" actId="47"/>
        <pc:sldMkLst>
          <pc:docMk/>
          <pc:sldMk cId="3333524495" sldId="1982"/>
        </pc:sldMkLst>
      </pc:sldChg>
      <pc:sldChg chg="del">
        <pc:chgData name="Ashley Mayo" userId="7b0347e3-e893-48f6-af4a-3fd1d59def47" providerId="ADAL" clId="{B08EDA4C-CFA1-4C7B-B002-BFB1DAEC69D6}" dt="2021-08-26T14:58:16.919" v="5749" actId="47"/>
        <pc:sldMkLst>
          <pc:docMk/>
          <pc:sldMk cId="2326698467" sldId="1983"/>
        </pc:sldMkLst>
      </pc:sldChg>
      <pc:sldChg chg="del">
        <pc:chgData name="Ashley Mayo" userId="7b0347e3-e893-48f6-af4a-3fd1d59def47" providerId="ADAL" clId="{B08EDA4C-CFA1-4C7B-B002-BFB1DAEC69D6}" dt="2021-08-26T14:58:16.919" v="5749" actId="47"/>
        <pc:sldMkLst>
          <pc:docMk/>
          <pc:sldMk cId="2490434118" sldId="1984"/>
        </pc:sldMkLst>
      </pc:sldChg>
      <pc:sldChg chg="del">
        <pc:chgData name="Ashley Mayo" userId="7b0347e3-e893-48f6-af4a-3fd1d59def47" providerId="ADAL" clId="{B08EDA4C-CFA1-4C7B-B002-BFB1DAEC69D6}" dt="2021-08-26T14:58:16.919" v="5749" actId="47"/>
        <pc:sldMkLst>
          <pc:docMk/>
          <pc:sldMk cId="1975012489" sldId="1985"/>
        </pc:sldMkLst>
      </pc:sldChg>
      <pc:sldChg chg="del">
        <pc:chgData name="Ashley Mayo" userId="7b0347e3-e893-48f6-af4a-3fd1d59def47" providerId="ADAL" clId="{B08EDA4C-CFA1-4C7B-B002-BFB1DAEC69D6}" dt="2021-08-26T14:58:16.919" v="5749" actId="47"/>
        <pc:sldMkLst>
          <pc:docMk/>
          <pc:sldMk cId="2577177342" sldId="1986"/>
        </pc:sldMkLst>
      </pc:sldChg>
      <pc:sldChg chg="modSp mod">
        <pc:chgData name="Ashley Mayo" userId="7b0347e3-e893-48f6-af4a-3fd1d59def47" providerId="ADAL" clId="{B08EDA4C-CFA1-4C7B-B002-BFB1DAEC69D6}" dt="2021-08-26T17:05:27.747" v="7692" actId="20577"/>
        <pc:sldMkLst>
          <pc:docMk/>
          <pc:sldMk cId="819118287" sldId="1987"/>
        </pc:sldMkLst>
        <pc:spChg chg="mod">
          <ac:chgData name="Ashley Mayo" userId="7b0347e3-e893-48f6-af4a-3fd1d59def47" providerId="ADAL" clId="{B08EDA4C-CFA1-4C7B-B002-BFB1DAEC69D6}" dt="2021-08-26T17:05:27.747" v="7692" actId="20577"/>
          <ac:spMkLst>
            <pc:docMk/>
            <pc:sldMk cId="819118287" sldId="1987"/>
            <ac:spMk id="2" creationId="{F88E487C-0D63-4DC4-BB61-672E766F3C3C}"/>
          </ac:spMkLst>
        </pc:spChg>
      </pc:sldChg>
      <pc:sldChg chg="del">
        <pc:chgData name="Ashley Mayo" userId="7b0347e3-e893-48f6-af4a-3fd1d59def47" providerId="ADAL" clId="{B08EDA4C-CFA1-4C7B-B002-BFB1DAEC69D6}" dt="2021-08-26T14:51:21.177" v="5275" actId="47"/>
        <pc:sldMkLst>
          <pc:docMk/>
          <pc:sldMk cId="2407732113" sldId="1988"/>
        </pc:sldMkLst>
      </pc:sldChg>
      <pc:sldChg chg="modSp add del mod">
        <pc:chgData name="Ashley Mayo" userId="7b0347e3-e893-48f6-af4a-3fd1d59def47" providerId="ADAL" clId="{B08EDA4C-CFA1-4C7B-B002-BFB1DAEC69D6}" dt="2021-08-26T14:09:18.300" v="2874" actId="47"/>
        <pc:sldMkLst>
          <pc:docMk/>
          <pc:sldMk cId="3415236706" sldId="1989"/>
        </pc:sldMkLst>
        <pc:spChg chg="mod">
          <ac:chgData name="Ashley Mayo" userId="7b0347e3-e893-48f6-af4a-3fd1d59def47" providerId="ADAL" clId="{B08EDA4C-CFA1-4C7B-B002-BFB1DAEC69D6}" dt="2021-08-25T20:21:40.711" v="713" actId="20577"/>
          <ac:spMkLst>
            <pc:docMk/>
            <pc:sldMk cId="3415236706" sldId="1989"/>
            <ac:spMk id="2" creationId="{CABE64D9-EC6F-407D-8C0C-88A8E4AAAC4E}"/>
          </ac:spMkLst>
        </pc:spChg>
      </pc:sldChg>
      <pc:sldChg chg="modSp add mod">
        <pc:chgData name="Ashley Mayo" userId="7b0347e3-e893-48f6-af4a-3fd1d59def47" providerId="ADAL" clId="{B08EDA4C-CFA1-4C7B-B002-BFB1DAEC69D6}" dt="2021-08-25T20:25:15.044" v="813" actId="1036"/>
        <pc:sldMkLst>
          <pc:docMk/>
          <pc:sldMk cId="123190677" sldId="1990"/>
        </pc:sldMkLst>
        <pc:spChg chg="mod">
          <ac:chgData name="Ashley Mayo" userId="7b0347e3-e893-48f6-af4a-3fd1d59def47" providerId="ADAL" clId="{B08EDA4C-CFA1-4C7B-B002-BFB1DAEC69D6}" dt="2021-08-25T20:24:53.971" v="788" actId="108"/>
          <ac:spMkLst>
            <pc:docMk/>
            <pc:sldMk cId="123190677" sldId="1990"/>
            <ac:spMk id="4" creationId="{D09FE5E6-F262-489F-A816-02B31A2A6948}"/>
          </ac:spMkLst>
        </pc:spChg>
        <pc:spChg chg="mod">
          <ac:chgData name="Ashley Mayo" userId="7b0347e3-e893-48f6-af4a-3fd1d59def47" providerId="ADAL" clId="{B08EDA4C-CFA1-4C7B-B002-BFB1DAEC69D6}" dt="2021-08-25T20:25:15.044" v="813" actId="1036"/>
          <ac:spMkLst>
            <pc:docMk/>
            <pc:sldMk cId="123190677" sldId="1990"/>
            <ac:spMk id="16" creationId="{2D3C4ADA-9B10-477E-B354-7BFAADFF417B}"/>
          </ac:spMkLst>
        </pc:spChg>
        <pc:spChg chg="mod">
          <ac:chgData name="Ashley Mayo" userId="7b0347e3-e893-48f6-af4a-3fd1d59def47" providerId="ADAL" clId="{B08EDA4C-CFA1-4C7B-B002-BFB1DAEC69D6}" dt="2021-08-25T20:25:15.044" v="813" actId="1036"/>
          <ac:spMkLst>
            <pc:docMk/>
            <pc:sldMk cId="123190677" sldId="1990"/>
            <ac:spMk id="36" creationId="{E959FEBB-1AFF-4D03-8DF8-F8DC87F5C80E}"/>
          </ac:spMkLst>
        </pc:spChg>
        <pc:spChg chg="mod">
          <ac:chgData name="Ashley Mayo" userId="7b0347e3-e893-48f6-af4a-3fd1d59def47" providerId="ADAL" clId="{B08EDA4C-CFA1-4C7B-B002-BFB1DAEC69D6}" dt="2021-08-25T20:25:15.044" v="813" actId="1036"/>
          <ac:spMkLst>
            <pc:docMk/>
            <pc:sldMk cId="123190677" sldId="1990"/>
            <ac:spMk id="39" creationId="{12968386-EC79-4E18-9FF0-73A534DB0DCD}"/>
          </ac:spMkLst>
        </pc:spChg>
        <pc:grpChg chg="mod">
          <ac:chgData name="Ashley Mayo" userId="7b0347e3-e893-48f6-af4a-3fd1d59def47" providerId="ADAL" clId="{B08EDA4C-CFA1-4C7B-B002-BFB1DAEC69D6}" dt="2021-08-25T20:25:15.044" v="813" actId="1036"/>
          <ac:grpSpMkLst>
            <pc:docMk/>
            <pc:sldMk cId="123190677" sldId="1990"/>
            <ac:grpSpMk id="9" creationId="{A96DDB03-21CC-43BA-A122-0894773052F6}"/>
          </ac:grpSpMkLst>
        </pc:grpChg>
        <pc:grpChg chg="mod">
          <ac:chgData name="Ashley Mayo" userId="7b0347e3-e893-48f6-af4a-3fd1d59def47" providerId="ADAL" clId="{B08EDA4C-CFA1-4C7B-B002-BFB1DAEC69D6}" dt="2021-08-25T20:25:15.044" v="813" actId="1036"/>
          <ac:grpSpMkLst>
            <pc:docMk/>
            <pc:sldMk cId="123190677" sldId="1990"/>
            <ac:grpSpMk id="20" creationId="{98293079-D5B9-47C7-A572-C6D22584C1F6}"/>
          </ac:grpSpMkLst>
        </pc:grpChg>
        <pc:grpChg chg="mod">
          <ac:chgData name="Ashley Mayo" userId="7b0347e3-e893-48f6-af4a-3fd1d59def47" providerId="ADAL" clId="{B08EDA4C-CFA1-4C7B-B002-BFB1DAEC69D6}" dt="2021-08-25T20:25:15.044" v="813" actId="1036"/>
          <ac:grpSpMkLst>
            <pc:docMk/>
            <pc:sldMk cId="123190677" sldId="1990"/>
            <ac:grpSpMk id="43" creationId="{5DD2EA47-0E5C-4003-9D24-FB8FF6043B9F}"/>
          </ac:grpSpMkLst>
        </pc:grpChg>
        <pc:picChg chg="mod">
          <ac:chgData name="Ashley Mayo" userId="7b0347e3-e893-48f6-af4a-3fd1d59def47" providerId="ADAL" clId="{B08EDA4C-CFA1-4C7B-B002-BFB1DAEC69D6}" dt="2021-08-25T20:25:15.044" v="813" actId="1036"/>
          <ac:picMkLst>
            <pc:docMk/>
            <pc:sldMk cId="123190677" sldId="1990"/>
            <ac:picMk id="14" creationId="{91B02970-92F9-4E2F-BACC-3903AA84CB42}"/>
          </ac:picMkLst>
        </pc:picChg>
        <pc:picChg chg="mod">
          <ac:chgData name="Ashley Mayo" userId="7b0347e3-e893-48f6-af4a-3fd1d59def47" providerId="ADAL" clId="{B08EDA4C-CFA1-4C7B-B002-BFB1DAEC69D6}" dt="2021-08-25T20:25:15.044" v="813" actId="1036"/>
          <ac:picMkLst>
            <pc:docMk/>
            <pc:sldMk cId="123190677" sldId="1990"/>
            <ac:picMk id="17" creationId="{456D1421-E586-4101-9726-65A01B1BB499}"/>
          </ac:picMkLst>
        </pc:picChg>
        <pc:picChg chg="mod">
          <ac:chgData name="Ashley Mayo" userId="7b0347e3-e893-48f6-af4a-3fd1d59def47" providerId="ADAL" clId="{B08EDA4C-CFA1-4C7B-B002-BFB1DAEC69D6}" dt="2021-08-25T20:25:15.044" v="813" actId="1036"/>
          <ac:picMkLst>
            <pc:docMk/>
            <pc:sldMk cId="123190677" sldId="1990"/>
            <ac:picMk id="37" creationId="{0D377962-D1EC-47EF-BEE6-889FD4097424}"/>
          </ac:picMkLst>
        </pc:picChg>
        <pc:cxnChg chg="mod">
          <ac:chgData name="Ashley Mayo" userId="7b0347e3-e893-48f6-af4a-3fd1d59def47" providerId="ADAL" clId="{B08EDA4C-CFA1-4C7B-B002-BFB1DAEC69D6}" dt="2021-08-25T20:25:15.044" v="813" actId="1036"/>
          <ac:cxnSpMkLst>
            <pc:docMk/>
            <pc:sldMk cId="123190677" sldId="1990"/>
            <ac:cxnSpMk id="15" creationId="{948B4410-F5E7-4ED0-8670-03194F3E5771}"/>
          </ac:cxnSpMkLst>
        </pc:cxnChg>
        <pc:cxnChg chg="mod">
          <ac:chgData name="Ashley Mayo" userId="7b0347e3-e893-48f6-af4a-3fd1d59def47" providerId="ADAL" clId="{B08EDA4C-CFA1-4C7B-B002-BFB1DAEC69D6}" dt="2021-08-25T20:25:15.044" v="813" actId="1036"/>
          <ac:cxnSpMkLst>
            <pc:docMk/>
            <pc:sldMk cId="123190677" sldId="1990"/>
            <ac:cxnSpMk id="38" creationId="{9955465B-2777-432D-BC35-4ED64672B465}"/>
          </ac:cxnSpMkLst>
        </pc:cxnChg>
      </pc:sldChg>
      <pc:sldChg chg="addSp modSp new mod">
        <pc:chgData name="Ashley Mayo" userId="7b0347e3-e893-48f6-af4a-3fd1d59def47" providerId="ADAL" clId="{B08EDA4C-CFA1-4C7B-B002-BFB1DAEC69D6}" dt="2021-08-26T16:05:38.269" v="5990" actId="20577"/>
        <pc:sldMkLst>
          <pc:docMk/>
          <pc:sldMk cId="2051514050" sldId="1991"/>
        </pc:sldMkLst>
        <pc:spChg chg="mod">
          <ac:chgData name="Ashley Mayo" userId="7b0347e3-e893-48f6-af4a-3fd1d59def47" providerId="ADAL" clId="{B08EDA4C-CFA1-4C7B-B002-BFB1DAEC69D6}" dt="2021-08-26T16:05:38.269" v="5990" actId="20577"/>
          <ac:spMkLst>
            <pc:docMk/>
            <pc:sldMk cId="2051514050" sldId="1991"/>
            <ac:spMk id="2" creationId="{C5F13952-CAA3-4843-8BD5-01D92E0144FF}"/>
          </ac:spMkLst>
        </pc:spChg>
        <pc:spChg chg="mod">
          <ac:chgData name="Ashley Mayo" userId="7b0347e3-e893-48f6-af4a-3fd1d59def47" providerId="ADAL" clId="{B08EDA4C-CFA1-4C7B-B002-BFB1DAEC69D6}" dt="2021-08-26T14:05:59.363" v="2831" actId="114"/>
          <ac:spMkLst>
            <pc:docMk/>
            <pc:sldMk cId="2051514050" sldId="1991"/>
            <ac:spMk id="3" creationId="{8D3045DD-1E86-40D3-ACB1-762A273A2F65}"/>
          </ac:spMkLst>
        </pc:spChg>
        <pc:spChg chg="add mod">
          <ac:chgData name="Ashley Mayo" userId="7b0347e3-e893-48f6-af4a-3fd1d59def47" providerId="ADAL" clId="{B08EDA4C-CFA1-4C7B-B002-BFB1DAEC69D6}" dt="2021-08-26T14:08:54.267" v="2873" actId="20577"/>
          <ac:spMkLst>
            <pc:docMk/>
            <pc:sldMk cId="2051514050" sldId="1991"/>
            <ac:spMk id="6" creationId="{5CEC12F7-B80E-476A-A287-01F18DEFEB55}"/>
          </ac:spMkLst>
        </pc:spChg>
      </pc:sldChg>
      <pc:sldChg chg="modSp new mod">
        <pc:chgData name="Ashley Mayo" userId="7b0347e3-e893-48f6-af4a-3fd1d59def47" providerId="ADAL" clId="{B08EDA4C-CFA1-4C7B-B002-BFB1DAEC69D6}" dt="2021-08-26T17:12:45.749" v="7889" actId="21"/>
        <pc:sldMkLst>
          <pc:docMk/>
          <pc:sldMk cId="668072608" sldId="1992"/>
        </pc:sldMkLst>
        <pc:spChg chg="mod">
          <ac:chgData name="Ashley Mayo" userId="7b0347e3-e893-48f6-af4a-3fd1d59def47" providerId="ADAL" clId="{B08EDA4C-CFA1-4C7B-B002-BFB1DAEC69D6}" dt="2021-08-26T17:12:41.965" v="7888" actId="20577"/>
          <ac:spMkLst>
            <pc:docMk/>
            <pc:sldMk cId="668072608" sldId="1992"/>
            <ac:spMk id="2" creationId="{9B916B2B-3B9F-49DA-90F9-4F58699CB8FC}"/>
          </ac:spMkLst>
        </pc:spChg>
        <pc:spChg chg="mod">
          <ac:chgData name="Ashley Mayo" userId="7b0347e3-e893-48f6-af4a-3fd1d59def47" providerId="ADAL" clId="{B08EDA4C-CFA1-4C7B-B002-BFB1DAEC69D6}" dt="2021-08-26T17:12:45.749" v="7889" actId="21"/>
          <ac:spMkLst>
            <pc:docMk/>
            <pc:sldMk cId="668072608" sldId="1992"/>
            <ac:spMk id="3" creationId="{0CF27145-32FC-4AE4-AB68-06E3DC98963E}"/>
          </ac:spMkLst>
        </pc:spChg>
      </pc:sldChg>
      <pc:sldChg chg="modSp new mod">
        <pc:chgData name="Ashley Mayo" userId="7b0347e3-e893-48f6-af4a-3fd1d59def47" providerId="ADAL" clId="{B08EDA4C-CFA1-4C7B-B002-BFB1DAEC69D6}" dt="2021-08-26T16:25:14.605" v="6672" actId="20577"/>
        <pc:sldMkLst>
          <pc:docMk/>
          <pc:sldMk cId="3920251458" sldId="1993"/>
        </pc:sldMkLst>
        <pc:spChg chg="mod">
          <ac:chgData name="Ashley Mayo" userId="7b0347e3-e893-48f6-af4a-3fd1d59def47" providerId="ADAL" clId="{B08EDA4C-CFA1-4C7B-B002-BFB1DAEC69D6}" dt="2021-08-26T14:19:43.219" v="3294" actId="20577"/>
          <ac:spMkLst>
            <pc:docMk/>
            <pc:sldMk cId="3920251458" sldId="1993"/>
            <ac:spMk id="2" creationId="{911C6C58-C32C-4720-90C2-04C607C316E8}"/>
          </ac:spMkLst>
        </pc:spChg>
        <pc:spChg chg="mod">
          <ac:chgData name="Ashley Mayo" userId="7b0347e3-e893-48f6-af4a-3fd1d59def47" providerId="ADAL" clId="{B08EDA4C-CFA1-4C7B-B002-BFB1DAEC69D6}" dt="2021-08-26T16:25:14.605" v="6672" actId="20577"/>
          <ac:spMkLst>
            <pc:docMk/>
            <pc:sldMk cId="3920251458" sldId="1993"/>
            <ac:spMk id="3" creationId="{28A8A4EA-09C6-40A9-AEF5-D045EE191093}"/>
          </ac:spMkLst>
        </pc:spChg>
      </pc:sldChg>
      <pc:sldChg chg="addSp delSp modSp new mod modAnim">
        <pc:chgData name="Ashley Mayo" userId="7b0347e3-e893-48f6-af4a-3fd1d59def47" providerId="ADAL" clId="{B08EDA4C-CFA1-4C7B-B002-BFB1DAEC69D6}" dt="2021-08-26T16:08:20.476" v="6039" actId="20577"/>
        <pc:sldMkLst>
          <pc:docMk/>
          <pc:sldMk cId="983369370" sldId="1994"/>
        </pc:sldMkLst>
        <pc:spChg chg="mod">
          <ac:chgData name="Ashley Mayo" userId="7b0347e3-e893-48f6-af4a-3fd1d59def47" providerId="ADAL" clId="{B08EDA4C-CFA1-4C7B-B002-BFB1DAEC69D6}" dt="2021-08-26T16:08:20.476" v="6039" actId="20577"/>
          <ac:spMkLst>
            <pc:docMk/>
            <pc:sldMk cId="983369370" sldId="1994"/>
            <ac:spMk id="2" creationId="{CEE818B4-F191-4FC3-B4EF-9BC7E5C5A06E}"/>
          </ac:spMkLst>
        </pc:spChg>
        <pc:spChg chg="mod">
          <ac:chgData name="Ashley Mayo" userId="7b0347e3-e893-48f6-af4a-3fd1d59def47" providerId="ADAL" clId="{B08EDA4C-CFA1-4C7B-B002-BFB1DAEC69D6}" dt="2021-08-26T14:41:43.072" v="4931" actId="20577"/>
          <ac:spMkLst>
            <pc:docMk/>
            <pc:sldMk cId="983369370" sldId="1994"/>
            <ac:spMk id="3" creationId="{D2503AB8-C5B4-4640-8922-62E7FE29B3F2}"/>
          </ac:spMkLst>
        </pc:spChg>
        <pc:spChg chg="add mod">
          <ac:chgData name="Ashley Mayo" userId="7b0347e3-e893-48f6-af4a-3fd1d59def47" providerId="ADAL" clId="{B08EDA4C-CFA1-4C7B-B002-BFB1DAEC69D6}" dt="2021-08-26T14:40:49.379" v="4913" actId="208"/>
          <ac:spMkLst>
            <pc:docMk/>
            <pc:sldMk cId="983369370" sldId="1994"/>
            <ac:spMk id="10" creationId="{B4375B03-2759-4A5C-A2DB-402DA4B92F1E}"/>
          </ac:spMkLst>
        </pc:spChg>
        <pc:picChg chg="add del mod modCrop">
          <ac:chgData name="Ashley Mayo" userId="7b0347e3-e893-48f6-af4a-3fd1d59def47" providerId="ADAL" clId="{B08EDA4C-CFA1-4C7B-B002-BFB1DAEC69D6}" dt="2021-08-26T14:40:03.400" v="4905" actId="478"/>
          <ac:picMkLst>
            <pc:docMk/>
            <pc:sldMk cId="983369370" sldId="1994"/>
            <ac:picMk id="7" creationId="{F52C1F7F-69CC-4013-883A-66A5242ED3A0}"/>
          </ac:picMkLst>
        </pc:picChg>
        <pc:picChg chg="add mod modCrop">
          <ac:chgData name="Ashley Mayo" userId="7b0347e3-e893-48f6-af4a-3fd1d59def47" providerId="ADAL" clId="{B08EDA4C-CFA1-4C7B-B002-BFB1DAEC69D6}" dt="2021-08-26T15:35:55.100" v="5855" actId="732"/>
          <ac:picMkLst>
            <pc:docMk/>
            <pc:sldMk cId="983369370" sldId="1994"/>
            <ac:picMk id="9" creationId="{808397C2-0BA3-40D3-9BC8-C3D4E3ED4301}"/>
          </ac:picMkLst>
        </pc:picChg>
      </pc:sldChg>
      <pc:sldChg chg="modSp new mod">
        <pc:chgData name="Ashley Mayo" userId="7b0347e3-e893-48f6-af4a-3fd1d59def47" providerId="ADAL" clId="{B08EDA4C-CFA1-4C7B-B002-BFB1DAEC69D6}" dt="2021-08-26T16:09:43.414" v="6094" actId="403"/>
        <pc:sldMkLst>
          <pc:docMk/>
          <pc:sldMk cId="1966115805" sldId="1995"/>
        </pc:sldMkLst>
        <pc:spChg chg="mod">
          <ac:chgData name="Ashley Mayo" userId="7b0347e3-e893-48f6-af4a-3fd1d59def47" providerId="ADAL" clId="{B08EDA4C-CFA1-4C7B-B002-BFB1DAEC69D6}" dt="2021-08-26T14:27:51.961" v="4272" actId="20577"/>
          <ac:spMkLst>
            <pc:docMk/>
            <pc:sldMk cId="1966115805" sldId="1995"/>
            <ac:spMk id="2" creationId="{72BB159C-9C56-48E1-92CF-6EBA5AF67BCE}"/>
          </ac:spMkLst>
        </pc:spChg>
        <pc:spChg chg="mod">
          <ac:chgData name="Ashley Mayo" userId="7b0347e3-e893-48f6-af4a-3fd1d59def47" providerId="ADAL" clId="{B08EDA4C-CFA1-4C7B-B002-BFB1DAEC69D6}" dt="2021-08-26T16:09:43.414" v="6094" actId="403"/>
          <ac:spMkLst>
            <pc:docMk/>
            <pc:sldMk cId="1966115805" sldId="1995"/>
            <ac:spMk id="3" creationId="{ED990DA8-FCCA-47E5-B537-B93D14985274}"/>
          </ac:spMkLst>
        </pc:spChg>
      </pc:sldChg>
      <pc:sldChg chg="modSp new del mod addCm modCm">
        <pc:chgData name="Ashley Mayo" userId="7b0347e3-e893-48f6-af4a-3fd1d59def47" providerId="ADAL" clId="{B08EDA4C-CFA1-4C7B-B002-BFB1DAEC69D6}" dt="2021-08-26T16:32:50.955" v="7050" actId="2696"/>
        <pc:sldMkLst>
          <pc:docMk/>
          <pc:sldMk cId="1452649647" sldId="1996"/>
        </pc:sldMkLst>
        <pc:spChg chg="mod">
          <ac:chgData name="Ashley Mayo" userId="7b0347e3-e893-48f6-af4a-3fd1d59def47" providerId="ADAL" clId="{B08EDA4C-CFA1-4C7B-B002-BFB1DAEC69D6}" dt="2021-08-26T14:53:22.278" v="5346" actId="20577"/>
          <ac:spMkLst>
            <pc:docMk/>
            <pc:sldMk cId="1452649647" sldId="1996"/>
            <ac:spMk id="2" creationId="{D845258F-DD3B-4F7C-9D37-76ACC3DEF2A9}"/>
          </ac:spMkLst>
        </pc:spChg>
        <pc:spChg chg="mod">
          <ac:chgData name="Ashley Mayo" userId="7b0347e3-e893-48f6-af4a-3fd1d59def47" providerId="ADAL" clId="{B08EDA4C-CFA1-4C7B-B002-BFB1DAEC69D6}" dt="2021-08-26T16:27:07.371" v="6875" actId="404"/>
          <ac:spMkLst>
            <pc:docMk/>
            <pc:sldMk cId="1452649647" sldId="1996"/>
            <ac:spMk id="3" creationId="{48BE5610-F416-4311-8C97-3EBD866BF298}"/>
          </ac:spMkLst>
        </pc:spChg>
      </pc:sldChg>
      <pc:sldChg chg="add del">
        <pc:chgData name="Ashley Mayo" userId="7b0347e3-e893-48f6-af4a-3fd1d59def47" providerId="ADAL" clId="{B08EDA4C-CFA1-4C7B-B002-BFB1DAEC69D6}" dt="2021-08-26T16:33:28.154" v="7052" actId="2696"/>
        <pc:sldMkLst>
          <pc:docMk/>
          <pc:sldMk cId="2633109330" sldId="1996"/>
        </pc:sldMkLst>
      </pc:sldChg>
      <pc:sldChg chg="addSp delSp modSp add mod ord delCm">
        <pc:chgData name="Ashley Mayo" userId="7b0347e3-e893-48f6-af4a-3fd1d59def47" providerId="ADAL" clId="{B08EDA4C-CFA1-4C7B-B002-BFB1DAEC69D6}" dt="2021-08-26T17:21:30.366" v="8122" actId="20577"/>
        <pc:sldMkLst>
          <pc:docMk/>
          <pc:sldMk cId="3478463792" sldId="1996"/>
        </pc:sldMkLst>
        <pc:spChg chg="mod">
          <ac:chgData name="Ashley Mayo" userId="7b0347e3-e893-48f6-af4a-3fd1d59def47" providerId="ADAL" clId="{B08EDA4C-CFA1-4C7B-B002-BFB1DAEC69D6}" dt="2021-08-26T17:21:30.366" v="8122" actId="20577"/>
          <ac:spMkLst>
            <pc:docMk/>
            <pc:sldMk cId="3478463792" sldId="1996"/>
            <ac:spMk id="3" creationId="{48BE5610-F416-4311-8C97-3EBD866BF298}"/>
          </ac:spMkLst>
        </pc:spChg>
        <pc:graphicFrameChg chg="add del mod">
          <ac:chgData name="Ashley Mayo" userId="7b0347e3-e893-48f6-af4a-3fd1d59def47" providerId="ADAL" clId="{B08EDA4C-CFA1-4C7B-B002-BFB1DAEC69D6}" dt="2021-08-26T17:19:19.047" v="8079"/>
          <ac:graphicFrameMkLst>
            <pc:docMk/>
            <pc:sldMk cId="3478463792" sldId="1996"/>
            <ac:graphicFrameMk id="6" creationId="{41AEDF69-A2CC-49A6-BEE0-CAC81F9B7618}"/>
          </ac:graphicFrameMkLst>
        </pc:graphicFrameChg>
      </pc:sldChg>
      <pc:sldChg chg="addSp delSp modSp new mod">
        <pc:chgData name="Ashley Mayo" userId="7b0347e3-e893-48f6-af4a-3fd1d59def47" providerId="ADAL" clId="{B08EDA4C-CFA1-4C7B-B002-BFB1DAEC69D6}" dt="2021-08-26T17:15:32.253" v="7977" actId="20577"/>
        <pc:sldMkLst>
          <pc:docMk/>
          <pc:sldMk cId="485535446" sldId="1997"/>
        </pc:sldMkLst>
        <pc:spChg chg="mod">
          <ac:chgData name="Ashley Mayo" userId="7b0347e3-e893-48f6-af4a-3fd1d59def47" providerId="ADAL" clId="{B08EDA4C-CFA1-4C7B-B002-BFB1DAEC69D6}" dt="2021-08-26T17:15:32.253" v="7977" actId="20577"/>
          <ac:spMkLst>
            <pc:docMk/>
            <pc:sldMk cId="485535446" sldId="1997"/>
            <ac:spMk id="2" creationId="{6E45CE35-605C-4E2D-9938-DCCF93B12D8C}"/>
          </ac:spMkLst>
        </pc:spChg>
        <pc:spChg chg="add del mod">
          <ac:chgData name="Ashley Mayo" userId="7b0347e3-e893-48f6-af4a-3fd1d59def47" providerId="ADAL" clId="{B08EDA4C-CFA1-4C7B-B002-BFB1DAEC69D6}" dt="2021-08-26T17:15:17.277" v="7967" actId="20577"/>
          <ac:spMkLst>
            <pc:docMk/>
            <pc:sldMk cId="485535446" sldId="1997"/>
            <ac:spMk id="3" creationId="{49033D62-6D22-4ACE-8AF8-B0954C6D3145}"/>
          </ac:spMkLst>
        </pc:spChg>
        <pc:graphicFrameChg chg="add del mod">
          <ac:chgData name="Ashley Mayo" userId="7b0347e3-e893-48f6-af4a-3fd1d59def47" providerId="ADAL" clId="{B08EDA4C-CFA1-4C7B-B002-BFB1DAEC69D6}" dt="2021-08-26T16:12:38.243" v="6176"/>
          <ac:graphicFrameMkLst>
            <pc:docMk/>
            <pc:sldMk cId="485535446" sldId="1997"/>
            <ac:graphicFrameMk id="6" creationId="{AD5B2C65-0416-4550-AB46-8D0E1F7779E9}"/>
          </ac:graphicFrameMkLst>
        </pc:graphicFrameChg>
      </pc:sldChg>
      <pc:sldChg chg="addSp delSp modSp new mod">
        <pc:chgData name="Ashley Mayo" userId="7b0347e3-e893-48f6-af4a-3fd1d59def47" providerId="ADAL" clId="{B08EDA4C-CFA1-4C7B-B002-BFB1DAEC69D6}" dt="2021-08-26T17:25:14.409" v="8293" actId="20577"/>
        <pc:sldMkLst>
          <pc:docMk/>
          <pc:sldMk cId="559412970" sldId="1998"/>
        </pc:sldMkLst>
        <pc:spChg chg="mod">
          <ac:chgData name="Ashley Mayo" userId="7b0347e3-e893-48f6-af4a-3fd1d59def47" providerId="ADAL" clId="{B08EDA4C-CFA1-4C7B-B002-BFB1DAEC69D6}" dt="2021-08-26T17:25:14.409" v="8293" actId="20577"/>
          <ac:spMkLst>
            <pc:docMk/>
            <pc:sldMk cId="559412970" sldId="1998"/>
            <ac:spMk id="2" creationId="{1DBE5C5E-E124-4A3C-983B-E67002667CC6}"/>
          </ac:spMkLst>
        </pc:spChg>
        <pc:spChg chg="add del mod">
          <ac:chgData name="Ashley Mayo" userId="7b0347e3-e893-48f6-af4a-3fd1d59def47" providerId="ADAL" clId="{B08EDA4C-CFA1-4C7B-B002-BFB1DAEC69D6}" dt="2021-08-26T17:22:26.810" v="8187" actId="404"/>
          <ac:spMkLst>
            <pc:docMk/>
            <pc:sldMk cId="559412970" sldId="1998"/>
            <ac:spMk id="3" creationId="{C3AA5522-ECB5-4725-B32E-6B587C2359AC}"/>
          </ac:spMkLst>
        </pc:spChg>
        <pc:graphicFrameChg chg="add del mod">
          <ac:chgData name="Ashley Mayo" userId="7b0347e3-e893-48f6-af4a-3fd1d59def47" providerId="ADAL" clId="{B08EDA4C-CFA1-4C7B-B002-BFB1DAEC69D6}" dt="2021-08-26T16:23:52.723" v="6470"/>
          <ac:graphicFrameMkLst>
            <pc:docMk/>
            <pc:sldMk cId="559412970" sldId="1998"/>
            <ac:graphicFrameMk id="6" creationId="{75D9A421-1714-4807-9F25-9199E2B2974E}"/>
          </ac:graphicFrameMkLst>
        </pc:graphicFrameChg>
        <pc:graphicFrameChg chg="add del mod">
          <ac:chgData name="Ashley Mayo" userId="7b0347e3-e893-48f6-af4a-3fd1d59def47" providerId="ADAL" clId="{B08EDA4C-CFA1-4C7B-B002-BFB1DAEC69D6}" dt="2021-08-26T17:22:06.873" v="8148"/>
          <ac:graphicFrameMkLst>
            <pc:docMk/>
            <pc:sldMk cId="559412970" sldId="1998"/>
            <ac:graphicFrameMk id="7" creationId="{BC882E90-E1B6-4365-AD73-97B800B602E8}"/>
          </ac:graphicFrameMkLst>
        </pc:graphicFrameChg>
      </pc:sldChg>
      <pc:sldChg chg="new del">
        <pc:chgData name="Ashley Mayo" userId="7b0347e3-e893-48f6-af4a-3fd1d59def47" providerId="ADAL" clId="{B08EDA4C-CFA1-4C7B-B002-BFB1DAEC69D6}" dt="2021-08-26T16:03:22.516" v="5956" actId="680"/>
        <pc:sldMkLst>
          <pc:docMk/>
          <pc:sldMk cId="1083444993" sldId="1998"/>
        </pc:sldMkLst>
      </pc:sldChg>
    </pc:docChg>
  </pc:docChgLst>
  <pc:docChgLst>
    <pc:chgData name="Tara McClure" userId="e5439c73-25d8-48a5-8dcb-87907cf33aad" providerId="ADAL" clId="{7C45CBDE-792D-4157-BD39-8D723CDAFBB6}"/>
    <pc:docChg chg="undo redo custSel addSld modSld">
      <pc:chgData name="Tara McClure" userId="e5439c73-25d8-48a5-8dcb-87907cf33aad" providerId="ADAL" clId="{7C45CBDE-792D-4157-BD39-8D723CDAFBB6}" dt="2021-05-14T19:48:36.246" v="4345" actId="208"/>
      <pc:docMkLst>
        <pc:docMk/>
      </pc:docMkLst>
      <pc:sldChg chg="modSp mod">
        <pc:chgData name="Tara McClure" userId="e5439c73-25d8-48a5-8dcb-87907cf33aad" providerId="ADAL" clId="{7C45CBDE-792D-4157-BD39-8D723CDAFBB6}" dt="2021-05-14T17:18:37.008" v="4298" actId="20577"/>
        <pc:sldMkLst>
          <pc:docMk/>
          <pc:sldMk cId="4204659134" sldId="491"/>
        </pc:sldMkLst>
        <pc:spChg chg="mod">
          <ac:chgData name="Tara McClure" userId="e5439c73-25d8-48a5-8dcb-87907cf33aad" providerId="ADAL" clId="{7C45CBDE-792D-4157-BD39-8D723CDAFBB6}" dt="2021-05-14T17:18:37.008" v="4298" actId="20577"/>
          <ac:spMkLst>
            <pc:docMk/>
            <pc:sldMk cId="4204659134" sldId="491"/>
            <ac:spMk id="2" creationId="{5A796A90-5112-4793-8B36-6D99D4EF0265}"/>
          </ac:spMkLst>
        </pc:spChg>
      </pc:sldChg>
      <pc:sldChg chg="modSp mod">
        <pc:chgData name="Tara McClure" userId="e5439c73-25d8-48a5-8dcb-87907cf33aad" providerId="ADAL" clId="{7C45CBDE-792D-4157-BD39-8D723CDAFBB6}" dt="2021-05-14T17:11:22.614" v="4289" actId="114"/>
        <pc:sldMkLst>
          <pc:docMk/>
          <pc:sldMk cId="4000013801" sldId="492"/>
        </pc:sldMkLst>
        <pc:spChg chg="mod">
          <ac:chgData name="Tara McClure" userId="e5439c73-25d8-48a5-8dcb-87907cf33aad" providerId="ADAL" clId="{7C45CBDE-792D-4157-BD39-8D723CDAFBB6}" dt="2021-05-14T17:10:28.534" v="4287" actId="1076"/>
          <ac:spMkLst>
            <pc:docMk/>
            <pc:sldMk cId="4000013801" sldId="492"/>
            <ac:spMk id="6" creationId="{60342BF2-295C-4E82-B639-602A054EDBCB}"/>
          </ac:spMkLst>
        </pc:spChg>
        <pc:spChg chg="mod">
          <ac:chgData name="Tara McClure" userId="e5439c73-25d8-48a5-8dcb-87907cf33aad" providerId="ADAL" clId="{7C45CBDE-792D-4157-BD39-8D723CDAFBB6}" dt="2021-05-14T17:11:22.614" v="4289" actId="114"/>
          <ac:spMkLst>
            <pc:docMk/>
            <pc:sldMk cId="4000013801" sldId="492"/>
            <ac:spMk id="7" creationId="{0230269F-51AF-4C3B-A3E8-122110B1305D}"/>
          </ac:spMkLst>
        </pc:spChg>
      </pc:sldChg>
      <pc:sldChg chg="addCm modCm">
        <pc:chgData name="Tara McClure" userId="e5439c73-25d8-48a5-8dcb-87907cf33aad" providerId="ADAL" clId="{7C45CBDE-792D-4157-BD39-8D723CDAFBB6}" dt="2021-05-14T16:47:37.720" v="4283" actId="5900"/>
        <pc:sldMkLst>
          <pc:docMk/>
          <pc:sldMk cId="2102889854" sldId="1940"/>
        </pc:sldMkLst>
      </pc:sldChg>
      <pc:sldChg chg="modSp mod">
        <pc:chgData name="Tara McClure" userId="e5439c73-25d8-48a5-8dcb-87907cf33aad" providerId="ADAL" clId="{7C45CBDE-792D-4157-BD39-8D723CDAFBB6}" dt="2021-05-14T16:44:38.577" v="4280" actId="20577"/>
        <pc:sldMkLst>
          <pc:docMk/>
          <pc:sldMk cId="3127886834" sldId="1941"/>
        </pc:sldMkLst>
        <pc:spChg chg="mod">
          <ac:chgData name="Tara McClure" userId="e5439c73-25d8-48a5-8dcb-87907cf33aad" providerId="ADAL" clId="{7C45CBDE-792D-4157-BD39-8D723CDAFBB6}" dt="2021-05-14T16:44:38.577" v="4280" actId="20577"/>
          <ac:spMkLst>
            <pc:docMk/>
            <pc:sldMk cId="3127886834" sldId="1941"/>
            <ac:spMk id="3" creationId="{046BCA1A-548A-428B-B314-6FC855F69DC2}"/>
          </ac:spMkLst>
        </pc:spChg>
      </pc:sldChg>
      <pc:sldChg chg="addSp modSp mod">
        <pc:chgData name="Tara McClure" userId="e5439c73-25d8-48a5-8dcb-87907cf33aad" providerId="ADAL" clId="{7C45CBDE-792D-4157-BD39-8D723CDAFBB6}" dt="2021-05-13T18:33:41.052" v="4163" actId="20577"/>
        <pc:sldMkLst>
          <pc:docMk/>
          <pc:sldMk cId="1914110617" sldId="1945"/>
        </pc:sldMkLst>
        <pc:spChg chg="mod">
          <ac:chgData name="Tara McClure" userId="e5439c73-25d8-48a5-8dcb-87907cf33aad" providerId="ADAL" clId="{7C45CBDE-792D-4157-BD39-8D723CDAFBB6}" dt="2021-05-13T18:31:42.344" v="4122" actId="5793"/>
          <ac:spMkLst>
            <pc:docMk/>
            <pc:sldMk cId="1914110617" sldId="1945"/>
            <ac:spMk id="3" creationId="{ED9E15C3-CF01-484F-8A32-C48F102408D4}"/>
          </ac:spMkLst>
        </pc:spChg>
        <pc:spChg chg="add mod">
          <ac:chgData name="Tara McClure" userId="e5439c73-25d8-48a5-8dcb-87907cf33aad" providerId="ADAL" clId="{7C45CBDE-792D-4157-BD39-8D723CDAFBB6}" dt="2021-05-13T18:33:41.052" v="4163" actId="20577"/>
          <ac:spMkLst>
            <pc:docMk/>
            <pc:sldMk cId="1914110617" sldId="1945"/>
            <ac:spMk id="9" creationId="{21B17AE8-9B31-45FB-95FC-EC47F35DD1CD}"/>
          </ac:spMkLst>
        </pc:spChg>
        <pc:picChg chg="add mod">
          <ac:chgData name="Tara McClure" userId="e5439c73-25d8-48a5-8dcb-87907cf33aad" providerId="ADAL" clId="{7C45CBDE-792D-4157-BD39-8D723CDAFBB6}" dt="2021-05-13T16:04:29.459" v="929" actId="1076"/>
          <ac:picMkLst>
            <pc:docMk/>
            <pc:sldMk cId="1914110617" sldId="1945"/>
            <ac:picMk id="7" creationId="{7D8EC265-FC2F-45A5-8C8E-D15D1AE0E25C}"/>
          </ac:picMkLst>
        </pc:picChg>
      </pc:sldChg>
      <pc:sldChg chg="modSp mod">
        <pc:chgData name="Tara McClure" userId="e5439c73-25d8-48a5-8dcb-87907cf33aad" providerId="ADAL" clId="{7C45CBDE-792D-4157-BD39-8D723CDAFBB6}" dt="2021-05-13T18:33:32.168" v="4158" actId="113"/>
        <pc:sldMkLst>
          <pc:docMk/>
          <pc:sldMk cId="2681936998" sldId="1946"/>
        </pc:sldMkLst>
        <pc:spChg chg="mod">
          <ac:chgData name="Tara McClure" userId="e5439c73-25d8-48a5-8dcb-87907cf33aad" providerId="ADAL" clId="{7C45CBDE-792D-4157-BD39-8D723CDAFBB6}" dt="2021-05-13T18:33:32.168" v="4158" actId="113"/>
          <ac:spMkLst>
            <pc:docMk/>
            <pc:sldMk cId="2681936998" sldId="1946"/>
            <ac:spMk id="3" creationId="{9C80F55F-9DCB-4EDA-8C19-4DF377A974A3}"/>
          </ac:spMkLst>
        </pc:spChg>
      </pc:sldChg>
      <pc:sldChg chg="modSp mod">
        <pc:chgData name="Tara McClure" userId="e5439c73-25d8-48a5-8dcb-87907cf33aad" providerId="ADAL" clId="{7C45CBDE-792D-4157-BD39-8D723CDAFBB6}" dt="2021-05-14T16:43:13.450" v="4265" actId="14100"/>
        <pc:sldMkLst>
          <pc:docMk/>
          <pc:sldMk cId="2653663985" sldId="1947"/>
        </pc:sldMkLst>
        <pc:spChg chg="mod">
          <ac:chgData name="Tara McClure" userId="e5439c73-25d8-48a5-8dcb-87907cf33aad" providerId="ADAL" clId="{7C45CBDE-792D-4157-BD39-8D723CDAFBB6}" dt="2021-05-14T16:43:13.450" v="4265" actId="14100"/>
          <ac:spMkLst>
            <pc:docMk/>
            <pc:sldMk cId="2653663985" sldId="1947"/>
            <ac:spMk id="3" creationId="{DA19C1EF-450E-4C04-ABDE-45CE89B4C65E}"/>
          </ac:spMkLst>
        </pc:spChg>
      </pc:sldChg>
      <pc:sldChg chg="addSp delSp modSp mod addCm modCm">
        <pc:chgData name="Tara McClure" userId="e5439c73-25d8-48a5-8dcb-87907cf33aad" providerId="ADAL" clId="{7C45CBDE-792D-4157-BD39-8D723CDAFBB6}" dt="2021-05-14T19:48:36.246" v="4345" actId="208"/>
        <pc:sldMkLst>
          <pc:docMk/>
          <pc:sldMk cId="519229227" sldId="1955"/>
        </pc:sldMkLst>
        <pc:picChg chg="add del mod">
          <ac:chgData name="Tara McClure" userId="e5439c73-25d8-48a5-8dcb-87907cf33aad" providerId="ADAL" clId="{7C45CBDE-792D-4157-BD39-8D723CDAFBB6}" dt="2021-05-14T19:48:18.734" v="4339" actId="478"/>
          <ac:picMkLst>
            <pc:docMk/>
            <pc:sldMk cId="519229227" sldId="1955"/>
            <ac:picMk id="6" creationId="{D0F5209B-B8FE-478F-A196-F950273B45EC}"/>
          </ac:picMkLst>
        </pc:picChg>
        <pc:picChg chg="del">
          <ac:chgData name="Tara McClure" userId="e5439c73-25d8-48a5-8dcb-87907cf33aad" providerId="ADAL" clId="{7C45CBDE-792D-4157-BD39-8D723CDAFBB6}" dt="2021-05-14T17:17:50.939" v="4290" actId="478"/>
          <ac:picMkLst>
            <pc:docMk/>
            <pc:sldMk cId="519229227" sldId="1955"/>
            <ac:picMk id="7" creationId="{59294E4C-C34A-449D-A78D-9D6DD17C35A9}"/>
          </ac:picMkLst>
        </pc:picChg>
        <pc:picChg chg="add mod">
          <ac:chgData name="Tara McClure" userId="e5439c73-25d8-48a5-8dcb-87907cf33aad" providerId="ADAL" clId="{7C45CBDE-792D-4157-BD39-8D723CDAFBB6}" dt="2021-05-14T19:48:36.246" v="4345" actId="208"/>
          <ac:picMkLst>
            <pc:docMk/>
            <pc:sldMk cId="519229227" sldId="1955"/>
            <ac:picMk id="7" creationId="{C89A9AF6-5FF6-4323-BEF8-0B63AD0A7FAD}"/>
          </ac:picMkLst>
        </pc:picChg>
      </pc:sldChg>
      <pc:sldChg chg="modSp mod">
        <pc:chgData name="Tara McClure" userId="e5439c73-25d8-48a5-8dcb-87907cf33aad" providerId="ADAL" clId="{7C45CBDE-792D-4157-BD39-8D723CDAFBB6}" dt="2021-05-14T17:19:07.264" v="4299" actId="113"/>
        <pc:sldMkLst>
          <pc:docMk/>
          <pc:sldMk cId="1915125258" sldId="1956"/>
        </pc:sldMkLst>
        <pc:spChg chg="mod">
          <ac:chgData name="Tara McClure" userId="e5439c73-25d8-48a5-8dcb-87907cf33aad" providerId="ADAL" clId="{7C45CBDE-792D-4157-BD39-8D723CDAFBB6}" dt="2021-05-14T17:19:07.264" v="4299" actId="113"/>
          <ac:spMkLst>
            <pc:docMk/>
            <pc:sldMk cId="1915125258" sldId="1956"/>
            <ac:spMk id="3" creationId="{47B220F0-DBF7-4424-9DD3-EF60EDBD8DC2}"/>
          </ac:spMkLst>
        </pc:spChg>
      </pc:sldChg>
      <pc:sldChg chg="modSp mod addCm modCm">
        <pc:chgData name="Tara McClure" userId="e5439c73-25d8-48a5-8dcb-87907cf33aad" providerId="ADAL" clId="{7C45CBDE-792D-4157-BD39-8D723CDAFBB6}" dt="2021-05-14T17:26:02.220" v="4308"/>
        <pc:sldMkLst>
          <pc:docMk/>
          <pc:sldMk cId="3750195154" sldId="1957"/>
        </pc:sldMkLst>
        <pc:spChg chg="mod">
          <ac:chgData name="Tara McClure" userId="e5439c73-25d8-48a5-8dcb-87907cf33aad" providerId="ADAL" clId="{7C45CBDE-792D-4157-BD39-8D723CDAFBB6}" dt="2021-05-14T17:19:41.208" v="4304" actId="15"/>
          <ac:spMkLst>
            <pc:docMk/>
            <pc:sldMk cId="3750195154" sldId="1957"/>
            <ac:spMk id="3" creationId="{07BA1598-348C-417C-84E9-41E07BFE4BCC}"/>
          </ac:spMkLst>
        </pc:spChg>
      </pc:sldChg>
      <pc:sldChg chg="modSp mod addCm modCm">
        <pc:chgData name="Tara McClure" userId="e5439c73-25d8-48a5-8dcb-87907cf33aad" providerId="ADAL" clId="{7C45CBDE-792D-4157-BD39-8D723CDAFBB6}" dt="2021-05-14T17:28:13.472" v="4312"/>
        <pc:sldMkLst>
          <pc:docMk/>
          <pc:sldMk cId="343420356" sldId="1958"/>
        </pc:sldMkLst>
        <pc:spChg chg="mod">
          <ac:chgData name="Tara McClure" userId="e5439c73-25d8-48a5-8dcb-87907cf33aad" providerId="ADAL" clId="{7C45CBDE-792D-4157-BD39-8D723CDAFBB6}" dt="2021-05-14T17:26:39.116" v="4310" actId="207"/>
          <ac:spMkLst>
            <pc:docMk/>
            <pc:sldMk cId="343420356" sldId="1958"/>
            <ac:spMk id="3" creationId="{424152AD-272B-4061-9FD7-32B9322EF0D3}"/>
          </ac:spMkLst>
        </pc:spChg>
      </pc:sldChg>
      <pc:sldChg chg="modSp mod">
        <pc:chgData name="Tara McClure" userId="e5439c73-25d8-48a5-8dcb-87907cf33aad" providerId="ADAL" clId="{7C45CBDE-792D-4157-BD39-8D723CDAFBB6}" dt="2021-05-14T17:28:48.850" v="4313" actId="113"/>
        <pc:sldMkLst>
          <pc:docMk/>
          <pc:sldMk cId="2690123441" sldId="1960"/>
        </pc:sldMkLst>
        <pc:spChg chg="mod">
          <ac:chgData name="Tara McClure" userId="e5439c73-25d8-48a5-8dcb-87907cf33aad" providerId="ADAL" clId="{7C45CBDE-792D-4157-BD39-8D723CDAFBB6}" dt="2021-05-14T17:28:48.850" v="4313" actId="113"/>
          <ac:spMkLst>
            <pc:docMk/>
            <pc:sldMk cId="2690123441" sldId="1960"/>
            <ac:spMk id="3" creationId="{22238526-F1E8-4C8A-885A-EEBE6E8EE9D6}"/>
          </ac:spMkLst>
        </pc:spChg>
      </pc:sldChg>
      <pc:sldChg chg="addCm modCm">
        <pc:chgData name="Tara McClure" userId="e5439c73-25d8-48a5-8dcb-87907cf33aad" providerId="ADAL" clId="{7C45CBDE-792D-4157-BD39-8D723CDAFBB6}" dt="2021-05-14T17:29:43.317" v="4315"/>
        <pc:sldMkLst>
          <pc:docMk/>
          <pc:sldMk cId="2661309751" sldId="1962"/>
        </pc:sldMkLst>
      </pc:sldChg>
      <pc:sldChg chg="modSp mod">
        <pc:chgData name="Tara McClure" userId="e5439c73-25d8-48a5-8dcb-87907cf33aad" providerId="ADAL" clId="{7C45CBDE-792D-4157-BD39-8D723CDAFBB6}" dt="2021-05-14T17:31:15.534" v="4338" actId="20577"/>
        <pc:sldMkLst>
          <pc:docMk/>
          <pc:sldMk cId="1551419762" sldId="1963"/>
        </pc:sldMkLst>
        <pc:spChg chg="mod">
          <ac:chgData name="Tara McClure" userId="e5439c73-25d8-48a5-8dcb-87907cf33aad" providerId="ADAL" clId="{7C45CBDE-792D-4157-BD39-8D723CDAFBB6}" dt="2021-05-14T17:31:15.534" v="4338" actId="20577"/>
          <ac:spMkLst>
            <pc:docMk/>
            <pc:sldMk cId="1551419762" sldId="1963"/>
            <ac:spMk id="2" creationId="{D7B9E96A-E854-47BE-9C5E-94869DF33D7B}"/>
          </ac:spMkLst>
        </pc:spChg>
      </pc:sldChg>
      <pc:sldChg chg="modSp add mod">
        <pc:chgData name="Tara McClure" userId="e5439c73-25d8-48a5-8dcb-87907cf33aad" providerId="ADAL" clId="{7C45CBDE-792D-4157-BD39-8D723CDAFBB6}" dt="2021-05-13T18:34:58.702" v="4189" actId="20577"/>
        <pc:sldMkLst>
          <pc:docMk/>
          <pc:sldMk cId="1593578027" sldId="1964"/>
        </pc:sldMkLst>
        <pc:spChg chg="mod">
          <ac:chgData name="Tara McClure" userId="e5439c73-25d8-48a5-8dcb-87907cf33aad" providerId="ADAL" clId="{7C45CBDE-792D-4157-BD39-8D723CDAFBB6}" dt="2021-05-13T18:34:58.702" v="4189" actId="20577"/>
          <ac:spMkLst>
            <pc:docMk/>
            <pc:sldMk cId="1593578027" sldId="1964"/>
            <ac:spMk id="3" creationId="{9C80F55F-9DCB-4EDA-8C19-4DF377A974A3}"/>
          </ac:spMkLst>
        </pc:spChg>
      </pc:sldChg>
      <pc:sldChg chg="addSp delSp modSp add mod addCm modCm">
        <pc:chgData name="Tara McClure" userId="e5439c73-25d8-48a5-8dcb-87907cf33aad" providerId="ADAL" clId="{7C45CBDE-792D-4157-BD39-8D723CDAFBB6}" dt="2021-05-14T16:55:52.310" v="4286" actId="1589"/>
        <pc:sldMkLst>
          <pc:docMk/>
          <pc:sldMk cId="2753318486" sldId="1965"/>
        </pc:sldMkLst>
        <pc:spChg chg="mod">
          <ac:chgData name="Tara McClure" userId="e5439c73-25d8-48a5-8dcb-87907cf33aad" providerId="ADAL" clId="{7C45CBDE-792D-4157-BD39-8D723CDAFBB6}" dt="2021-05-13T18:36:13.488" v="4239" actId="20577"/>
          <ac:spMkLst>
            <pc:docMk/>
            <pc:sldMk cId="2753318486" sldId="1965"/>
            <ac:spMk id="3" creationId="{9C80F55F-9DCB-4EDA-8C19-4DF377A974A3}"/>
          </ac:spMkLst>
        </pc:spChg>
        <pc:spChg chg="add del mod">
          <ac:chgData name="Tara McClure" userId="e5439c73-25d8-48a5-8dcb-87907cf33aad" providerId="ADAL" clId="{7C45CBDE-792D-4157-BD39-8D723CDAFBB6}" dt="2021-05-13T17:34:00.581" v="2805"/>
          <ac:spMkLst>
            <pc:docMk/>
            <pc:sldMk cId="2753318486" sldId="1965"/>
            <ac:spMk id="6" creationId="{A2197FD2-A73F-475E-A60C-441C6C703464}"/>
          </ac:spMkLst>
        </pc:spChg>
        <pc:spChg chg="add mod">
          <ac:chgData name="Tara McClure" userId="e5439c73-25d8-48a5-8dcb-87907cf33aad" providerId="ADAL" clId="{7C45CBDE-792D-4157-BD39-8D723CDAFBB6}" dt="2021-05-13T18:35:40.277" v="4210" actId="20577"/>
          <ac:spMkLst>
            <pc:docMk/>
            <pc:sldMk cId="2753318486" sldId="1965"/>
            <ac:spMk id="7" creationId="{3219D5EF-7CE8-4F87-B30D-51B06A1AB982}"/>
          </ac:spMkLst>
        </pc:spChg>
      </pc:sldChg>
      <pc:sldChg chg="delSp modSp add mod">
        <pc:chgData name="Tara McClure" userId="e5439c73-25d8-48a5-8dcb-87907cf33aad" providerId="ADAL" clId="{7C45CBDE-792D-4157-BD39-8D723CDAFBB6}" dt="2021-05-13T18:36:47.731" v="4241" actId="20577"/>
        <pc:sldMkLst>
          <pc:docMk/>
          <pc:sldMk cId="2948580652" sldId="1966"/>
        </pc:sldMkLst>
        <pc:spChg chg="mod">
          <ac:chgData name="Tara McClure" userId="e5439c73-25d8-48a5-8dcb-87907cf33aad" providerId="ADAL" clId="{7C45CBDE-792D-4157-BD39-8D723CDAFBB6}" dt="2021-05-13T18:36:47.731" v="4241" actId="20577"/>
          <ac:spMkLst>
            <pc:docMk/>
            <pc:sldMk cId="2948580652" sldId="1966"/>
            <ac:spMk id="3" creationId="{9C80F55F-9DCB-4EDA-8C19-4DF377A974A3}"/>
          </ac:spMkLst>
        </pc:spChg>
        <pc:spChg chg="del mod">
          <ac:chgData name="Tara McClure" userId="e5439c73-25d8-48a5-8dcb-87907cf33aad" providerId="ADAL" clId="{7C45CBDE-792D-4157-BD39-8D723CDAFBB6}" dt="2021-05-13T17:40:44.107" v="2976" actId="478"/>
          <ac:spMkLst>
            <pc:docMk/>
            <pc:sldMk cId="2948580652" sldId="1966"/>
            <ac:spMk id="7" creationId="{3219D5EF-7CE8-4F87-B30D-51B06A1AB982}"/>
          </ac:spMkLst>
        </pc:spChg>
      </pc:sldChg>
      <pc:sldChg chg="modSp add mod">
        <pc:chgData name="Tara McClure" userId="e5439c73-25d8-48a5-8dcb-87907cf33aad" providerId="ADAL" clId="{7C45CBDE-792D-4157-BD39-8D723CDAFBB6}" dt="2021-05-13T18:37:54.286" v="4259" actId="20577"/>
        <pc:sldMkLst>
          <pc:docMk/>
          <pc:sldMk cId="3817135284" sldId="1967"/>
        </pc:sldMkLst>
        <pc:spChg chg="mod">
          <ac:chgData name="Tara McClure" userId="e5439c73-25d8-48a5-8dcb-87907cf33aad" providerId="ADAL" clId="{7C45CBDE-792D-4157-BD39-8D723CDAFBB6}" dt="2021-05-13T18:37:54.286" v="4259" actId="20577"/>
          <ac:spMkLst>
            <pc:docMk/>
            <pc:sldMk cId="3817135284" sldId="1967"/>
            <ac:spMk id="3" creationId="{9C80F55F-9DCB-4EDA-8C19-4DF377A974A3}"/>
          </ac:spMkLst>
        </pc:spChg>
      </pc:sldChg>
      <pc:sldChg chg="modSp add mod">
        <pc:chgData name="Tara McClure" userId="e5439c73-25d8-48a5-8dcb-87907cf33aad" providerId="ADAL" clId="{7C45CBDE-792D-4157-BD39-8D723CDAFBB6}" dt="2021-05-13T17:57:55.720" v="3770" actId="20577"/>
        <pc:sldMkLst>
          <pc:docMk/>
          <pc:sldMk cId="3938995994" sldId="1968"/>
        </pc:sldMkLst>
        <pc:spChg chg="mod">
          <ac:chgData name="Tara McClure" userId="e5439c73-25d8-48a5-8dcb-87907cf33aad" providerId="ADAL" clId="{7C45CBDE-792D-4157-BD39-8D723CDAFBB6}" dt="2021-05-13T17:57:55.720" v="3770" actId="20577"/>
          <ac:spMkLst>
            <pc:docMk/>
            <pc:sldMk cId="3938995994" sldId="1968"/>
            <ac:spMk id="3" creationId="{9C80F55F-9DCB-4EDA-8C19-4DF377A974A3}"/>
          </ac:spMkLst>
        </pc:spChg>
      </pc:sldChg>
      <pc:sldChg chg="modSp add mod">
        <pc:chgData name="Tara McClure" userId="e5439c73-25d8-48a5-8dcb-87907cf33aad" providerId="ADAL" clId="{7C45CBDE-792D-4157-BD39-8D723CDAFBB6}" dt="2021-05-13T18:38:53.560" v="4262" actId="113"/>
        <pc:sldMkLst>
          <pc:docMk/>
          <pc:sldMk cId="2765862835" sldId="1969"/>
        </pc:sldMkLst>
        <pc:spChg chg="mod">
          <ac:chgData name="Tara McClure" userId="e5439c73-25d8-48a5-8dcb-87907cf33aad" providerId="ADAL" clId="{7C45CBDE-792D-4157-BD39-8D723CDAFBB6}" dt="2021-05-13T18:38:53.560" v="4262" actId="113"/>
          <ac:spMkLst>
            <pc:docMk/>
            <pc:sldMk cId="2765862835" sldId="1969"/>
            <ac:spMk id="3" creationId="{9C80F55F-9DCB-4EDA-8C19-4DF377A974A3}"/>
          </ac:spMkLst>
        </pc:spChg>
      </pc:sldChg>
      <pc:sldChg chg="modSp mod">
        <pc:chgData name="Tara McClure" userId="e5439c73-25d8-48a5-8dcb-87907cf33aad" providerId="ADAL" clId="{7C45CBDE-792D-4157-BD39-8D723CDAFBB6}" dt="2021-05-14T17:30:42.776" v="4321" actId="20577"/>
        <pc:sldMkLst>
          <pc:docMk/>
          <pc:sldMk cId="1664739334" sldId="1970"/>
        </pc:sldMkLst>
        <pc:spChg chg="mod">
          <ac:chgData name="Tara McClure" userId="e5439c73-25d8-48a5-8dcb-87907cf33aad" providerId="ADAL" clId="{7C45CBDE-792D-4157-BD39-8D723CDAFBB6}" dt="2021-05-14T17:30:42.776" v="4321" actId="20577"/>
          <ac:spMkLst>
            <pc:docMk/>
            <pc:sldMk cId="1664739334" sldId="1970"/>
            <ac:spMk id="3" creationId="{818D81A7-8F1A-4C78-9A9B-6561B6C543FB}"/>
          </ac:spMkLst>
        </pc:spChg>
      </pc:sldChg>
      <pc:sldChg chg="addCm modCm">
        <pc:chgData name="Tara McClure" userId="e5439c73-25d8-48a5-8dcb-87907cf33aad" providerId="ADAL" clId="{7C45CBDE-792D-4157-BD39-8D723CDAFBB6}" dt="2021-05-14T16:52:53.414" v="4285"/>
        <pc:sldMkLst>
          <pc:docMk/>
          <pc:sldMk cId="2966797584" sldId="1974"/>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7415C9A-39D6-4DD8-91CF-6A2012ED4763}" type="datetimeFigureOut">
              <a:rPr lang="en-US" smtClean="0"/>
              <a:pPr/>
              <a:t>8/26/2021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2825467-4685-486F-8B0D-156180A0D9EA}" type="slidenum">
              <a:rPr lang="en-US" smtClean="0"/>
              <a:pPr/>
              <a:t>‹#›</a:t>
            </a:fld>
            <a:endParaRPr lang="en-US"/>
          </a:p>
        </p:txBody>
      </p:sp>
    </p:spTree>
    <p:extLst>
      <p:ext uri="{BB962C8B-B14F-4D97-AF65-F5344CB8AC3E}">
        <p14:creationId xmlns:p14="http://schemas.microsoft.com/office/powerpoint/2010/main" val="11927442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7741D6-AD34-49DF-951F-E6D590D9E249}" type="datetimeFigureOut">
              <a:rPr lang="en-US" smtClean="0"/>
              <a:pPr/>
              <a:t>8/26/2021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9E4BF1-1076-468A-9223-6E82B39DD940}" type="slidenum">
              <a:rPr lang="en-US" smtClean="0"/>
              <a:pPr/>
              <a:t>‹#›</a:t>
            </a:fld>
            <a:endParaRPr lang="en-US"/>
          </a:p>
        </p:txBody>
      </p:sp>
    </p:spTree>
    <p:extLst>
      <p:ext uri="{BB962C8B-B14F-4D97-AF65-F5344CB8AC3E}">
        <p14:creationId xmlns:p14="http://schemas.microsoft.com/office/powerpoint/2010/main" val="8493095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Prescribing information for the DPV VR will likely indicate a preference to avoid the use of the DPV VR during pregnancy, but still allow the healthcare provider to exercise their discretion if they consider that the woman and/or her unborn child are at high risk of HIV-1 infection.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789E4BF1-1076-468A-9223-6E82B39DD940}" type="slidenum">
              <a:rPr lang="en-US" smtClean="0"/>
              <a:pPr/>
              <a:t>3</a:t>
            </a:fld>
            <a:endParaRPr lang="en-US"/>
          </a:p>
        </p:txBody>
      </p:sp>
    </p:spTree>
    <p:extLst>
      <p:ext uri="{BB962C8B-B14F-4D97-AF65-F5344CB8AC3E}">
        <p14:creationId xmlns:p14="http://schemas.microsoft.com/office/powerpoint/2010/main" val="36786478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endParaRPr lang="en-US" dirty="0"/>
          </a:p>
        </p:txBody>
      </p:sp>
    </p:spTree>
    <p:extLst>
      <p:ext uri="{BB962C8B-B14F-4D97-AF65-F5344CB8AC3E}">
        <p14:creationId xmlns:p14="http://schemas.microsoft.com/office/powerpoint/2010/main" val="34110726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89E4BF1-1076-468A-9223-6E82B39DD940}" type="slidenum">
              <a:rPr lang="en-US" smtClean="0"/>
              <a:pPr/>
              <a:t>6</a:t>
            </a:fld>
            <a:endParaRPr lang="en-US"/>
          </a:p>
        </p:txBody>
      </p:sp>
    </p:spTree>
    <p:extLst>
      <p:ext uri="{BB962C8B-B14F-4D97-AF65-F5344CB8AC3E}">
        <p14:creationId xmlns:p14="http://schemas.microsoft.com/office/powerpoint/2010/main" val="1480603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9E4BF1-1076-468A-9223-6E82B39DD940}" type="slidenum">
              <a:rPr lang="en-US" smtClean="0"/>
              <a:pPr/>
              <a:t>8</a:t>
            </a:fld>
            <a:endParaRPr lang="en-US"/>
          </a:p>
        </p:txBody>
      </p:sp>
    </p:spTree>
    <p:extLst>
      <p:ext uri="{BB962C8B-B14F-4D97-AF65-F5344CB8AC3E}">
        <p14:creationId xmlns:p14="http://schemas.microsoft.com/office/powerpoint/2010/main" val="21593435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89E4BF1-1076-468A-9223-6E82B39DD940}" type="slidenum">
              <a:rPr lang="en-US" smtClean="0"/>
              <a:pPr/>
              <a:t>10</a:t>
            </a:fld>
            <a:endParaRPr lang="en-US"/>
          </a:p>
        </p:txBody>
      </p:sp>
    </p:spTree>
    <p:extLst>
      <p:ext uri="{BB962C8B-B14F-4D97-AF65-F5344CB8AC3E}">
        <p14:creationId xmlns:p14="http://schemas.microsoft.com/office/powerpoint/2010/main" val="3748047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89E4BF1-1076-468A-9223-6E82B39DD940}" type="slidenum">
              <a:rPr lang="en-US" smtClean="0"/>
              <a:pPr/>
              <a:t>14</a:t>
            </a:fld>
            <a:endParaRPr lang="en-US"/>
          </a:p>
        </p:txBody>
      </p:sp>
    </p:spTree>
    <p:extLst>
      <p:ext uri="{BB962C8B-B14F-4D97-AF65-F5344CB8AC3E}">
        <p14:creationId xmlns:p14="http://schemas.microsoft.com/office/powerpoint/2010/main" val="36806271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300" kern="1200">
              <a:solidFill>
                <a:srgbClr val="740074"/>
              </a:solidFill>
              <a:latin typeface="+mj-lt"/>
              <a:ea typeface="+mj-ea"/>
              <a:cs typeface="+mj-cs"/>
            </a:endParaRPr>
          </a:p>
        </p:txBody>
      </p:sp>
      <p:sp>
        <p:nvSpPr>
          <p:cNvPr id="4" name="Slide Number Placeholder 3"/>
          <p:cNvSpPr>
            <a:spLocks noGrp="1"/>
          </p:cNvSpPr>
          <p:nvPr>
            <p:ph type="sldNum" sz="quarter" idx="5"/>
          </p:nvPr>
        </p:nvSpPr>
        <p:spPr/>
        <p:txBody>
          <a:bodyPr/>
          <a:lstStyle/>
          <a:p>
            <a:fld id="{789E4BF1-1076-468A-9223-6E82B39DD940}" type="slidenum">
              <a:rPr lang="en-US" smtClean="0"/>
              <a:pPr/>
              <a:t>19</a:t>
            </a:fld>
            <a:endParaRPr lang="en-US"/>
          </a:p>
        </p:txBody>
      </p:sp>
    </p:spTree>
    <p:extLst>
      <p:ext uri="{BB962C8B-B14F-4D97-AF65-F5344CB8AC3E}">
        <p14:creationId xmlns:p14="http://schemas.microsoft.com/office/powerpoint/2010/main" val="12371161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
            <a:ext cx="3896784" cy="173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3657600"/>
            <a:ext cx="12192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2130428"/>
            <a:ext cx="10363200" cy="1470025"/>
          </a:xfrm>
        </p:spPr>
        <p:txBody>
          <a:bodyPr/>
          <a:lstStyle>
            <a:lvl1pPr>
              <a:defRPr>
                <a:solidFill>
                  <a:srgbClr val="740074"/>
                </a:solidFill>
              </a:defRPr>
            </a:lvl1p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rgbClr val="990099"/>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6" name="Date Placeholder 5">
            <a:extLst>
              <a:ext uri="{FF2B5EF4-FFF2-40B4-BE49-F238E27FC236}">
                <a16:creationId xmlns:a16="http://schemas.microsoft.com/office/drawing/2014/main" id="{BCC7CD6B-57BF-45C1-AAFF-4384C7BA3C80}"/>
              </a:ext>
            </a:extLst>
          </p:cNvPr>
          <p:cNvSpPr>
            <a:spLocks noGrp="1"/>
          </p:cNvSpPr>
          <p:nvPr>
            <p:ph type="dt" sz="half" idx="10"/>
          </p:nvPr>
        </p:nvSpPr>
        <p:spPr/>
        <p:txBody>
          <a:bodyPr/>
          <a:lstStyle/>
          <a:p>
            <a:pPr eaLnBrk="1" hangingPunct="1">
              <a:defRPr/>
            </a:pPr>
            <a:endParaRPr lang="en-US">
              <a:solidFill>
                <a:prstClr val="black">
                  <a:tint val="75000"/>
                </a:prstClr>
              </a:solidFill>
            </a:endParaRPr>
          </a:p>
        </p:txBody>
      </p:sp>
      <p:sp>
        <p:nvSpPr>
          <p:cNvPr id="7" name="Footer Placeholder 6">
            <a:extLst>
              <a:ext uri="{FF2B5EF4-FFF2-40B4-BE49-F238E27FC236}">
                <a16:creationId xmlns:a16="http://schemas.microsoft.com/office/drawing/2014/main" id="{BA3A2D2A-EB7A-4EF6-86E0-10A6470CDD26}"/>
              </a:ext>
            </a:extLst>
          </p:cNvPr>
          <p:cNvSpPr>
            <a:spLocks noGrp="1"/>
          </p:cNvSpPr>
          <p:nvPr>
            <p:ph type="ftr" sz="quarter" idx="11"/>
          </p:nvPr>
        </p:nvSpPr>
        <p:spPr/>
        <p:txBody>
          <a:bodyPr/>
          <a:lstStyle/>
          <a:p>
            <a:pPr eaLnBrk="1" hangingPunct="1">
              <a:defRPr/>
            </a:pPr>
            <a:endParaRPr lang="en-US">
              <a:solidFill>
                <a:prstClr val="black">
                  <a:tint val="75000"/>
                </a:prstClr>
              </a:solidFill>
            </a:endParaRPr>
          </a:p>
        </p:txBody>
      </p:sp>
      <p:sp>
        <p:nvSpPr>
          <p:cNvPr id="8" name="Slide Number Placeholder 7">
            <a:extLst>
              <a:ext uri="{FF2B5EF4-FFF2-40B4-BE49-F238E27FC236}">
                <a16:creationId xmlns:a16="http://schemas.microsoft.com/office/drawing/2014/main" id="{D2AE11B3-41F6-4A06-B5BD-32C2E767A2F8}"/>
              </a:ext>
            </a:extLst>
          </p:cNvPr>
          <p:cNvSpPr>
            <a:spLocks noGrp="1"/>
          </p:cNvSpPr>
          <p:nvPr>
            <p:ph type="sldNum" sz="quarter" idx="12"/>
          </p:nvPr>
        </p:nvSpPr>
        <p:spPr/>
        <p:txBody>
          <a:bodyPr/>
          <a:lstStyle/>
          <a:p>
            <a:pPr eaLnBrk="1" hangingPunct="1">
              <a:defRPr/>
            </a:pPr>
            <a:fld id="{6A5B6429-6ED7-4B0A-99FC-6A29B22D66BA}" type="slidenum">
              <a:rPr lang="en-US" smtClean="0">
                <a:solidFill>
                  <a:prstClr val="black">
                    <a:tint val="75000"/>
                  </a:prstClr>
                </a:solidFill>
              </a:rPr>
              <a:pPr eaLnBrk="1" hangingPunct="1">
                <a:defRPr/>
              </a:pPr>
              <a:t>‹#›</a:t>
            </a:fld>
            <a:endParaRPr lang="en-US">
              <a:solidFill>
                <a:prstClr val="black">
                  <a:tint val="75000"/>
                </a:prstClr>
              </a:solidFill>
            </a:endParaRPr>
          </a:p>
        </p:txBody>
      </p:sp>
    </p:spTree>
    <p:extLst>
      <p:ext uri="{BB962C8B-B14F-4D97-AF65-F5344CB8AC3E}">
        <p14:creationId xmlns:p14="http://schemas.microsoft.com/office/powerpoint/2010/main" val="1881924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439863"/>
            <a:ext cx="12192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solidFill>
                  <a:srgbClr val="740074"/>
                </a:solidFill>
              </a:defRPr>
            </a:lvl1pPr>
          </a:lstStyle>
          <a:p>
            <a:r>
              <a:rPr lang="en-US"/>
              <a:t>Click to edit Master title style</a:t>
            </a:r>
          </a:p>
        </p:txBody>
      </p:sp>
      <p:sp>
        <p:nvSpPr>
          <p:cNvPr id="3" name="Content Placeholder 2"/>
          <p:cNvSpPr>
            <a:spLocks noGrp="1"/>
          </p:cNvSpPr>
          <p:nvPr>
            <p:ph idx="1"/>
          </p:nvPr>
        </p:nvSpPr>
        <p:spPr>
          <a:xfrm>
            <a:off x="609600" y="1600200"/>
            <a:ext cx="10972800" cy="47852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C219A92-D557-4D38-B700-8A6FC2A5FCB6}"/>
              </a:ext>
            </a:extLst>
          </p:cNvPr>
          <p:cNvSpPr>
            <a:spLocks noGrp="1"/>
          </p:cNvSpPr>
          <p:nvPr>
            <p:ph type="dt" sz="half" idx="10"/>
          </p:nvPr>
        </p:nvSpPr>
        <p:spPr/>
        <p:txBody>
          <a:bodyPr/>
          <a:lstStyle/>
          <a:p>
            <a:pPr eaLnBrk="1" hangingPunct="1">
              <a:defRPr/>
            </a:pPr>
            <a:endParaRPr lang="en-US">
              <a:solidFill>
                <a:prstClr val="black">
                  <a:tint val="75000"/>
                </a:prstClr>
              </a:solidFill>
            </a:endParaRPr>
          </a:p>
        </p:txBody>
      </p:sp>
      <p:sp>
        <p:nvSpPr>
          <p:cNvPr id="6" name="Footer Placeholder 5">
            <a:extLst>
              <a:ext uri="{FF2B5EF4-FFF2-40B4-BE49-F238E27FC236}">
                <a16:creationId xmlns:a16="http://schemas.microsoft.com/office/drawing/2014/main" id="{FDF4457D-C183-49B6-A37B-E7FF5B439990}"/>
              </a:ext>
            </a:extLst>
          </p:cNvPr>
          <p:cNvSpPr>
            <a:spLocks noGrp="1"/>
          </p:cNvSpPr>
          <p:nvPr>
            <p:ph type="ftr" sz="quarter" idx="11"/>
          </p:nvPr>
        </p:nvSpPr>
        <p:spPr/>
        <p:txBody>
          <a:bodyPr/>
          <a:lstStyle/>
          <a:p>
            <a:pPr eaLnBrk="1" hangingPunct="1">
              <a:defRPr/>
            </a:pPr>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94EAEBD3-FA5D-4CBF-B2BF-CEB9B94B2E0F}"/>
              </a:ext>
            </a:extLst>
          </p:cNvPr>
          <p:cNvSpPr>
            <a:spLocks noGrp="1"/>
          </p:cNvSpPr>
          <p:nvPr>
            <p:ph type="sldNum" sz="quarter" idx="12"/>
          </p:nvPr>
        </p:nvSpPr>
        <p:spPr/>
        <p:txBody>
          <a:bodyPr/>
          <a:lstStyle/>
          <a:p>
            <a:pPr eaLnBrk="1" hangingPunct="1">
              <a:defRPr/>
            </a:pPr>
            <a:fld id="{6A5B6429-6ED7-4B0A-99FC-6A29B22D66BA}" type="slidenum">
              <a:rPr lang="en-US" smtClean="0">
                <a:solidFill>
                  <a:prstClr val="black">
                    <a:tint val="75000"/>
                  </a:prstClr>
                </a:solidFill>
              </a:rPr>
              <a:pPr eaLnBrk="1" hangingPunct="1">
                <a:defRPr/>
              </a:pPr>
              <a:t>‹#›</a:t>
            </a:fld>
            <a:endParaRPr lang="en-US">
              <a:solidFill>
                <a:prstClr val="black">
                  <a:tint val="75000"/>
                </a:prstClr>
              </a:solidFill>
            </a:endParaRPr>
          </a:p>
        </p:txBody>
      </p:sp>
    </p:spTree>
    <p:extLst>
      <p:ext uri="{BB962C8B-B14F-4D97-AF65-F5344CB8AC3E}">
        <p14:creationId xmlns:p14="http://schemas.microsoft.com/office/powerpoint/2010/main" val="34987275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439863"/>
            <a:ext cx="12192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2"/>
            <a:ext cx="5384800" cy="4969649"/>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969649"/>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D2B0E84C-AD81-4588-B179-8D40BF5EDEE2}"/>
              </a:ext>
            </a:extLst>
          </p:cNvPr>
          <p:cNvSpPr>
            <a:spLocks noGrp="1"/>
          </p:cNvSpPr>
          <p:nvPr>
            <p:ph type="dt" sz="half" idx="10"/>
          </p:nvPr>
        </p:nvSpPr>
        <p:spPr/>
        <p:txBody>
          <a:bodyPr/>
          <a:lstStyle/>
          <a:p>
            <a:pPr eaLnBrk="1" hangingPunct="1">
              <a:defRPr/>
            </a:pPr>
            <a:endParaRPr lang="en-US">
              <a:solidFill>
                <a:prstClr val="black">
                  <a:tint val="75000"/>
                </a:prstClr>
              </a:solidFill>
            </a:endParaRPr>
          </a:p>
        </p:txBody>
      </p:sp>
      <p:sp>
        <p:nvSpPr>
          <p:cNvPr id="7" name="Footer Placeholder 6">
            <a:extLst>
              <a:ext uri="{FF2B5EF4-FFF2-40B4-BE49-F238E27FC236}">
                <a16:creationId xmlns:a16="http://schemas.microsoft.com/office/drawing/2014/main" id="{1479B533-F6A6-4868-BA05-9293A23314F2}"/>
              </a:ext>
            </a:extLst>
          </p:cNvPr>
          <p:cNvSpPr>
            <a:spLocks noGrp="1"/>
          </p:cNvSpPr>
          <p:nvPr>
            <p:ph type="ftr" sz="quarter" idx="11"/>
          </p:nvPr>
        </p:nvSpPr>
        <p:spPr/>
        <p:txBody>
          <a:bodyPr/>
          <a:lstStyle/>
          <a:p>
            <a:pPr eaLnBrk="1" hangingPunct="1">
              <a:defRPr/>
            </a:pPr>
            <a:endParaRPr lang="en-US">
              <a:solidFill>
                <a:prstClr val="black">
                  <a:tint val="75000"/>
                </a:prstClr>
              </a:solidFill>
            </a:endParaRPr>
          </a:p>
        </p:txBody>
      </p:sp>
      <p:sp>
        <p:nvSpPr>
          <p:cNvPr id="8" name="Slide Number Placeholder 7">
            <a:extLst>
              <a:ext uri="{FF2B5EF4-FFF2-40B4-BE49-F238E27FC236}">
                <a16:creationId xmlns:a16="http://schemas.microsoft.com/office/drawing/2014/main" id="{EDF209B0-60DF-4672-AE5F-2F815DAC1E77}"/>
              </a:ext>
            </a:extLst>
          </p:cNvPr>
          <p:cNvSpPr>
            <a:spLocks noGrp="1"/>
          </p:cNvSpPr>
          <p:nvPr>
            <p:ph type="sldNum" sz="quarter" idx="12"/>
          </p:nvPr>
        </p:nvSpPr>
        <p:spPr/>
        <p:txBody>
          <a:bodyPr/>
          <a:lstStyle/>
          <a:p>
            <a:pPr eaLnBrk="1" hangingPunct="1">
              <a:defRPr/>
            </a:pPr>
            <a:fld id="{6A5B6429-6ED7-4B0A-99FC-6A29B22D66BA}" type="slidenum">
              <a:rPr lang="en-US" smtClean="0">
                <a:solidFill>
                  <a:prstClr val="black">
                    <a:tint val="75000"/>
                  </a:prstClr>
                </a:solidFill>
              </a:rPr>
              <a:pPr eaLnBrk="1" hangingPunct="1">
                <a:defRPr/>
              </a:pPr>
              <a:t>‹#›</a:t>
            </a:fld>
            <a:endParaRPr lang="en-US">
              <a:solidFill>
                <a:prstClr val="black">
                  <a:tint val="75000"/>
                </a:prstClr>
              </a:solidFill>
            </a:endParaRPr>
          </a:p>
        </p:txBody>
      </p:sp>
    </p:spTree>
    <p:extLst>
      <p:ext uri="{BB962C8B-B14F-4D97-AF65-F5344CB8AC3E}">
        <p14:creationId xmlns:p14="http://schemas.microsoft.com/office/powerpoint/2010/main" val="36149552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439863"/>
            <a:ext cx="12192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642689"/>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282451"/>
            <a:ext cx="5386917" cy="428739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642689"/>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69" y="2282451"/>
            <a:ext cx="5389033" cy="428739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a:extLst>
              <a:ext uri="{FF2B5EF4-FFF2-40B4-BE49-F238E27FC236}">
                <a16:creationId xmlns:a16="http://schemas.microsoft.com/office/drawing/2014/main" id="{2A58E761-0225-4B83-A868-6E5CF06D2C48}"/>
              </a:ext>
            </a:extLst>
          </p:cNvPr>
          <p:cNvSpPr>
            <a:spLocks noGrp="1"/>
          </p:cNvSpPr>
          <p:nvPr>
            <p:ph type="dt" sz="half" idx="10"/>
          </p:nvPr>
        </p:nvSpPr>
        <p:spPr/>
        <p:txBody>
          <a:bodyPr/>
          <a:lstStyle/>
          <a:p>
            <a:pPr eaLnBrk="1" hangingPunct="1">
              <a:defRPr/>
            </a:pPr>
            <a:endParaRPr lang="en-US">
              <a:solidFill>
                <a:prstClr val="black">
                  <a:tint val="75000"/>
                </a:prstClr>
              </a:solidFill>
            </a:endParaRPr>
          </a:p>
        </p:txBody>
      </p:sp>
      <p:sp>
        <p:nvSpPr>
          <p:cNvPr id="9" name="Footer Placeholder 8">
            <a:extLst>
              <a:ext uri="{FF2B5EF4-FFF2-40B4-BE49-F238E27FC236}">
                <a16:creationId xmlns:a16="http://schemas.microsoft.com/office/drawing/2014/main" id="{47899396-A328-41C6-89E6-D30D920B2B2C}"/>
              </a:ext>
            </a:extLst>
          </p:cNvPr>
          <p:cNvSpPr>
            <a:spLocks noGrp="1"/>
          </p:cNvSpPr>
          <p:nvPr>
            <p:ph type="ftr" sz="quarter" idx="11"/>
          </p:nvPr>
        </p:nvSpPr>
        <p:spPr/>
        <p:txBody>
          <a:bodyPr/>
          <a:lstStyle/>
          <a:p>
            <a:pPr eaLnBrk="1" hangingPunct="1">
              <a:defRPr/>
            </a:pPr>
            <a:endParaRPr lang="en-US">
              <a:solidFill>
                <a:prstClr val="black">
                  <a:tint val="75000"/>
                </a:prstClr>
              </a:solidFill>
            </a:endParaRPr>
          </a:p>
        </p:txBody>
      </p:sp>
      <p:sp>
        <p:nvSpPr>
          <p:cNvPr id="10" name="Slide Number Placeholder 9">
            <a:extLst>
              <a:ext uri="{FF2B5EF4-FFF2-40B4-BE49-F238E27FC236}">
                <a16:creationId xmlns:a16="http://schemas.microsoft.com/office/drawing/2014/main" id="{9B45435A-137B-404F-89EE-2123942EC814}"/>
              </a:ext>
            </a:extLst>
          </p:cNvPr>
          <p:cNvSpPr>
            <a:spLocks noGrp="1"/>
          </p:cNvSpPr>
          <p:nvPr>
            <p:ph type="sldNum" sz="quarter" idx="12"/>
          </p:nvPr>
        </p:nvSpPr>
        <p:spPr/>
        <p:txBody>
          <a:bodyPr/>
          <a:lstStyle/>
          <a:p>
            <a:pPr eaLnBrk="1" hangingPunct="1">
              <a:defRPr/>
            </a:pPr>
            <a:fld id="{6A5B6429-6ED7-4B0A-99FC-6A29B22D66BA}" type="slidenum">
              <a:rPr lang="en-US" smtClean="0">
                <a:solidFill>
                  <a:prstClr val="black">
                    <a:tint val="75000"/>
                  </a:prstClr>
                </a:solidFill>
              </a:rPr>
              <a:pPr eaLnBrk="1" hangingPunct="1">
                <a:defRPr/>
              </a:pPr>
              <a:t>‹#›</a:t>
            </a:fld>
            <a:endParaRPr lang="en-US">
              <a:solidFill>
                <a:prstClr val="black">
                  <a:tint val="75000"/>
                </a:prstClr>
              </a:solidFill>
            </a:endParaRPr>
          </a:p>
        </p:txBody>
      </p:sp>
    </p:spTree>
    <p:extLst>
      <p:ext uri="{BB962C8B-B14F-4D97-AF65-F5344CB8AC3E}">
        <p14:creationId xmlns:p14="http://schemas.microsoft.com/office/powerpoint/2010/main" val="2306407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439863"/>
            <a:ext cx="12192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4" name="Date Placeholder 3">
            <a:extLst>
              <a:ext uri="{FF2B5EF4-FFF2-40B4-BE49-F238E27FC236}">
                <a16:creationId xmlns:a16="http://schemas.microsoft.com/office/drawing/2014/main" id="{CCC5857C-6058-4A5B-B75D-C468783C16D7}"/>
              </a:ext>
            </a:extLst>
          </p:cNvPr>
          <p:cNvSpPr>
            <a:spLocks noGrp="1"/>
          </p:cNvSpPr>
          <p:nvPr>
            <p:ph type="dt" sz="half" idx="10"/>
          </p:nvPr>
        </p:nvSpPr>
        <p:spPr/>
        <p:txBody>
          <a:bodyPr/>
          <a:lstStyle/>
          <a:p>
            <a:pPr eaLnBrk="1" hangingPunct="1">
              <a:defRPr/>
            </a:pPr>
            <a:endParaRPr lang="en-US">
              <a:solidFill>
                <a:prstClr val="black">
                  <a:tint val="75000"/>
                </a:prstClr>
              </a:solidFill>
            </a:endParaRPr>
          </a:p>
        </p:txBody>
      </p:sp>
      <p:sp>
        <p:nvSpPr>
          <p:cNvPr id="5" name="Footer Placeholder 4">
            <a:extLst>
              <a:ext uri="{FF2B5EF4-FFF2-40B4-BE49-F238E27FC236}">
                <a16:creationId xmlns:a16="http://schemas.microsoft.com/office/drawing/2014/main" id="{1508C380-A86C-4317-9798-D335D75CF4C0}"/>
              </a:ext>
            </a:extLst>
          </p:cNvPr>
          <p:cNvSpPr>
            <a:spLocks noGrp="1"/>
          </p:cNvSpPr>
          <p:nvPr>
            <p:ph type="ftr" sz="quarter" idx="11"/>
          </p:nvPr>
        </p:nvSpPr>
        <p:spPr/>
        <p:txBody>
          <a:bodyPr/>
          <a:lstStyle/>
          <a:p>
            <a:pPr eaLnBrk="1" hangingPunct="1">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B88F7FB6-0843-4D89-BA52-B0549C52D364}"/>
              </a:ext>
            </a:extLst>
          </p:cNvPr>
          <p:cNvSpPr>
            <a:spLocks noGrp="1"/>
          </p:cNvSpPr>
          <p:nvPr>
            <p:ph type="sldNum" sz="quarter" idx="12"/>
          </p:nvPr>
        </p:nvSpPr>
        <p:spPr/>
        <p:txBody>
          <a:bodyPr/>
          <a:lstStyle/>
          <a:p>
            <a:pPr eaLnBrk="1" hangingPunct="1">
              <a:defRPr/>
            </a:pPr>
            <a:fld id="{6A5B6429-6ED7-4B0A-99FC-6A29B22D66BA}" type="slidenum">
              <a:rPr lang="en-US" smtClean="0">
                <a:solidFill>
                  <a:prstClr val="black">
                    <a:tint val="75000"/>
                  </a:prstClr>
                </a:solidFill>
              </a:rPr>
              <a:pPr eaLnBrk="1" hangingPunct="1">
                <a:defRPr/>
              </a:pPr>
              <a:t>‹#›</a:t>
            </a:fld>
            <a:endParaRPr lang="en-US">
              <a:solidFill>
                <a:prstClr val="black">
                  <a:tint val="75000"/>
                </a:prstClr>
              </a:solidFill>
            </a:endParaRPr>
          </a:p>
        </p:txBody>
      </p:sp>
    </p:spTree>
    <p:extLst>
      <p:ext uri="{BB962C8B-B14F-4D97-AF65-F5344CB8AC3E}">
        <p14:creationId xmlns:p14="http://schemas.microsoft.com/office/powerpoint/2010/main" val="3018735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909544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3"/>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fontAlgn="auto">
              <a:spcBef>
                <a:spcPts val="0"/>
              </a:spcBef>
              <a:spcAft>
                <a:spcPts val="0"/>
              </a:spcAft>
              <a:defRPr sz="900" smtClean="0">
                <a:solidFill>
                  <a:schemeClr val="tx1">
                    <a:tint val="75000"/>
                  </a:schemeClr>
                </a:solidFill>
                <a:latin typeface="+mn-lt"/>
              </a:defRPr>
            </a:lvl1pPr>
          </a:lstStyle>
          <a:p>
            <a:pPr eaLnBrk="1" hangingPunct="1">
              <a:defRPr/>
            </a:pPr>
            <a:endParaRPr lang="en-US">
              <a:solidFill>
                <a:prstClr val="black">
                  <a:tint val="75000"/>
                </a:prstClr>
              </a:solidFill>
            </a:endParaRPr>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fontAlgn="auto">
              <a:spcBef>
                <a:spcPts val="0"/>
              </a:spcBef>
              <a:spcAft>
                <a:spcPts val="0"/>
              </a:spcAft>
              <a:defRPr sz="900">
                <a:solidFill>
                  <a:schemeClr val="tx1">
                    <a:tint val="75000"/>
                  </a:schemeClr>
                </a:solidFill>
                <a:latin typeface="+mn-lt"/>
              </a:defRPr>
            </a:lvl1pPr>
          </a:lstStyle>
          <a:p>
            <a:pPr eaLnBrk="1" hangingPunct="1">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fontAlgn="auto">
              <a:spcBef>
                <a:spcPts val="0"/>
              </a:spcBef>
              <a:spcAft>
                <a:spcPts val="0"/>
              </a:spcAft>
              <a:defRPr sz="900" smtClean="0">
                <a:solidFill>
                  <a:schemeClr val="tx1">
                    <a:tint val="75000"/>
                  </a:schemeClr>
                </a:solidFill>
                <a:latin typeface="+mn-lt"/>
              </a:defRPr>
            </a:lvl1pPr>
          </a:lstStyle>
          <a:p>
            <a:pPr eaLnBrk="1" hangingPunct="1">
              <a:defRPr/>
            </a:pPr>
            <a:fld id="{6A5B6429-6ED7-4B0A-99FC-6A29B22D66BA}" type="slidenum">
              <a:rPr lang="en-US">
                <a:solidFill>
                  <a:prstClr val="black">
                    <a:tint val="75000"/>
                  </a:prstClr>
                </a:solidFill>
              </a:rPr>
              <a:pPr eaLnBrk="1" hangingPunct="1">
                <a:defRPr/>
              </a:pPr>
              <a:t>‹#›</a:t>
            </a:fld>
            <a:endParaRPr lang="en-US">
              <a:solidFill>
                <a:prstClr val="black">
                  <a:tint val="75000"/>
                </a:prstClr>
              </a:solidFill>
            </a:endParaRPr>
          </a:p>
        </p:txBody>
      </p:sp>
    </p:spTree>
    <p:extLst>
      <p:ext uri="{BB962C8B-B14F-4D97-AF65-F5344CB8AC3E}">
        <p14:creationId xmlns:p14="http://schemas.microsoft.com/office/powerpoint/2010/main" val="2758266941"/>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Lst>
  <p:hf hdr="0" dt="0"/>
  <p:txStyles>
    <p:titleStyle>
      <a:lvl1pPr algn="ctr" rtl="0" fontAlgn="base">
        <a:spcBef>
          <a:spcPct val="0"/>
        </a:spcBef>
        <a:spcAft>
          <a:spcPct val="0"/>
        </a:spcAft>
        <a:defRPr sz="3300" kern="1200">
          <a:solidFill>
            <a:schemeClr val="tx1"/>
          </a:solidFill>
          <a:latin typeface="+mj-lt"/>
          <a:ea typeface="+mj-ea"/>
          <a:cs typeface="+mj-cs"/>
        </a:defRPr>
      </a:lvl1pPr>
      <a:lvl2pPr algn="ctr" rtl="0" fontAlgn="base">
        <a:spcBef>
          <a:spcPct val="0"/>
        </a:spcBef>
        <a:spcAft>
          <a:spcPct val="0"/>
        </a:spcAft>
        <a:defRPr sz="3300">
          <a:solidFill>
            <a:schemeClr val="tx1"/>
          </a:solidFill>
          <a:latin typeface="Candara" pitchFamily="34" charset="0"/>
        </a:defRPr>
      </a:lvl2pPr>
      <a:lvl3pPr algn="ctr" rtl="0" fontAlgn="base">
        <a:spcBef>
          <a:spcPct val="0"/>
        </a:spcBef>
        <a:spcAft>
          <a:spcPct val="0"/>
        </a:spcAft>
        <a:defRPr sz="3300">
          <a:solidFill>
            <a:schemeClr val="tx1"/>
          </a:solidFill>
          <a:latin typeface="Candara" pitchFamily="34" charset="0"/>
        </a:defRPr>
      </a:lvl3pPr>
      <a:lvl4pPr algn="ctr" rtl="0" fontAlgn="base">
        <a:spcBef>
          <a:spcPct val="0"/>
        </a:spcBef>
        <a:spcAft>
          <a:spcPct val="0"/>
        </a:spcAft>
        <a:defRPr sz="3300">
          <a:solidFill>
            <a:schemeClr val="tx1"/>
          </a:solidFill>
          <a:latin typeface="Candara" pitchFamily="34" charset="0"/>
        </a:defRPr>
      </a:lvl4pPr>
      <a:lvl5pPr algn="ctr" rtl="0" fontAlgn="base">
        <a:spcBef>
          <a:spcPct val="0"/>
        </a:spcBef>
        <a:spcAft>
          <a:spcPct val="0"/>
        </a:spcAft>
        <a:defRPr sz="3300">
          <a:solidFill>
            <a:schemeClr val="tx1"/>
          </a:solidFill>
          <a:latin typeface="Candara" pitchFamily="34" charset="0"/>
        </a:defRPr>
      </a:lvl5pPr>
      <a:lvl6pPr marL="342900" algn="ctr" rtl="0" fontAlgn="base">
        <a:spcBef>
          <a:spcPct val="0"/>
        </a:spcBef>
        <a:spcAft>
          <a:spcPct val="0"/>
        </a:spcAft>
        <a:defRPr sz="3300">
          <a:solidFill>
            <a:schemeClr val="tx1"/>
          </a:solidFill>
          <a:latin typeface="Candara" pitchFamily="34" charset="0"/>
        </a:defRPr>
      </a:lvl6pPr>
      <a:lvl7pPr marL="685800" algn="ctr" rtl="0" fontAlgn="base">
        <a:spcBef>
          <a:spcPct val="0"/>
        </a:spcBef>
        <a:spcAft>
          <a:spcPct val="0"/>
        </a:spcAft>
        <a:defRPr sz="3300">
          <a:solidFill>
            <a:schemeClr val="tx1"/>
          </a:solidFill>
          <a:latin typeface="Candara" pitchFamily="34" charset="0"/>
        </a:defRPr>
      </a:lvl7pPr>
      <a:lvl8pPr marL="1028700" algn="ctr" rtl="0" fontAlgn="base">
        <a:spcBef>
          <a:spcPct val="0"/>
        </a:spcBef>
        <a:spcAft>
          <a:spcPct val="0"/>
        </a:spcAft>
        <a:defRPr sz="3300">
          <a:solidFill>
            <a:schemeClr val="tx1"/>
          </a:solidFill>
          <a:latin typeface="Candara" pitchFamily="34" charset="0"/>
        </a:defRPr>
      </a:lvl8pPr>
      <a:lvl9pPr marL="1371600" algn="ctr" rtl="0" fontAlgn="base">
        <a:spcBef>
          <a:spcPct val="0"/>
        </a:spcBef>
        <a:spcAft>
          <a:spcPct val="0"/>
        </a:spcAft>
        <a:defRPr sz="3300">
          <a:solidFill>
            <a:schemeClr val="tx1"/>
          </a:solidFill>
          <a:latin typeface="Candara" pitchFamily="34" charset="0"/>
        </a:defRPr>
      </a:lvl9pPr>
    </p:titleStyle>
    <p:bodyStyle>
      <a:lvl1pPr marL="257175" indent="-257175" algn="l" rtl="0" fontAlgn="base">
        <a:spcBef>
          <a:spcPct val="20000"/>
        </a:spcBef>
        <a:spcAft>
          <a:spcPct val="0"/>
        </a:spcAft>
        <a:buFont typeface="Arial" charset="0"/>
        <a:buChar char="•"/>
        <a:defRPr sz="2400" kern="1200">
          <a:solidFill>
            <a:schemeClr val="tx1"/>
          </a:solidFill>
          <a:latin typeface="+mn-lt"/>
          <a:ea typeface="+mn-ea"/>
          <a:cs typeface="+mn-cs"/>
        </a:defRPr>
      </a:lvl1pPr>
      <a:lvl2pPr marL="557213" indent="-214313" algn="l" rtl="0" fontAlgn="base">
        <a:spcBef>
          <a:spcPct val="20000"/>
        </a:spcBef>
        <a:spcAft>
          <a:spcPct val="0"/>
        </a:spcAft>
        <a:buFont typeface="Arial" charset="0"/>
        <a:buChar char="–"/>
        <a:defRPr sz="2100" kern="1200">
          <a:solidFill>
            <a:schemeClr val="tx1"/>
          </a:solidFill>
          <a:latin typeface="+mn-lt"/>
          <a:ea typeface="+mn-ea"/>
          <a:cs typeface="+mn-cs"/>
        </a:defRPr>
      </a:lvl2pPr>
      <a:lvl3pPr marL="857250" indent="-171450" algn="l" rtl="0" fontAlgn="base">
        <a:spcBef>
          <a:spcPct val="20000"/>
        </a:spcBef>
        <a:spcAft>
          <a:spcPct val="0"/>
        </a:spcAft>
        <a:buFont typeface="Arial" charset="0"/>
        <a:buChar char="•"/>
        <a:defRPr sz="1800" kern="1200">
          <a:solidFill>
            <a:schemeClr val="tx1"/>
          </a:solidFill>
          <a:latin typeface="+mn-lt"/>
          <a:ea typeface="+mn-ea"/>
          <a:cs typeface="+mn-cs"/>
        </a:defRPr>
      </a:lvl3pPr>
      <a:lvl4pPr marL="1200150" indent="-171450" algn="l" rtl="0" fontAlgn="base">
        <a:spcBef>
          <a:spcPct val="20000"/>
        </a:spcBef>
        <a:spcAft>
          <a:spcPct val="0"/>
        </a:spcAft>
        <a:buFont typeface="Arial" charset="0"/>
        <a:buChar char="–"/>
        <a:defRPr sz="1500" kern="1200">
          <a:solidFill>
            <a:schemeClr val="tx1"/>
          </a:solidFill>
          <a:latin typeface="+mn-lt"/>
          <a:ea typeface="+mn-ea"/>
          <a:cs typeface="+mn-cs"/>
        </a:defRPr>
      </a:lvl4pPr>
      <a:lvl5pPr marL="1543050" indent="-171450" algn="l" rtl="0" fontAlgn="base">
        <a:spcBef>
          <a:spcPct val="20000"/>
        </a:spcBef>
        <a:spcAft>
          <a:spcPct val="0"/>
        </a:spcAft>
        <a:buFont typeface="Arial"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hyperlink" Target="https://mtnstopshiv.org/research/studies/mtn-042/mtn-042-study-implementation-material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71D1D-755E-4607-AC4E-66C4BE8D2240}"/>
              </a:ext>
            </a:extLst>
          </p:cNvPr>
          <p:cNvSpPr>
            <a:spLocks noGrp="1"/>
          </p:cNvSpPr>
          <p:nvPr>
            <p:ph type="ctrTitle"/>
          </p:nvPr>
        </p:nvSpPr>
        <p:spPr/>
        <p:txBody>
          <a:bodyPr/>
          <a:lstStyle/>
          <a:p>
            <a:r>
              <a:rPr lang="en-US" dirty="0"/>
              <a:t>MTN-042/DELIVER: </a:t>
            </a:r>
            <a:br>
              <a:rPr lang="en-US" dirty="0"/>
            </a:br>
            <a:r>
              <a:rPr lang="en-US" dirty="0"/>
              <a:t>Protocol Version 2.0 and SSP v2.0 Updates</a:t>
            </a:r>
          </a:p>
        </p:txBody>
      </p:sp>
      <p:sp>
        <p:nvSpPr>
          <p:cNvPr id="4" name="TextBox 3">
            <a:extLst>
              <a:ext uri="{FF2B5EF4-FFF2-40B4-BE49-F238E27FC236}">
                <a16:creationId xmlns:a16="http://schemas.microsoft.com/office/drawing/2014/main" id="{FF1F9186-9ACB-4CB7-B919-71F4A72DE419}"/>
              </a:ext>
            </a:extLst>
          </p:cNvPr>
          <p:cNvSpPr txBox="1"/>
          <p:nvPr/>
        </p:nvSpPr>
        <p:spPr>
          <a:xfrm>
            <a:off x="1865907" y="6512119"/>
            <a:ext cx="1701579" cy="276999"/>
          </a:xfrm>
          <a:prstGeom prst="rect">
            <a:avLst/>
          </a:prstGeom>
          <a:noFill/>
        </p:spPr>
        <p:txBody>
          <a:bodyPr wrap="square" rtlCol="0">
            <a:spAutoFit/>
          </a:bodyPr>
          <a:lstStyle/>
          <a:p>
            <a:r>
              <a:rPr lang="en-US" sz="1200" dirty="0"/>
              <a:t>V1.0, 26AUG2021</a:t>
            </a:r>
          </a:p>
        </p:txBody>
      </p:sp>
      <p:sp>
        <p:nvSpPr>
          <p:cNvPr id="5" name="Slide Number Placeholder 4">
            <a:extLst>
              <a:ext uri="{FF2B5EF4-FFF2-40B4-BE49-F238E27FC236}">
                <a16:creationId xmlns:a16="http://schemas.microsoft.com/office/drawing/2014/main" id="{AFE4CABD-D022-4225-832A-CDFC4E1C9D02}"/>
              </a:ext>
            </a:extLst>
          </p:cNvPr>
          <p:cNvSpPr>
            <a:spLocks noGrp="1"/>
          </p:cNvSpPr>
          <p:nvPr>
            <p:ph type="sldNum" sz="quarter" idx="12"/>
          </p:nvPr>
        </p:nvSpPr>
        <p:spPr/>
        <p:txBody>
          <a:bodyPr/>
          <a:lstStyle/>
          <a:p>
            <a:pPr eaLnBrk="1" hangingPunct="1">
              <a:defRPr/>
            </a:pPr>
            <a:fld id="{6A5B6429-6ED7-4B0A-99FC-6A29B22D66BA}" type="slidenum">
              <a:rPr lang="en-US" smtClean="0">
                <a:solidFill>
                  <a:prstClr val="black">
                    <a:tint val="75000"/>
                  </a:prstClr>
                </a:solidFill>
              </a:rPr>
              <a:pPr eaLnBrk="1" hangingPunct="1">
                <a:defRPr/>
              </a:pPr>
              <a:t>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5DB7785C-A736-49D1-BAF4-5C64A37846D3}"/>
              </a:ext>
            </a:extLst>
          </p:cNvPr>
          <p:cNvSpPr>
            <a:spLocks noGrp="1"/>
          </p:cNvSpPr>
          <p:nvPr>
            <p:ph type="ftr" sz="quarter" idx="11"/>
          </p:nvPr>
        </p:nvSpPr>
        <p:spPr/>
        <p:txBody>
          <a:bodyPr/>
          <a:lstStyle/>
          <a:p>
            <a:pPr eaLnBrk="1" hangingPunct="1">
              <a:defRPr/>
            </a:pPr>
            <a:endParaRPr lang="en-US">
              <a:solidFill>
                <a:prstClr val="black">
                  <a:tint val="75000"/>
                </a:prstClr>
              </a:solidFill>
            </a:endParaRPr>
          </a:p>
        </p:txBody>
      </p:sp>
      <p:pic>
        <p:nvPicPr>
          <p:cNvPr id="7" name="Picture 5">
            <a:extLst>
              <a:ext uri="{FF2B5EF4-FFF2-40B4-BE49-F238E27FC236}">
                <a16:creationId xmlns:a16="http://schemas.microsoft.com/office/drawing/2014/main" id="{7FA97051-B48E-439D-B52A-CC78F2BFA5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55716" y="235765"/>
            <a:ext cx="2934563" cy="1514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ubtitle 7">
            <a:extLst>
              <a:ext uri="{FF2B5EF4-FFF2-40B4-BE49-F238E27FC236}">
                <a16:creationId xmlns:a16="http://schemas.microsoft.com/office/drawing/2014/main" id="{393583C4-8CCD-43D4-A801-0D29A1BFF301}"/>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4947722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9E96A-E854-47BE-9C5E-94869DF33D7B}"/>
              </a:ext>
            </a:extLst>
          </p:cNvPr>
          <p:cNvSpPr>
            <a:spLocks noGrp="1"/>
          </p:cNvSpPr>
          <p:nvPr>
            <p:ph type="title"/>
          </p:nvPr>
        </p:nvSpPr>
        <p:spPr>
          <a:xfrm>
            <a:off x="609600" y="274638"/>
            <a:ext cx="10972800" cy="1143000"/>
          </a:xfrm>
        </p:spPr>
        <p:txBody>
          <a:bodyPr wrap="square" anchor="ctr">
            <a:normAutofit/>
          </a:bodyPr>
          <a:lstStyle/>
          <a:p>
            <a:r>
              <a:rPr lang="en-US" dirty="0">
                <a:solidFill>
                  <a:srgbClr val="740074"/>
                </a:solidFill>
              </a:rPr>
              <a:t>Reporting and Grading Intrapartum Hemorrhage </a:t>
            </a:r>
            <a:br>
              <a:rPr lang="en-US" dirty="0">
                <a:solidFill>
                  <a:srgbClr val="740074"/>
                </a:solidFill>
              </a:rPr>
            </a:br>
            <a:r>
              <a:rPr lang="en-US" dirty="0">
                <a:solidFill>
                  <a:srgbClr val="740074"/>
                </a:solidFill>
              </a:rPr>
              <a:t>(SSP section 8.5) </a:t>
            </a:r>
          </a:p>
        </p:txBody>
      </p:sp>
      <p:sp>
        <p:nvSpPr>
          <p:cNvPr id="3" name="Content Placeholder 2">
            <a:extLst>
              <a:ext uri="{FF2B5EF4-FFF2-40B4-BE49-F238E27FC236}">
                <a16:creationId xmlns:a16="http://schemas.microsoft.com/office/drawing/2014/main" id="{9C80F55F-9DCB-4EDA-8C19-4DF377A974A3}"/>
              </a:ext>
            </a:extLst>
          </p:cNvPr>
          <p:cNvSpPr>
            <a:spLocks noGrp="1"/>
          </p:cNvSpPr>
          <p:nvPr>
            <p:ph sz="half" idx="2"/>
          </p:nvPr>
        </p:nvSpPr>
        <p:spPr>
          <a:xfrm>
            <a:off x="328474" y="1642689"/>
            <a:ext cx="10972800" cy="4927160"/>
          </a:xfrm>
        </p:spPr>
        <p:txBody>
          <a:bodyPr wrap="square" anchor="t">
            <a:normAutofit/>
          </a:bodyPr>
          <a:lstStyle/>
          <a:p>
            <a:pPr marR="0"/>
            <a:r>
              <a:rPr lang="en-US" sz="2400" dirty="0">
                <a:ea typeface="SimSun" panose="02010600030101010101" pitchFamily="2" charset="-122"/>
              </a:rPr>
              <a:t>“Intrapartum hemorrhage” should be used to describe bleeding above the expected amount that occurs during labor, but not at delivery or after delivery. </a:t>
            </a:r>
          </a:p>
          <a:p>
            <a:pPr marL="300038" lvl="1">
              <a:spcBef>
                <a:spcPts val="600"/>
              </a:spcBef>
              <a:spcAft>
                <a:spcPts val="600"/>
              </a:spcAft>
            </a:pPr>
            <a:r>
              <a:rPr lang="en-US" sz="1800" dirty="0">
                <a:effectLst/>
                <a:ea typeface="SimSun" panose="02010600030101010101" pitchFamily="2" charset="-122"/>
              </a:rPr>
              <a:t>For example, a participant in labor with a placental abruption or a previa who presents with bleeding, should be considered to have an “intrapartum hemorrhage.” </a:t>
            </a:r>
          </a:p>
          <a:p>
            <a:pPr marL="300038" lvl="1">
              <a:spcBef>
                <a:spcPts val="600"/>
              </a:spcBef>
              <a:spcAft>
                <a:spcPts val="600"/>
              </a:spcAft>
            </a:pPr>
            <a:r>
              <a:rPr lang="en-US" sz="1800" dirty="0">
                <a:effectLst/>
                <a:ea typeface="SimSun" panose="02010600030101010101" pitchFamily="2" charset="-122"/>
              </a:rPr>
              <a:t>Should it be difficult to ascertain whether the bleeding occurred “intrapartum” or “post partum” from the record, but it is clear that there was excessive bleeding at the time of delivery, record/grade as “post partum hemorrhage” </a:t>
            </a:r>
          </a:p>
        </p:txBody>
      </p:sp>
      <p:sp>
        <p:nvSpPr>
          <p:cNvPr id="15" name="Footer Placeholder 6">
            <a:extLst>
              <a:ext uri="{FF2B5EF4-FFF2-40B4-BE49-F238E27FC236}">
                <a16:creationId xmlns:a16="http://schemas.microsoft.com/office/drawing/2014/main" id="{DBE7802F-BFD1-41F0-A99B-9906E96DC827}"/>
              </a:ext>
            </a:extLst>
          </p:cNvPr>
          <p:cNvSpPr>
            <a:spLocks noGrp="1"/>
          </p:cNvSpPr>
          <p:nvPr>
            <p:ph type="ftr" sz="quarter" idx="11"/>
          </p:nvPr>
        </p:nvSpPr>
        <p:spPr>
          <a:xfrm>
            <a:off x="4165600" y="6356353"/>
            <a:ext cx="3860800" cy="365125"/>
          </a:xfrm>
        </p:spPr>
        <p:txBody>
          <a:bodyPr/>
          <a:lstStyle/>
          <a:p>
            <a:pPr eaLnBrk="1" hangingPunct="1">
              <a:defRPr/>
            </a:pPr>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C82DE973-0946-4A51-A39D-9B115912BA78}"/>
              </a:ext>
            </a:extLst>
          </p:cNvPr>
          <p:cNvSpPr>
            <a:spLocks noGrp="1"/>
          </p:cNvSpPr>
          <p:nvPr>
            <p:ph type="sldNum" sz="quarter" idx="12"/>
          </p:nvPr>
        </p:nvSpPr>
        <p:spPr>
          <a:xfrm>
            <a:off x="8737600" y="6356353"/>
            <a:ext cx="2844800" cy="365125"/>
          </a:xfrm>
        </p:spPr>
        <p:txBody>
          <a:bodyPr anchor="ctr">
            <a:normAutofit/>
          </a:bodyPr>
          <a:lstStyle/>
          <a:p>
            <a:pPr eaLnBrk="1" hangingPunct="1">
              <a:spcAft>
                <a:spcPts val="600"/>
              </a:spcAft>
              <a:defRPr/>
            </a:pPr>
            <a:fld id="{6A5B6429-6ED7-4B0A-99FC-6A29B22D66BA}" type="slidenum">
              <a:rPr lang="en-US" smtClean="0">
                <a:solidFill>
                  <a:prstClr val="black">
                    <a:tint val="75000"/>
                  </a:prstClr>
                </a:solidFill>
              </a:rPr>
              <a:pPr eaLnBrk="1" hangingPunct="1">
                <a:spcAft>
                  <a:spcPts val="600"/>
                </a:spcAft>
                <a:defRPr/>
              </a:pPr>
              <a:t>10</a:t>
            </a:fld>
            <a:endParaRPr lang="en-US">
              <a:solidFill>
                <a:prstClr val="black">
                  <a:tint val="75000"/>
                </a:prstClr>
              </a:solidFill>
            </a:endParaRPr>
          </a:p>
        </p:txBody>
      </p:sp>
      <p:graphicFrame>
        <p:nvGraphicFramePr>
          <p:cNvPr id="6" name="Table 5">
            <a:extLst>
              <a:ext uri="{FF2B5EF4-FFF2-40B4-BE49-F238E27FC236}">
                <a16:creationId xmlns:a16="http://schemas.microsoft.com/office/drawing/2014/main" id="{AC1F4931-E42D-471D-9FB3-131222A50AB4}"/>
              </a:ext>
            </a:extLst>
          </p:cNvPr>
          <p:cNvGraphicFramePr>
            <a:graphicFrameLocks noGrp="1"/>
          </p:cNvGraphicFramePr>
          <p:nvPr>
            <p:extLst>
              <p:ext uri="{D42A27DB-BD31-4B8C-83A1-F6EECF244321}">
                <p14:modId xmlns:p14="http://schemas.microsoft.com/office/powerpoint/2010/main" val="999824322"/>
              </p:ext>
            </p:extLst>
          </p:nvPr>
        </p:nvGraphicFramePr>
        <p:xfrm>
          <a:off x="6382760" y="3986621"/>
          <a:ext cx="5809240" cy="2264008"/>
        </p:xfrm>
        <a:graphic>
          <a:graphicData uri="http://schemas.openxmlformats.org/drawingml/2006/table">
            <a:tbl>
              <a:tblPr firstRow="1" firstCol="1" bandRow="1"/>
              <a:tblGrid>
                <a:gridCol w="1008320">
                  <a:extLst>
                    <a:ext uri="{9D8B030D-6E8A-4147-A177-3AD203B41FA5}">
                      <a16:colId xmlns:a16="http://schemas.microsoft.com/office/drawing/2014/main" val="323299577"/>
                    </a:ext>
                  </a:extLst>
                </a:gridCol>
                <a:gridCol w="868113">
                  <a:extLst>
                    <a:ext uri="{9D8B030D-6E8A-4147-A177-3AD203B41FA5}">
                      <a16:colId xmlns:a16="http://schemas.microsoft.com/office/drawing/2014/main" val="1040618360"/>
                    </a:ext>
                  </a:extLst>
                </a:gridCol>
                <a:gridCol w="949911">
                  <a:extLst>
                    <a:ext uri="{9D8B030D-6E8A-4147-A177-3AD203B41FA5}">
                      <a16:colId xmlns:a16="http://schemas.microsoft.com/office/drawing/2014/main" val="3348259048"/>
                    </a:ext>
                  </a:extLst>
                </a:gridCol>
                <a:gridCol w="932155">
                  <a:extLst>
                    <a:ext uri="{9D8B030D-6E8A-4147-A177-3AD203B41FA5}">
                      <a16:colId xmlns:a16="http://schemas.microsoft.com/office/drawing/2014/main" val="1101887582"/>
                    </a:ext>
                  </a:extLst>
                </a:gridCol>
                <a:gridCol w="933721">
                  <a:extLst>
                    <a:ext uri="{9D8B030D-6E8A-4147-A177-3AD203B41FA5}">
                      <a16:colId xmlns:a16="http://schemas.microsoft.com/office/drawing/2014/main" val="1735789402"/>
                    </a:ext>
                  </a:extLst>
                </a:gridCol>
                <a:gridCol w="1117020">
                  <a:extLst>
                    <a:ext uri="{9D8B030D-6E8A-4147-A177-3AD203B41FA5}">
                      <a16:colId xmlns:a16="http://schemas.microsoft.com/office/drawing/2014/main" val="679947882"/>
                    </a:ext>
                  </a:extLst>
                </a:gridCol>
              </a:tblGrid>
              <a:tr h="654797">
                <a:tc>
                  <a:txBody>
                    <a:bodyPr/>
                    <a:lstStyle/>
                    <a:p>
                      <a:pPr marL="0" marR="0" algn="l" fontAlgn="t">
                        <a:spcBef>
                          <a:spcPts val="0"/>
                        </a:spcBef>
                        <a:spcAft>
                          <a:spcPts val="600"/>
                        </a:spcAft>
                      </a:pPr>
                      <a:r>
                        <a:rPr lang="en-US" sz="900" b="1" i="0" u="none" strike="noStrike">
                          <a:effectLst/>
                          <a:latin typeface="Arial" panose="020B0604020202020204" pitchFamily="34" charset="0"/>
                          <a:ea typeface="Arial" panose="020B0604020202020204" pitchFamily="34" charset="0"/>
                        </a:rPr>
                        <a:t>PARAMETER</a:t>
                      </a:r>
                      <a:endParaRPr lang="en-US" sz="1600" b="0" i="0" u="none" strike="noStrike">
                        <a:effectLst/>
                        <a:latin typeface="Arial" panose="020B0604020202020204" pitchFamily="34" charset="0"/>
                      </a:endParaRPr>
                    </a:p>
                  </a:txBody>
                  <a:tcPr marL="61355" marR="61355" marT="852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137160" algn="l" fontAlgn="t">
                        <a:spcBef>
                          <a:spcPts val="0"/>
                        </a:spcBef>
                        <a:spcAft>
                          <a:spcPts val="600"/>
                        </a:spcAft>
                      </a:pPr>
                      <a:r>
                        <a:rPr lang="en-US" sz="9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Grade 0</a:t>
                      </a:r>
                      <a:endParaRPr lang="en-US" sz="1600" b="0" i="0" u="none" strike="noStrike" dirty="0">
                        <a:effectLst/>
                        <a:latin typeface="Arial" panose="020B0604020202020204" pitchFamily="34" charset="0"/>
                      </a:endParaRPr>
                    </a:p>
                    <a:p>
                      <a:pPr marL="0" marR="0" algn="l" fontAlgn="t">
                        <a:spcBef>
                          <a:spcPts val="0"/>
                        </a:spcBef>
                        <a:spcAft>
                          <a:spcPts val="600"/>
                        </a:spcAft>
                      </a:pPr>
                      <a:r>
                        <a:rPr lang="en-US" sz="900" b="1" i="0" u="none" strike="noStrike" dirty="0">
                          <a:solidFill>
                            <a:srgbClr val="000000"/>
                          </a:solidFill>
                          <a:effectLst/>
                          <a:latin typeface="Arial" panose="020B0604020202020204" pitchFamily="34" charset="0"/>
                          <a:ea typeface="Arial" panose="020B0604020202020204" pitchFamily="34" charset="0"/>
                        </a:rPr>
                        <a:t>NORMAL</a:t>
                      </a:r>
                      <a:endParaRPr lang="en-US" sz="1600" b="0" i="0" u="none" strike="noStrike" dirty="0">
                        <a:effectLst/>
                        <a:latin typeface="Arial" panose="020B0604020202020204" pitchFamily="34" charset="0"/>
                      </a:endParaRPr>
                    </a:p>
                  </a:txBody>
                  <a:tcPr marL="61355" marR="61355" marT="852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137160" algn="l" fontAlgn="t">
                        <a:spcBef>
                          <a:spcPts val="0"/>
                        </a:spcBef>
                        <a:spcAft>
                          <a:spcPts val="600"/>
                        </a:spcAft>
                      </a:pPr>
                      <a:r>
                        <a:rPr lang="en-US" sz="9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Grade 1</a:t>
                      </a:r>
                      <a:endParaRPr lang="en-US" sz="1600" b="0" i="0" u="none" strike="noStrike" dirty="0">
                        <a:effectLst/>
                        <a:latin typeface="Arial" panose="020B0604020202020204" pitchFamily="34" charset="0"/>
                      </a:endParaRPr>
                    </a:p>
                    <a:p>
                      <a:pPr marL="0" marR="0" algn="l" fontAlgn="t">
                        <a:spcBef>
                          <a:spcPts val="0"/>
                        </a:spcBef>
                        <a:spcAft>
                          <a:spcPts val="600"/>
                        </a:spcAft>
                      </a:pPr>
                      <a:r>
                        <a:rPr lang="en-US" sz="900" b="1" i="0" u="none" strike="noStrike" dirty="0">
                          <a:solidFill>
                            <a:srgbClr val="000000"/>
                          </a:solidFill>
                          <a:effectLst/>
                          <a:latin typeface="Arial" panose="020B0604020202020204" pitchFamily="34" charset="0"/>
                          <a:ea typeface="Arial" panose="020B0604020202020204" pitchFamily="34" charset="0"/>
                        </a:rPr>
                        <a:t>MILD</a:t>
                      </a:r>
                      <a:endParaRPr lang="en-US" sz="1600" b="0" i="0" u="none" strike="noStrike" dirty="0">
                        <a:effectLst/>
                        <a:latin typeface="Arial" panose="020B0604020202020204" pitchFamily="34" charset="0"/>
                      </a:endParaRPr>
                    </a:p>
                  </a:txBody>
                  <a:tcPr marL="61355" marR="61355" marT="852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137160" algn="l" fontAlgn="t">
                        <a:spcBef>
                          <a:spcPts val="0"/>
                        </a:spcBef>
                        <a:spcAft>
                          <a:spcPts val="600"/>
                        </a:spcAft>
                      </a:pPr>
                      <a:r>
                        <a:rPr lang="en-US" sz="900" b="1" i="0" u="none" strike="noStrike">
                          <a:solidFill>
                            <a:srgbClr val="000000"/>
                          </a:solidFill>
                          <a:effectLst/>
                          <a:latin typeface="Arial" panose="020B0604020202020204" pitchFamily="34" charset="0"/>
                          <a:ea typeface="Arial" panose="020B0604020202020204" pitchFamily="34" charset="0"/>
                          <a:cs typeface="Arial" panose="020B0604020202020204" pitchFamily="34" charset="0"/>
                        </a:rPr>
                        <a:t>Grade 2 </a:t>
                      </a:r>
                      <a:endParaRPr lang="en-US" sz="1600" b="0" i="0" u="none" strike="noStrike">
                        <a:effectLst/>
                        <a:latin typeface="Arial" panose="020B0604020202020204" pitchFamily="34" charset="0"/>
                      </a:endParaRPr>
                    </a:p>
                    <a:p>
                      <a:pPr marL="0" marR="0" algn="l" fontAlgn="t">
                        <a:spcBef>
                          <a:spcPts val="0"/>
                        </a:spcBef>
                        <a:spcAft>
                          <a:spcPts val="600"/>
                        </a:spcAft>
                      </a:pPr>
                      <a:r>
                        <a:rPr lang="en-US" sz="900" b="1" i="0" u="none" strike="noStrike">
                          <a:solidFill>
                            <a:srgbClr val="000000"/>
                          </a:solidFill>
                          <a:effectLst/>
                          <a:latin typeface="Arial" panose="020B0604020202020204" pitchFamily="34" charset="0"/>
                          <a:ea typeface="Arial" panose="020B0604020202020204" pitchFamily="34" charset="0"/>
                        </a:rPr>
                        <a:t>MODERATE</a:t>
                      </a:r>
                      <a:endParaRPr lang="en-US" sz="1600" b="0" i="0" u="none" strike="noStrike">
                        <a:effectLst/>
                        <a:latin typeface="Arial" panose="020B0604020202020204" pitchFamily="34" charset="0"/>
                      </a:endParaRPr>
                    </a:p>
                  </a:txBody>
                  <a:tcPr marL="61355" marR="61355" marT="852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137160" algn="l" fontAlgn="t">
                        <a:spcBef>
                          <a:spcPts val="0"/>
                        </a:spcBef>
                        <a:spcAft>
                          <a:spcPts val="600"/>
                        </a:spcAft>
                      </a:pPr>
                      <a:r>
                        <a:rPr lang="en-US" sz="900" b="1" i="0" u="none" strike="noStrike">
                          <a:solidFill>
                            <a:srgbClr val="000000"/>
                          </a:solidFill>
                          <a:effectLst/>
                          <a:latin typeface="Arial" panose="020B0604020202020204" pitchFamily="34" charset="0"/>
                          <a:ea typeface="Arial" panose="020B0604020202020204" pitchFamily="34" charset="0"/>
                          <a:cs typeface="Arial" panose="020B0604020202020204" pitchFamily="34" charset="0"/>
                        </a:rPr>
                        <a:t>Grade 3</a:t>
                      </a:r>
                      <a:endParaRPr lang="en-US" sz="1600" b="0" i="0" u="none" strike="noStrike">
                        <a:effectLst/>
                        <a:latin typeface="Arial" panose="020B0604020202020204" pitchFamily="34" charset="0"/>
                      </a:endParaRPr>
                    </a:p>
                    <a:p>
                      <a:pPr marL="0" marR="0" algn="l" fontAlgn="t">
                        <a:spcBef>
                          <a:spcPts val="0"/>
                        </a:spcBef>
                        <a:spcAft>
                          <a:spcPts val="600"/>
                        </a:spcAft>
                      </a:pPr>
                      <a:r>
                        <a:rPr lang="en-US" sz="900" b="1" i="0" u="none" strike="noStrike">
                          <a:solidFill>
                            <a:srgbClr val="000000"/>
                          </a:solidFill>
                          <a:effectLst/>
                          <a:latin typeface="Arial" panose="020B0604020202020204" pitchFamily="34" charset="0"/>
                          <a:ea typeface="Arial" panose="020B0604020202020204" pitchFamily="34" charset="0"/>
                        </a:rPr>
                        <a:t>SEVERE</a:t>
                      </a:r>
                      <a:endParaRPr lang="en-US" sz="1600" b="0" i="0" u="none" strike="noStrike">
                        <a:effectLst/>
                        <a:latin typeface="Arial" panose="020B0604020202020204" pitchFamily="34" charset="0"/>
                      </a:endParaRPr>
                    </a:p>
                  </a:txBody>
                  <a:tcPr marL="61355" marR="61355" marT="852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137160" algn="l" fontAlgn="t">
                        <a:spcBef>
                          <a:spcPts val="0"/>
                        </a:spcBef>
                        <a:spcAft>
                          <a:spcPts val="600"/>
                        </a:spcAft>
                      </a:pPr>
                      <a:r>
                        <a:rPr lang="en-US" sz="900" b="1" i="0" u="none" strike="noStrike">
                          <a:solidFill>
                            <a:srgbClr val="000000"/>
                          </a:solidFill>
                          <a:effectLst/>
                          <a:latin typeface="Arial" panose="020B0604020202020204" pitchFamily="34" charset="0"/>
                          <a:ea typeface="Arial" panose="020B0604020202020204" pitchFamily="34" charset="0"/>
                          <a:cs typeface="Arial" panose="020B0604020202020204" pitchFamily="34" charset="0"/>
                        </a:rPr>
                        <a:t>Grade 4</a:t>
                      </a:r>
                      <a:endParaRPr lang="en-US" sz="1600" b="0" i="0" u="none" strike="noStrike">
                        <a:effectLst/>
                        <a:latin typeface="Arial" panose="020B0604020202020204" pitchFamily="34" charset="0"/>
                      </a:endParaRPr>
                    </a:p>
                    <a:p>
                      <a:pPr marL="0" marR="0" algn="l" fontAlgn="t">
                        <a:spcBef>
                          <a:spcPts val="0"/>
                        </a:spcBef>
                        <a:spcAft>
                          <a:spcPts val="600"/>
                        </a:spcAft>
                      </a:pPr>
                      <a:r>
                        <a:rPr lang="en-US" sz="900" b="1" i="0" u="none" strike="noStrike">
                          <a:solidFill>
                            <a:srgbClr val="000000"/>
                          </a:solidFill>
                          <a:effectLst/>
                          <a:latin typeface="Arial" panose="020B0604020202020204" pitchFamily="34" charset="0"/>
                          <a:ea typeface="Arial" panose="020B0604020202020204" pitchFamily="34" charset="0"/>
                        </a:rPr>
                        <a:t>POTENTIALLY LIFE-THREATENING</a:t>
                      </a:r>
                      <a:endParaRPr lang="en-US" sz="1600" b="0" i="0" u="none" strike="noStrike">
                        <a:effectLst/>
                        <a:latin typeface="Arial" panose="020B0604020202020204" pitchFamily="34" charset="0"/>
                      </a:endParaRPr>
                    </a:p>
                  </a:txBody>
                  <a:tcPr marL="61355" marR="61355" marT="852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559530046"/>
                  </a:ext>
                </a:extLst>
              </a:tr>
              <a:tr h="1609211">
                <a:tc>
                  <a:txBody>
                    <a:bodyPr/>
                    <a:lstStyle/>
                    <a:p>
                      <a:pPr marL="0" marR="0" algn="l" fontAlgn="t">
                        <a:spcBef>
                          <a:spcPts val="0"/>
                        </a:spcBef>
                        <a:spcAft>
                          <a:spcPts val="600"/>
                        </a:spcAft>
                      </a:pPr>
                      <a:r>
                        <a:rPr lang="en-US" sz="900" b="0" i="0" u="none" strike="noStrike">
                          <a:effectLst/>
                          <a:latin typeface="Arial" panose="020B0604020202020204" pitchFamily="34" charset="0"/>
                          <a:ea typeface="SimSun" panose="02010600030101010101" pitchFamily="2" charset="-122"/>
                        </a:rPr>
                        <a:t>Intrapartum hemorrhage</a:t>
                      </a:r>
                      <a:endParaRPr lang="en-US" sz="1600" b="0" i="0" u="none" strike="noStrike">
                        <a:effectLst/>
                        <a:latin typeface="Arial" panose="020B0604020202020204" pitchFamily="34" charset="0"/>
                      </a:endParaRPr>
                    </a:p>
                  </a:txBody>
                  <a:tcPr marL="61355" marR="61355" marT="852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600"/>
                        </a:spcAft>
                      </a:pPr>
                      <a:r>
                        <a:rPr lang="en-US" sz="900" b="0" i="0" u="none" strike="noStrike" dirty="0">
                          <a:effectLst/>
                          <a:latin typeface="Arial" panose="020B0604020202020204" pitchFamily="34" charset="0"/>
                          <a:ea typeface="SimSun" panose="02010600030101010101" pitchFamily="2" charset="-122"/>
                        </a:rPr>
                        <a:t>Within the anticipated amount</a:t>
                      </a:r>
                      <a:endParaRPr lang="en-US" sz="1600" b="0" i="0" u="none" strike="noStrike" dirty="0">
                        <a:effectLst/>
                        <a:latin typeface="Arial" panose="020B0604020202020204" pitchFamily="34" charset="0"/>
                      </a:endParaRPr>
                    </a:p>
                  </a:txBody>
                  <a:tcPr marL="61355" marR="61355" marT="852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600"/>
                        </a:spcAft>
                      </a:pPr>
                      <a:r>
                        <a:rPr lang="en-US" sz="900" b="0" i="0" u="none" strike="noStrike">
                          <a:effectLst/>
                          <a:latin typeface="Arial" panose="020B0604020202020204" pitchFamily="34" charset="0"/>
                          <a:ea typeface="SimSun" panose="02010600030101010101" pitchFamily="2" charset="-122"/>
                        </a:rPr>
                        <a:t>N/A</a:t>
                      </a:r>
                      <a:endParaRPr lang="en-US" sz="1600" b="0" i="0" u="none" strike="noStrike">
                        <a:effectLst/>
                        <a:latin typeface="Arial" panose="020B0604020202020204" pitchFamily="34" charset="0"/>
                      </a:endParaRPr>
                    </a:p>
                    <a:p>
                      <a:pPr marL="0" marR="0" algn="l" fontAlgn="t">
                        <a:spcBef>
                          <a:spcPts val="0"/>
                        </a:spcBef>
                        <a:spcAft>
                          <a:spcPts val="600"/>
                        </a:spcAft>
                      </a:pPr>
                      <a:r>
                        <a:rPr lang="en-US" sz="900" b="0" i="0" u="none" strike="noStrike">
                          <a:effectLst/>
                          <a:latin typeface="Arial" panose="020B0604020202020204" pitchFamily="34" charset="0"/>
                          <a:ea typeface="SimSun" panose="02010600030101010101" pitchFamily="2" charset="-122"/>
                        </a:rPr>
                        <a:t> </a:t>
                      </a:r>
                      <a:endParaRPr lang="en-US" sz="1600" b="0" i="0" u="none" strike="noStrike">
                        <a:effectLst/>
                        <a:latin typeface="Arial" panose="020B0604020202020204" pitchFamily="34" charset="0"/>
                      </a:endParaRPr>
                    </a:p>
                  </a:txBody>
                  <a:tcPr marL="61355" marR="61355" marT="852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37160" algn="l" fontAlgn="t">
                        <a:spcBef>
                          <a:spcPts val="0"/>
                        </a:spcBef>
                        <a:spcAft>
                          <a:spcPts val="600"/>
                        </a:spcAft>
                      </a:pPr>
                      <a:r>
                        <a:rPr lang="en-US" sz="900" b="0" i="0" u="none" strike="noStrike">
                          <a:effectLst/>
                          <a:latin typeface="Arial" panose="020B0604020202020204" pitchFamily="34" charset="0"/>
                          <a:ea typeface="SimSun" panose="02010600030101010101" pitchFamily="2" charset="-122"/>
                          <a:cs typeface="Arial" panose="020B0604020202020204" pitchFamily="34" charset="0"/>
                        </a:rPr>
                        <a:t>Above the anticipated amount but not requiring transfusion</a:t>
                      </a:r>
                      <a:endParaRPr lang="en-US" sz="1600" b="0" i="0" u="none" strike="noStrike">
                        <a:effectLst/>
                        <a:latin typeface="Arial" panose="020B0604020202020204" pitchFamily="34" charset="0"/>
                      </a:endParaRPr>
                    </a:p>
                  </a:txBody>
                  <a:tcPr marL="61355" marR="61355" marT="852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600"/>
                        </a:spcAft>
                      </a:pPr>
                      <a:r>
                        <a:rPr lang="en-US" sz="900" b="0" i="0" u="none" strike="noStrike">
                          <a:effectLst/>
                          <a:latin typeface="Arial" panose="020B0604020202020204" pitchFamily="34" charset="0"/>
                          <a:ea typeface="SimSun" panose="02010600030101010101" pitchFamily="2" charset="-122"/>
                        </a:rPr>
                        <a:t>Hemorrhage at a level for which transfusion of 1-2 units of packed cells,</a:t>
                      </a:r>
                      <a:endParaRPr lang="en-US" sz="1600" b="0" i="0" u="none" strike="noStrike">
                        <a:effectLst/>
                        <a:latin typeface="Arial" panose="020B0604020202020204" pitchFamily="34" charset="0"/>
                      </a:endParaRPr>
                    </a:p>
                    <a:p>
                      <a:pPr marL="0" marR="0" algn="l" fontAlgn="t">
                        <a:spcBef>
                          <a:spcPts val="0"/>
                        </a:spcBef>
                        <a:spcAft>
                          <a:spcPts val="600"/>
                        </a:spcAft>
                      </a:pPr>
                      <a:r>
                        <a:rPr lang="en-US" sz="900" b="0" i="0" u="none" strike="noStrike">
                          <a:effectLst/>
                          <a:latin typeface="Arial" panose="020B0604020202020204" pitchFamily="34" charset="0"/>
                          <a:ea typeface="SimSun" panose="02010600030101010101" pitchFamily="2" charset="-122"/>
                        </a:rPr>
                        <a:t>but no other blood products indicated</a:t>
                      </a:r>
                      <a:endParaRPr lang="en-US" sz="1600" b="0" i="0" u="none" strike="noStrike">
                        <a:effectLst/>
                        <a:latin typeface="Arial" panose="020B0604020202020204" pitchFamily="34" charset="0"/>
                      </a:endParaRPr>
                    </a:p>
                    <a:p>
                      <a:pPr marL="0" marR="0" algn="l" fontAlgn="t">
                        <a:spcBef>
                          <a:spcPts val="0"/>
                        </a:spcBef>
                        <a:spcAft>
                          <a:spcPts val="600"/>
                        </a:spcAft>
                      </a:pPr>
                      <a:r>
                        <a:rPr lang="en-US" sz="900" b="0" i="0" u="none" strike="noStrike">
                          <a:effectLst/>
                          <a:latin typeface="Arial" panose="020B0604020202020204" pitchFamily="34" charset="0"/>
                          <a:ea typeface="SimSun" panose="02010600030101010101" pitchFamily="2" charset="-122"/>
                        </a:rPr>
                        <a:t> </a:t>
                      </a:r>
                      <a:endParaRPr lang="en-US" sz="1600" b="0" i="0" u="none" strike="noStrike">
                        <a:effectLst/>
                        <a:latin typeface="Arial" panose="020B0604020202020204" pitchFamily="34" charset="0"/>
                      </a:endParaRPr>
                    </a:p>
                  </a:txBody>
                  <a:tcPr marL="61355" marR="61355" marT="852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600"/>
                        </a:spcAft>
                      </a:pPr>
                      <a:r>
                        <a:rPr lang="en-US" sz="900" b="0" i="0" u="none" strike="noStrike" dirty="0">
                          <a:effectLst/>
                          <a:latin typeface="Arial" panose="020B0604020202020204" pitchFamily="34" charset="0"/>
                          <a:ea typeface="SimSun" panose="02010600030101010101" pitchFamily="2" charset="-122"/>
                        </a:rPr>
                        <a:t>Hemorrhage with shock or coagulopathy, for which transfusion of &gt; 2</a:t>
                      </a:r>
                      <a:endParaRPr lang="en-US" sz="1600" b="0" i="0" u="none" strike="noStrike" dirty="0">
                        <a:effectLst/>
                        <a:latin typeface="Arial" panose="020B0604020202020204" pitchFamily="34" charset="0"/>
                      </a:endParaRPr>
                    </a:p>
                    <a:p>
                      <a:pPr marL="0" marR="0" algn="l" fontAlgn="t">
                        <a:spcBef>
                          <a:spcPts val="0"/>
                        </a:spcBef>
                        <a:spcAft>
                          <a:spcPts val="600"/>
                        </a:spcAft>
                      </a:pPr>
                      <a:r>
                        <a:rPr lang="en-US" sz="900" b="0" i="0" u="none" strike="noStrike" dirty="0">
                          <a:effectLst/>
                          <a:latin typeface="Arial" panose="020B0604020202020204" pitchFamily="34" charset="0"/>
                          <a:ea typeface="SimSun" panose="02010600030101010101" pitchFamily="2" charset="-122"/>
                        </a:rPr>
                        <a:t>units of packed cells or any amount of other blood components is indicated</a:t>
                      </a:r>
                      <a:endParaRPr lang="en-US" sz="1600" b="0" i="0" u="none" strike="noStrike" dirty="0">
                        <a:effectLst/>
                        <a:latin typeface="Arial" panose="020B0604020202020204" pitchFamily="34" charset="0"/>
                      </a:endParaRPr>
                    </a:p>
                  </a:txBody>
                  <a:tcPr marL="61355" marR="61355" marT="852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87687861"/>
                  </a:ext>
                </a:extLst>
              </a:tr>
            </a:tbl>
          </a:graphicData>
        </a:graphic>
      </p:graphicFrame>
      <p:sp>
        <p:nvSpPr>
          <p:cNvPr id="10" name="Arrow: Right 9">
            <a:extLst>
              <a:ext uri="{FF2B5EF4-FFF2-40B4-BE49-F238E27FC236}">
                <a16:creationId xmlns:a16="http://schemas.microsoft.com/office/drawing/2014/main" id="{B21387F9-B565-4CD5-A40C-3EA5371CB257}"/>
              </a:ext>
            </a:extLst>
          </p:cNvPr>
          <p:cNvSpPr/>
          <p:nvPr/>
        </p:nvSpPr>
        <p:spPr>
          <a:xfrm>
            <a:off x="141892" y="4518932"/>
            <a:ext cx="6153030" cy="11897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NEW grading table row, slight modification of postpartum hemorrhage row to be applicable to intrapartum</a:t>
            </a:r>
          </a:p>
        </p:txBody>
      </p:sp>
    </p:spTree>
    <p:extLst>
      <p:ext uri="{BB962C8B-B14F-4D97-AF65-F5344CB8AC3E}">
        <p14:creationId xmlns:p14="http://schemas.microsoft.com/office/powerpoint/2010/main" val="857369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down)">
                                      <p:cBhvr>
                                        <p:cTn id="21" dur="500"/>
                                        <p:tgtEl>
                                          <p:spTgt spid="10"/>
                                        </p:tgtEl>
                                      </p:cBhvr>
                                    </p:animEffect>
                                  </p:childTnLst>
                                </p:cTn>
                              </p:par>
                              <p:par>
                                <p:cTn id="22" presetID="22" presetClass="entr" presetSubtype="4"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C6C58-C32C-4720-90C2-04C607C316E8}"/>
              </a:ext>
            </a:extLst>
          </p:cNvPr>
          <p:cNvSpPr>
            <a:spLocks noGrp="1"/>
          </p:cNvSpPr>
          <p:nvPr>
            <p:ph type="title"/>
          </p:nvPr>
        </p:nvSpPr>
        <p:spPr/>
        <p:txBody>
          <a:bodyPr/>
          <a:lstStyle/>
          <a:p>
            <a:r>
              <a:rPr lang="en-US" dirty="0"/>
              <a:t>Visit Window for 1-week PPO phone contact</a:t>
            </a:r>
          </a:p>
        </p:txBody>
      </p:sp>
      <p:sp>
        <p:nvSpPr>
          <p:cNvPr id="3" name="Content Placeholder 2">
            <a:extLst>
              <a:ext uri="{FF2B5EF4-FFF2-40B4-BE49-F238E27FC236}">
                <a16:creationId xmlns:a16="http://schemas.microsoft.com/office/drawing/2014/main" id="{28A8A4EA-09C6-40A9-AEF5-D045EE191093}"/>
              </a:ext>
            </a:extLst>
          </p:cNvPr>
          <p:cNvSpPr>
            <a:spLocks noGrp="1"/>
          </p:cNvSpPr>
          <p:nvPr>
            <p:ph idx="1"/>
          </p:nvPr>
        </p:nvSpPr>
        <p:spPr/>
        <p:txBody>
          <a:bodyPr/>
          <a:lstStyle/>
          <a:p>
            <a:r>
              <a:rPr lang="en-US" dirty="0"/>
              <a:t>Corrected the visit window for 1-week PPO Phone Contact to align with the visit window for Post-Pregnancy Outcome Visit in protocol Section 7.5.2</a:t>
            </a:r>
          </a:p>
          <a:p>
            <a:pPr lvl="1"/>
            <a:r>
              <a:rPr lang="en-US" dirty="0"/>
              <a:t>New window: +/- 7 days from the PO </a:t>
            </a:r>
          </a:p>
          <a:p>
            <a:pPr lvl="1"/>
            <a:r>
              <a:rPr lang="en-US" dirty="0"/>
              <a:t>Visit window now inclusive of date of PO</a:t>
            </a:r>
          </a:p>
          <a:p>
            <a:r>
              <a:rPr lang="en-US" dirty="0"/>
              <a:t>Now that these visit windows align completely, guidance in SSP section 5.5 simplified </a:t>
            </a:r>
          </a:p>
          <a:p>
            <a:pPr lvl="1"/>
            <a:r>
              <a:rPr lang="en-US" dirty="0"/>
              <a:t>PPO to be conducted ASAP after delivery</a:t>
            </a:r>
          </a:p>
          <a:p>
            <a:pPr lvl="1"/>
            <a:r>
              <a:rPr lang="en-US" dirty="0"/>
              <a:t>If not scheduled within 1 week of delivery, attempt to have 1-week phone contact</a:t>
            </a:r>
          </a:p>
          <a:p>
            <a:pPr lvl="1"/>
            <a:r>
              <a:rPr lang="en-US" dirty="0"/>
              <a:t>If PPO visit does occur, 1-week phone contact may be skipped</a:t>
            </a:r>
          </a:p>
          <a:p>
            <a:r>
              <a:rPr lang="en-US" dirty="0"/>
              <a:t>SSP Tables 11-2 and 11-2 updated to reflect visit window change</a:t>
            </a:r>
          </a:p>
          <a:p>
            <a:r>
              <a:rPr lang="en-US" dirty="0"/>
              <a:t>Updated protocol v2.0 Visit Calendar Tool available on website to reflect this change</a:t>
            </a:r>
          </a:p>
        </p:txBody>
      </p:sp>
      <p:sp>
        <p:nvSpPr>
          <p:cNvPr id="4" name="Footer Placeholder 3">
            <a:extLst>
              <a:ext uri="{FF2B5EF4-FFF2-40B4-BE49-F238E27FC236}">
                <a16:creationId xmlns:a16="http://schemas.microsoft.com/office/drawing/2014/main" id="{73E1B800-10C1-4268-BA53-E9D062046EE2}"/>
              </a:ext>
            </a:extLst>
          </p:cNvPr>
          <p:cNvSpPr>
            <a:spLocks noGrp="1"/>
          </p:cNvSpPr>
          <p:nvPr>
            <p:ph type="ftr" sz="quarter" idx="11"/>
          </p:nvPr>
        </p:nvSpPr>
        <p:spPr/>
        <p:txBody>
          <a:bodyPr/>
          <a:lstStyle/>
          <a:p>
            <a:pPr eaLnBrk="1" hangingPunct="1">
              <a:defRPr/>
            </a:pPr>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18F131D3-43AA-41B8-9232-D9A1840EA9D6}"/>
              </a:ext>
            </a:extLst>
          </p:cNvPr>
          <p:cNvSpPr>
            <a:spLocks noGrp="1"/>
          </p:cNvSpPr>
          <p:nvPr>
            <p:ph type="sldNum" sz="quarter" idx="12"/>
          </p:nvPr>
        </p:nvSpPr>
        <p:spPr/>
        <p:txBody>
          <a:bodyPr/>
          <a:lstStyle/>
          <a:p>
            <a:pPr eaLnBrk="1" hangingPunct="1">
              <a:defRPr/>
            </a:pPr>
            <a:fld id="{6A5B6429-6ED7-4B0A-99FC-6A29B22D66BA}" type="slidenum">
              <a:rPr lang="en-US" smtClean="0">
                <a:solidFill>
                  <a:prstClr val="black">
                    <a:tint val="75000"/>
                  </a:prstClr>
                </a:solidFill>
              </a:rPr>
              <a:pPr eaLnBrk="1" hangingPunct="1">
                <a:defRPr/>
              </a:pPr>
              <a:t>11</a:t>
            </a:fld>
            <a:endParaRPr lang="en-US">
              <a:solidFill>
                <a:prstClr val="black">
                  <a:tint val="75000"/>
                </a:prstClr>
              </a:solidFill>
            </a:endParaRPr>
          </a:p>
        </p:txBody>
      </p:sp>
    </p:spTree>
    <p:extLst>
      <p:ext uri="{BB962C8B-B14F-4D97-AF65-F5344CB8AC3E}">
        <p14:creationId xmlns:p14="http://schemas.microsoft.com/office/powerpoint/2010/main" val="39202514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818B4-F191-4FC3-B4EF-9BC7E5C5A06E}"/>
              </a:ext>
            </a:extLst>
          </p:cNvPr>
          <p:cNvSpPr>
            <a:spLocks noGrp="1"/>
          </p:cNvSpPr>
          <p:nvPr>
            <p:ph type="title"/>
          </p:nvPr>
        </p:nvSpPr>
        <p:spPr/>
        <p:txBody>
          <a:bodyPr/>
          <a:lstStyle/>
          <a:p>
            <a:r>
              <a:rPr lang="en-US" dirty="0"/>
              <a:t>Qualitative Component Updates </a:t>
            </a:r>
          </a:p>
        </p:txBody>
      </p:sp>
      <p:sp>
        <p:nvSpPr>
          <p:cNvPr id="3" name="Content Placeholder 2">
            <a:extLst>
              <a:ext uri="{FF2B5EF4-FFF2-40B4-BE49-F238E27FC236}">
                <a16:creationId xmlns:a16="http://schemas.microsoft.com/office/drawing/2014/main" id="{D2503AB8-C5B4-4640-8922-62E7FE29B3F2}"/>
              </a:ext>
            </a:extLst>
          </p:cNvPr>
          <p:cNvSpPr>
            <a:spLocks noGrp="1"/>
          </p:cNvSpPr>
          <p:nvPr>
            <p:ph idx="1"/>
          </p:nvPr>
        </p:nvSpPr>
        <p:spPr/>
        <p:txBody>
          <a:bodyPr/>
          <a:lstStyle/>
          <a:p>
            <a:r>
              <a:rPr lang="en-US" dirty="0"/>
              <a:t>Sample size for IDIs reduced, in line with merging of cohorts 3 &amp; 4 and reduction in total sample size:</a:t>
            </a:r>
          </a:p>
          <a:p>
            <a:pPr marL="0" indent="0">
              <a:buNone/>
            </a:pPr>
            <a:endParaRPr lang="en-US" dirty="0"/>
          </a:p>
          <a:p>
            <a:pPr marL="0" indent="0">
              <a:buNone/>
            </a:pPr>
            <a:endParaRPr lang="en-US" dirty="0"/>
          </a:p>
          <a:p>
            <a:endParaRPr lang="en-US" dirty="0"/>
          </a:p>
          <a:p>
            <a:endParaRPr lang="en-US" dirty="0"/>
          </a:p>
          <a:p>
            <a:endParaRPr lang="en-US" dirty="0"/>
          </a:p>
          <a:p>
            <a:endParaRPr lang="en-US" dirty="0"/>
          </a:p>
          <a:p>
            <a:r>
              <a:rPr lang="en-US" dirty="0"/>
              <a:t>Window for conduct of IDIs in cohorts 2 &amp; 3 extended to align with cohort 1 and allow for post-partum interviews</a:t>
            </a:r>
          </a:p>
          <a:p>
            <a:r>
              <a:rPr lang="en-US" dirty="0"/>
              <a:t>IDIs may be scheduled between the first 4-week visit and study exit visit (6-week PPO)</a:t>
            </a:r>
          </a:p>
          <a:p>
            <a:endParaRPr lang="en-US" dirty="0"/>
          </a:p>
        </p:txBody>
      </p:sp>
      <p:sp>
        <p:nvSpPr>
          <p:cNvPr id="4" name="Footer Placeholder 3">
            <a:extLst>
              <a:ext uri="{FF2B5EF4-FFF2-40B4-BE49-F238E27FC236}">
                <a16:creationId xmlns:a16="http://schemas.microsoft.com/office/drawing/2014/main" id="{F6DB87C9-F235-483E-AAE5-7757B0800CC5}"/>
              </a:ext>
            </a:extLst>
          </p:cNvPr>
          <p:cNvSpPr>
            <a:spLocks noGrp="1"/>
          </p:cNvSpPr>
          <p:nvPr>
            <p:ph type="ftr" sz="quarter" idx="11"/>
          </p:nvPr>
        </p:nvSpPr>
        <p:spPr/>
        <p:txBody>
          <a:bodyPr/>
          <a:lstStyle/>
          <a:p>
            <a:pPr eaLnBrk="1" hangingPunct="1">
              <a:defRPr/>
            </a:pPr>
            <a:endParaRPr lang="en-US" dirty="0">
              <a:solidFill>
                <a:prstClr val="black">
                  <a:tint val="75000"/>
                </a:prstClr>
              </a:solidFill>
            </a:endParaRPr>
          </a:p>
        </p:txBody>
      </p:sp>
      <p:sp>
        <p:nvSpPr>
          <p:cNvPr id="5" name="Slide Number Placeholder 4">
            <a:extLst>
              <a:ext uri="{FF2B5EF4-FFF2-40B4-BE49-F238E27FC236}">
                <a16:creationId xmlns:a16="http://schemas.microsoft.com/office/drawing/2014/main" id="{91BB37F3-3D12-4290-83A9-258F534F89DE}"/>
              </a:ext>
            </a:extLst>
          </p:cNvPr>
          <p:cNvSpPr>
            <a:spLocks noGrp="1"/>
          </p:cNvSpPr>
          <p:nvPr>
            <p:ph type="sldNum" sz="quarter" idx="12"/>
          </p:nvPr>
        </p:nvSpPr>
        <p:spPr/>
        <p:txBody>
          <a:bodyPr/>
          <a:lstStyle/>
          <a:p>
            <a:pPr eaLnBrk="1" hangingPunct="1">
              <a:defRPr/>
            </a:pPr>
            <a:fld id="{6A5B6429-6ED7-4B0A-99FC-6A29B22D66BA}" type="slidenum">
              <a:rPr lang="en-US" smtClean="0">
                <a:solidFill>
                  <a:prstClr val="black">
                    <a:tint val="75000"/>
                  </a:prstClr>
                </a:solidFill>
              </a:rPr>
              <a:pPr eaLnBrk="1" hangingPunct="1">
                <a:defRPr/>
              </a:pPr>
              <a:t>12</a:t>
            </a:fld>
            <a:endParaRPr lang="en-US">
              <a:solidFill>
                <a:prstClr val="black">
                  <a:tint val="75000"/>
                </a:prstClr>
              </a:solidFill>
            </a:endParaRPr>
          </a:p>
        </p:txBody>
      </p:sp>
      <p:pic>
        <p:nvPicPr>
          <p:cNvPr id="9" name="Picture 8">
            <a:extLst>
              <a:ext uri="{FF2B5EF4-FFF2-40B4-BE49-F238E27FC236}">
                <a16:creationId xmlns:a16="http://schemas.microsoft.com/office/drawing/2014/main" id="{808397C2-0BA3-40D3-9BC8-C3D4E3ED4301}"/>
              </a:ext>
            </a:extLst>
          </p:cNvPr>
          <p:cNvPicPr>
            <a:picLocks noChangeAspect="1"/>
          </p:cNvPicPr>
          <p:nvPr/>
        </p:nvPicPr>
        <p:blipFill rotWithShape="1">
          <a:blip r:embed="rId2"/>
          <a:srcRect t="2864"/>
          <a:stretch/>
        </p:blipFill>
        <p:spPr>
          <a:xfrm>
            <a:off x="2150074" y="2486025"/>
            <a:ext cx="8381743" cy="2472895"/>
          </a:xfrm>
          <a:prstGeom prst="rect">
            <a:avLst/>
          </a:prstGeom>
        </p:spPr>
      </p:pic>
      <p:sp>
        <p:nvSpPr>
          <p:cNvPr id="10" name="Rectangle 9">
            <a:extLst>
              <a:ext uri="{FF2B5EF4-FFF2-40B4-BE49-F238E27FC236}">
                <a16:creationId xmlns:a16="http://schemas.microsoft.com/office/drawing/2014/main" id="{B4375B03-2759-4A5C-A2DB-402DA4B92F1E}"/>
              </a:ext>
            </a:extLst>
          </p:cNvPr>
          <p:cNvSpPr/>
          <p:nvPr/>
        </p:nvSpPr>
        <p:spPr>
          <a:xfrm>
            <a:off x="7933038" y="2413133"/>
            <a:ext cx="2598779" cy="254578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3369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B159C-9C56-48E1-92CF-6EBA5AF67BCE}"/>
              </a:ext>
            </a:extLst>
          </p:cNvPr>
          <p:cNvSpPr>
            <a:spLocks noGrp="1"/>
          </p:cNvSpPr>
          <p:nvPr>
            <p:ph type="title"/>
          </p:nvPr>
        </p:nvSpPr>
        <p:spPr/>
        <p:txBody>
          <a:bodyPr/>
          <a:lstStyle/>
          <a:p>
            <a:r>
              <a:rPr lang="en-US" dirty="0"/>
              <a:t>Participants who Experience Pregnancy Loss</a:t>
            </a:r>
          </a:p>
        </p:txBody>
      </p:sp>
      <p:sp>
        <p:nvSpPr>
          <p:cNvPr id="3" name="Content Placeholder 2">
            <a:extLst>
              <a:ext uri="{FF2B5EF4-FFF2-40B4-BE49-F238E27FC236}">
                <a16:creationId xmlns:a16="http://schemas.microsoft.com/office/drawing/2014/main" id="{ED990DA8-FCCA-47E5-B537-B93D14985274}"/>
              </a:ext>
            </a:extLst>
          </p:cNvPr>
          <p:cNvSpPr>
            <a:spLocks noGrp="1"/>
          </p:cNvSpPr>
          <p:nvPr>
            <p:ph idx="1"/>
          </p:nvPr>
        </p:nvSpPr>
        <p:spPr/>
        <p:txBody>
          <a:bodyPr/>
          <a:lstStyle/>
          <a:p>
            <a:r>
              <a:rPr lang="en-US" dirty="0"/>
              <a:t>Simplified guidance for modified procedures for participant who experience a pregnancy loss in protocol section 7.7.2 and SSP section 5.7</a:t>
            </a:r>
          </a:p>
          <a:p>
            <a:r>
              <a:rPr lang="en-US" dirty="0"/>
              <a:t>If a mother experiences a pregnancy loss:</a:t>
            </a:r>
          </a:p>
          <a:p>
            <a:pPr lvl="1"/>
            <a:r>
              <a:rPr lang="en-US" sz="2400" dirty="0"/>
              <a:t>Discontinue product use (as a scheduled end of use due to pregnancy outcome) </a:t>
            </a:r>
          </a:p>
          <a:p>
            <a:pPr lvl="1"/>
            <a:r>
              <a:rPr lang="en-US" sz="2400" dirty="0"/>
              <a:t>Participant will attend routine post-pregnancy outcome visits with the following procedures performed at her next clinic visit:</a:t>
            </a:r>
          </a:p>
          <a:p>
            <a:pPr lvl="2"/>
            <a:r>
              <a:rPr lang="en-US" sz="2000" dirty="0"/>
              <a:t>CBC with platelets</a:t>
            </a:r>
          </a:p>
          <a:p>
            <a:pPr lvl="2"/>
            <a:r>
              <a:rPr lang="en-US" sz="2000" dirty="0"/>
              <a:t>AST/ALT</a:t>
            </a:r>
          </a:p>
          <a:p>
            <a:pPr lvl="2"/>
            <a:r>
              <a:rPr lang="en-US" sz="2000" dirty="0"/>
              <a:t>Blood creatinine and calculation of creatinine clearance</a:t>
            </a:r>
          </a:p>
          <a:p>
            <a:pPr lvl="2"/>
            <a:r>
              <a:rPr lang="en-US" sz="2000" dirty="0"/>
              <a:t>Collection of blood for drug level and vaginal swab for biomarker specimens</a:t>
            </a:r>
          </a:p>
          <a:p>
            <a:pPr lvl="1"/>
            <a:r>
              <a:rPr lang="en-US" sz="2400" dirty="0"/>
              <a:t>Generate post-pregnancy outcome visit calendar using the date of pregnancy loss</a:t>
            </a:r>
          </a:p>
        </p:txBody>
      </p:sp>
      <p:sp>
        <p:nvSpPr>
          <p:cNvPr id="4" name="Footer Placeholder 3">
            <a:extLst>
              <a:ext uri="{FF2B5EF4-FFF2-40B4-BE49-F238E27FC236}">
                <a16:creationId xmlns:a16="http://schemas.microsoft.com/office/drawing/2014/main" id="{686436FC-C7C6-4B40-B50C-449DBFC39AFD}"/>
              </a:ext>
            </a:extLst>
          </p:cNvPr>
          <p:cNvSpPr>
            <a:spLocks noGrp="1"/>
          </p:cNvSpPr>
          <p:nvPr>
            <p:ph type="ftr" sz="quarter" idx="11"/>
          </p:nvPr>
        </p:nvSpPr>
        <p:spPr/>
        <p:txBody>
          <a:bodyPr/>
          <a:lstStyle/>
          <a:p>
            <a:pPr eaLnBrk="1" hangingPunct="1">
              <a:defRPr/>
            </a:pPr>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70D40AEC-BD6E-4F83-A51A-D790B40500DB}"/>
              </a:ext>
            </a:extLst>
          </p:cNvPr>
          <p:cNvSpPr>
            <a:spLocks noGrp="1"/>
          </p:cNvSpPr>
          <p:nvPr>
            <p:ph type="sldNum" sz="quarter" idx="12"/>
          </p:nvPr>
        </p:nvSpPr>
        <p:spPr/>
        <p:txBody>
          <a:bodyPr/>
          <a:lstStyle/>
          <a:p>
            <a:pPr eaLnBrk="1" hangingPunct="1">
              <a:defRPr/>
            </a:pPr>
            <a:fld id="{6A5B6429-6ED7-4B0A-99FC-6A29B22D66BA}" type="slidenum">
              <a:rPr lang="en-US" smtClean="0">
                <a:solidFill>
                  <a:prstClr val="black">
                    <a:tint val="75000"/>
                  </a:prstClr>
                </a:solidFill>
              </a:rPr>
              <a:pPr eaLnBrk="1" hangingPunct="1">
                <a:defRPr/>
              </a:pPr>
              <a:t>13</a:t>
            </a:fld>
            <a:endParaRPr lang="en-US">
              <a:solidFill>
                <a:prstClr val="black">
                  <a:tint val="75000"/>
                </a:prstClr>
              </a:solidFill>
            </a:endParaRPr>
          </a:p>
        </p:txBody>
      </p:sp>
    </p:spTree>
    <p:extLst>
      <p:ext uri="{BB962C8B-B14F-4D97-AF65-F5344CB8AC3E}">
        <p14:creationId xmlns:p14="http://schemas.microsoft.com/office/powerpoint/2010/main" val="19661158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6E561-40BA-4302-B42E-DB72B81E44CB}"/>
              </a:ext>
            </a:extLst>
          </p:cNvPr>
          <p:cNvSpPr>
            <a:spLocks noGrp="1"/>
          </p:cNvSpPr>
          <p:nvPr>
            <p:ph type="title"/>
          </p:nvPr>
        </p:nvSpPr>
        <p:spPr/>
        <p:txBody>
          <a:bodyPr/>
          <a:lstStyle/>
          <a:p>
            <a:r>
              <a:rPr lang="en-US" dirty="0"/>
              <a:t>Clinical/Safety Clarifications</a:t>
            </a:r>
          </a:p>
        </p:txBody>
      </p:sp>
      <p:sp>
        <p:nvSpPr>
          <p:cNvPr id="3" name="Content Placeholder 2">
            <a:extLst>
              <a:ext uri="{FF2B5EF4-FFF2-40B4-BE49-F238E27FC236}">
                <a16:creationId xmlns:a16="http://schemas.microsoft.com/office/drawing/2014/main" id="{424152AD-272B-4061-9FD7-32B9322EF0D3}"/>
              </a:ext>
            </a:extLst>
          </p:cNvPr>
          <p:cNvSpPr>
            <a:spLocks noGrp="1"/>
          </p:cNvSpPr>
          <p:nvPr>
            <p:ph idx="1"/>
          </p:nvPr>
        </p:nvSpPr>
        <p:spPr/>
        <p:txBody>
          <a:bodyPr/>
          <a:lstStyle/>
          <a:p>
            <a:r>
              <a:rPr lang="en-US" sz="2000" dirty="0"/>
              <a:t>Clarified that lochia during the post-partum period will not be reportable as an adverse event in protocol section 8.3.1 and SSP 8.1.1</a:t>
            </a:r>
          </a:p>
          <a:p>
            <a:r>
              <a:rPr lang="en-US" sz="2000" dirty="0"/>
              <a:t>Clarification made to protocol section 9.3 and SSP Table 7-3 that the following conditions are considered </a:t>
            </a:r>
            <a:r>
              <a:rPr lang="en-US" sz="2000" b="1" dirty="0">
                <a:solidFill>
                  <a:srgbClr val="660066"/>
                </a:solidFill>
              </a:rPr>
              <a:t>scheduled reasons for product discontinuation</a:t>
            </a:r>
            <a:r>
              <a:rPr lang="en-US" sz="2000" dirty="0"/>
              <a:t>:</a:t>
            </a:r>
          </a:p>
          <a:p>
            <a:pPr lvl="1"/>
            <a:r>
              <a:rPr lang="en-US" sz="1800" dirty="0"/>
              <a:t>Report of admission to care for labor and delivery management, including induction of labor and cesarean delivery</a:t>
            </a:r>
          </a:p>
          <a:p>
            <a:pPr lvl="1"/>
            <a:r>
              <a:rPr lang="en-US" sz="1800" dirty="0"/>
              <a:t>Confirmed labor or rupture of membranes</a:t>
            </a:r>
          </a:p>
          <a:p>
            <a:pPr lvl="1"/>
            <a:r>
              <a:rPr lang="en-US" sz="1800" dirty="0"/>
              <a:t>Pregnancy Loss</a:t>
            </a:r>
          </a:p>
          <a:p>
            <a:r>
              <a:rPr lang="en-US" sz="2000" dirty="0"/>
              <a:t>SSP Section 7.11.2: noted that palpation of abdomen during obstetric exams is </a:t>
            </a:r>
            <a:r>
              <a:rPr lang="en-US" sz="2000" i="1" dirty="0"/>
              <a:t>to assess for tenderness </a:t>
            </a:r>
          </a:p>
          <a:p>
            <a:r>
              <a:rPr lang="en-US" sz="2000" dirty="0"/>
              <a:t>Updated planned schedule for administration of the EPDS form in section 7.9 </a:t>
            </a:r>
          </a:p>
          <a:p>
            <a:pPr lvl="1"/>
            <a:r>
              <a:rPr lang="en-US" sz="1700" dirty="0"/>
              <a:t>For cohort 2: scheduled at enrollment and 6-week PPO</a:t>
            </a:r>
          </a:p>
          <a:p>
            <a:r>
              <a:rPr lang="en-US" sz="2000" dirty="0"/>
              <a:t>Specified that viral illness and upper respiratory infection deemed </a:t>
            </a:r>
            <a:r>
              <a:rPr lang="en-US" sz="2000" u="sng" dirty="0"/>
              <a:t>not related </a:t>
            </a:r>
            <a:r>
              <a:rPr lang="en-US" sz="2000" dirty="0"/>
              <a:t>to COVID-19 should specify rationale in the comments in section 8.9.</a:t>
            </a:r>
          </a:p>
        </p:txBody>
      </p:sp>
      <p:sp>
        <p:nvSpPr>
          <p:cNvPr id="4" name="Footer Placeholder 3">
            <a:extLst>
              <a:ext uri="{FF2B5EF4-FFF2-40B4-BE49-F238E27FC236}">
                <a16:creationId xmlns:a16="http://schemas.microsoft.com/office/drawing/2014/main" id="{2E5A3E68-300D-45E5-97B5-29BD40FCAEEB}"/>
              </a:ext>
            </a:extLst>
          </p:cNvPr>
          <p:cNvSpPr>
            <a:spLocks noGrp="1"/>
          </p:cNvSpPr>
          <p:nvPr>
            <p:ph type="ftr" sz="quarter" idx="11"/>
          </p:nvPr>
        </p:nvSpPr>
        <p:spPr/>
        <p:txBody>
          <a:bodyPr/>
          <a:lstStyle/>
          <a:p>
            <a:pPr eaLnBrk="1" hangingPunct="1">
              <a:defRPr/>
            </a:pPr>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D019C347-3119-4C32-9A22-FA66D0C6D559}"/>
              </a:ext>
            </a:extLst>
          </p:cNvPr>
          <p:cNvSpPr>
            <a:spLocks noGrp="1"/>
          </p:cNvSpPr>
          <p:nvPr>
            <p:ph type="sldNum" sz="quarter" idx="12"/>
          </p:nvPr>
        </p:nvSpPr>
        <p:spPr/>
        <p:txBody>
          <a:bodyPr/>
          <a:lstStyle/>
          <a:p>
            <a:pPr eaLnBrk="1" hangingPunct="1">
              <a:defRPr/>
            </a:pPr>
            <a:fld id="{6A5B6429-6ED7-4B0A-99FC-6A29B22D66BA}" type="slidenum">
              <a:rPr lang="en-US" smtClean="0">
                <a:solidFill>
                  <a:prstClr val="black">
                    <a:tint val="75000"/>
                  </a:prstClr>
                </a:solidFill>
              </a:rPr>
              <a:pPr eaLnBrk="1" hangingPunct="1">
                <a:defRPr/>
              </a:pPr>
              <a:t>14</a:t>
            </a:fld>
            <a:endParaRPr lang="en-US" dirty="0">
              <a:solidFill>
                <a:prstClr val="black">
                  <a:tint val="75000"/>
                </a:prstClr>
              </a:solidFill>
            </a:endParaRPr>
          </a:p>
        </p:txBody>
      </p:sp>
    </p:spTree>
    <p:extLst>
      <p:ext uri="{BB962C8B-B14F-4D97-AF65-F5344CB8AC3E}">
        <p14:creationId xmlns:p14="http://schemas.microsoft.com/office/powerpoint/2010/main" val="3434203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5CE35-605C-4E2D-9938-DCCF93B12D8C}"/>
              </a:ext>
            </a:extLst>
          </p:cNvPr>
          <p:cNvSpPr>
            <a:spLocks noGrp="1"/>
          </p:cNvSpPr>
          <p:nvPr>
            <p:ph type="title"/>
          </p:nvPr>
        </p:nvSpPr>
        <p:spPr/>
        <p:txBody>
          <a:bodyPr/>
          <a:lstStyle/>
          <a:p>
            <a:r>
              <a:rPr lang="en-US" dirty="0"/>
              <a:t>Reporting Perineal Tears as AEs</a:t>
            </a:r>
          </a:p>
        </p:txBody>
      </p:sp>
      <p:sp>
        <p:nvSpPr>
          <p:cNvPr id="3" name="Content Placeholder 2">
            <a:extLst>
              <a:ext uri="{FF2B5EF4-FFF2-40B4-BE49-F238E27FC236}">
                <a16:creationId xmlns:a16="http://schemas.microsoft.com/office/drawing/2014/main" id="{49033D62-6D22-4ACE-8AF8-B0954C6D3145}"/>
              </a:ext>
            </a:extLst>
          </p:cNvPr>
          <p:cNvSpPr>
            <a:spLocks noGrp="1"/>
          </p:cNvSpPr>
          <p:nvPr>
            <p:ph idx="1"/>
          </p:nvPr>
        </p:nvSpPr>
        <p:spPr/>
        <p:txBody>
          <a:bodyPr/>
          <a:lstStyle/>
          <a:p>
            <a:pPr marL="0" indent="0">
              <a:buNone/>
            </a:pPr>
            <a:r>
              <a:rPr lang="en-US" dirty="0"/>
              <a:t>Updates to SSP sections 7.13 and 8.16:</a:t>
            </a:r>
          </a:p>
          <a:p>
            <a:r>
              <a:rPr lang="en-US" dirty="0"/>
              <a:t>A first or second degree laceration should be considered a normal finding after delivery. </a:t>
            </a:r>
          </a:p>
          <a:p>
            <a:r>
              <a:rPr lang="en-US" dirty="0"/>
              <a:t>It is not necessary to report these as AEs unless there are extenuating circumstances surrounding the tear, such as infection or disproportionate pain. </a:t>
            </a:r>
          </a:p>
          <a:p>
            <a:r>
              <a:rPr lang="en-US" dirty="0"/>
              <a:t>A third and fourth grade tears are unusual and should prompt AE reporting. </a:t>
            </a:r>
          </a:p>
          <a:p>
            <a:r>
              <a:rPr lang="en-US" dirty="0"/>
              <a:t>Graded by the “estimating severity grade” row of the toxicity table </a:t>
            </a:r>
          </a:p>
        </p:txBody>
      </p:sp>
      <p:sp>
        <p:nvSpPr>
          <p:cNvPr id="4" name="Footer Placeholder 3">
            <a:extLst>
              <a:ext uri="{FF2B5EF4-FFF2-40B4-BE49-F238E27FC236}">
                <a16:creationId xmlns:a16="http://schemas.microsoft.com/office/drawing/2014/main" id="{5DD645A7-12F3-4278-9A61-E0FC629ECD47}"/>
              </a:ext>
            </a:extLst>
          </p:cNvPr>
          <p:cNvSpPr>
            <a:spLocks noGrp="1"/>
          </p:cNvSpPr>
          <p:nvPr>
            <p:ph type="ftr" sz="quarter" idx="11"/>
          </p:nvPr>
        </p:nvSpPr>
        <p:spPr/>
        <p:txBody>
          <a:bodyPr/>
          <a:lstStyle/>
          <a:p>
            <a:pPr eaLnBrk="1" hangingPunct="1">
              <a:defRPr/>
            </a:pPr>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6655597E-37D1-49C8-9806-2FF2C44AA91A}"/>
              </a:ext>
            </a:extLst>
          </p:cNvPr>
          <p:cNvSpPr>
            <a:spLocks noGrp="1"/>
          </p:cNvSpPr>
          <p:nvPr>
            <p:ph type="sldNum" sz="quarter" idx="12"/>
          </p:nvPr>
        </p:nvSpPr>
        <p:spPr/>
        <p:txBody>
          <a:bodyPr/>
          <a:lstStyle/>
          <a:p>
            <a:pPr eaLnBrk="1" hangingPunct="1">
              <a:defRPr/>
            </a:pPr>
            <a:fld id="{6A5B6429-6ED7-4B0A-99FC-6A29B22D66BA}" type="slidenum">
              <a:rPr lang="en-US" smtClean="0">
                <a:solidFill>
                  <a:prstClr val="black">
                    <a:tint val="75000"/>
                  </a:prstClr>
                </a:solidFill>
              </a:rPr>
              <a:pPr eaLnBrk="1" hangingPunct="1">
                <a:defRPr/>
              </a:pPr>
              <a:t>15</a:t>
            </a:fld>
            <a:endParaRPr lang="en-US">
              <a:solidFill>
                <a:prstClr val="black">
                  <a:tint val="75000"/>
                </a:prstClr>
              </a:solidFill>
            </a:endParaRPr>
          </a:p>
        </p:txBody>
      </p:sp>
    </p:spTree>
    <p:extLst>
      <p:ext uri="{BB962C8B-B14F-4D97-AF65-F5344CB8AC3E}">
        <p14:creationId xmlns:p14="http://schemas.microsoft.com/office/powerpoint/2010/main" val="4855354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5258F-DD3B-4F7C-9D37-76ACC3DEF2A9}"/>
              </a:ext>
            </a:extLst>
          </p:cNvPr>
          <p:cNvSpPr>
            <a:spLocks noGrp="1"/>
          </p:cNvSpPr>
          <p:nvPr>
            <p:ph type="title"/>
          </p:nvPr>
        </p:nvSpPr>
        <p:spPr/>
        <p:txBody>
          <a:bodyPr/>
          <a:lstStyle/>
          <a:p>
            <a:r>
              <a:rPr lang="en-US" dirty="0"/>
              <a:t>Changes made throughout all SSP Sections</a:t>
            </a:r>
          </a:p>
        </p:txBody>
      </p:sp>
      <p:sp>
        <p:nvSpPr>
          <p:cNvPr id="3" name="Content Placeholder 2">
            <a:extLst>
              <a:ext uri="{FF2B5EF4-FFF2-40B4-BE49-F238E27FC236}">
                <a16:creationId xmlns:a16="http://schemas.microsoft.com/office/drawing/2014/main" id="{48BE5610-F416-4311-8C97-3EBD866BF298}"/>
              </a:ext>
            </a:extLst>
          </p:cNvPr>
          <p:cNvSpPr>
            <a:spLocks noGrp="1"/>
          </p:cNvSpPr>
          <p:nvPr>
            <p:ph idx="1"/>
          </p:nvPr>
        </p:nvSpPr>
        <p:spPr/>
        <p:txBody>
          <a:bodyPr/>
          <a:lstStyle/>
          <a:p>
            <a:r>
              <a:rPr lang="en-US" dirty="0"/>
              <a:t>References to previous </a:t>
            </a:r>
            <a:r>
              <a:rPr lang="en-US" dirty="0" err="1"/>
              <a:t>LoAs</a:t>
            </a:r>
            <a:r>
              <a:rPr lang="en-US" dirty="0"/>
              <a:t> and CMs were removed or updated throughout (these changes are now incorporated into protocol v2.0)</a:t>
            </a:r>
          </a:p>
          <a:p>
            <a:r>
              <a:rPr lang="en-US" dirty="0"/>
              <a:t>Changes made throughout to reflect collapsing of cohorts 3 &amp; 4:</a:t>
            </a:r>
          </a:p>
          <a:p>
            <a:pPr lvl="1"/>
            <a:r>
              <a:rPr lang="en-US" dirty="0"/>
              <a:t>Removed references to cohort 4</a:t>
            </a:r>
          </a:p>
          <a:p>
            <a:pPr lvl="1"/>
            <a:r>
              <a:rPr lang="en-US" dirty="0"/>
              <a:t>Reduced total sample size to 550 (new cohort 3: N= 250)</a:t>
            </a:r>
          </a:p>
          <a:p>
            <a:pPr lvl="1"/>
            <a:r>
              <a:rPr lang="en-US" dirty="0"/>
              <a:t>New Cohort 3 gestational age expanded to 12 0/7 - 29 6/7 weeks at enrollment</a:t>
            </a:r>
          </a:p>
          <a:p>
            <a:pPr lvl="1"/>
            <a:r>
              <a:rPr lang="en-US" dirty="0"/>
              <a:t>Updated randomization radio to be 4:1 for new cohort 3</a:t>
            </a:r>
          </a:p>
          <a:p>
            <a:pPr lvl="1"/>
            <a:r>
              <a:rPr lang="en-US" dirty="0"/>
              <a:t>Shortened the expectation duration of the accrual pauses given reduction in cohorts</a:t>
            </a:r>
          </a:p>
          <a:p>
            <a:endParaRPr lang="en-US" sz="1200" dirty="0"/>
          </a:p>
          <a:p>
            <a:pPr marL="0" indent="0">
              <a:lnSpc>
                <a:spcPct val="90000"/>
              </a:lnSpc>
              <a:buNone/>
            </a:pPr>
            <a:r>
              <a:rPr lang="en-US" sz="2400" b="1" dirty="0"/>
              <a:t>NO SUBSTANTIVE UPDATES were made to </a:t>
            </a:r>
            <a:r>
              <a:rPr lang="en-US" sz="2400" dirty="0"/>
              <a:t>(i.e., version footer updates only):</a:t>
            </a:r>
          </a:p>
          <a:p>
            <a:pPr lvl="1">
              <a:lnSpc>
                <a:spcPct val="90000"/>
              </a:lnSpc>
            </a:pPr>
            <a:r>
              <a:rPr lang="en-US" sz="2400" dirty="0"/>
              <a:t>Section 4: Informed Consent </a:t>
            </a:r>
          </a:p>
          <a:p>
            <a:pPr lvl="1">
              <a:lnSpc>
                <a:spcPct val="90000"/>
              </a:lnSpc>
            </a:pPr>
            <a:r>
              <a:rPr lang="en-US" sz="2400" dirty="0"/>
              <a:t>Section 10: Laboratory Considerations</a:t>
            </a:r>
          </a:p>
          <a:p>
            <a:pPr lvl="1">
              <a:lnSpc>
                <a:spcPct val="90000"/>
              </a:lnSpc>
            </a:pPr>
            <a:r>
              <a:rPr lang="en-US" sz="2400" dirty="0"/>
              <a:t>Section 12: Data Communiques </a:t>
            </a:r>
          </a:p>
          <a:p>
            <a:endParaRPr lang="en-US" dirty="0"/>
          </a:p>
          <a:p>
            <a:endParaRPr lang="en-US" dirty="0"/>
          </a:p>
        </p:txBody>
      </p:sp>
      <p:sp>
        <p:nvSpPr>
          <p:cNvPr id="4" name="Footer Placeholder 3">
            <a:extLst>
              <a:ext uri="{FF2B5EF4-FFF2-40B4-BE49-F238E27FC236}">
                <a16:creationId xmlns:a16="http://schemas.microsoft.com/office/drawing/2014/main" id="{F5D28643-1A28-4C20-9337-48A91F7D89F0}"/>
              </a:ext>
            </a:extLst>
          </p:cNvPr>
          <p:cNvSpPr>
            <a:spLocks noGrp="1"/>
          </p:cNvSpPr>
          <p:nvPr>
            <p:ph type="ftr" sz="quarter" idx="11"/>
          </p:nvPr>
        </p:nvSpPr>
        <p:spPr/>
        <p:txBody>
          <a:bodyPr/>
          <a:lstStyle/>
          <a:p>
            <a:pPr eaLnBrk="1" hangingPunct="1">
              <a:defRPr/>
            </a:pPr>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BB7FF9AA-CFC0-450C-A50D-E0AD5647F4A2}"/>
              </a:ext>
            </a:extLst>
          </p:cNvPr>
          <p:cNvSpPr>
            <a:spLocks noGrp="1"/>
          </p:cNvSpPr>
          <p:nvPr>
            <p:ph type="sldNum" sz="quarter" idx="12"/>
          </p:nvPr>
        </p:nvSpPr>
        <p:spPr/>
        <p:txBody>
          <a:bodyPr/>
          <a:lstStyle/>
          <a:p>
            <a:pPr eaLnBrk="1" hangingPunct="1">
              <a:defRPr/>
            </a:pPr>
            <a:fld id="{6A5B6429-6ED7-4B0A-99FC-6A29B22D66BA}" type="slidenum">
              <a:rPr lang="en-US" smtClean="0">
                <a:solidFill>
                  <a:prstClr val="black">
                    <a:tint val="75000"/>
                  </a:prstClr>
                </a:solidFill>
              </a:rPr>
              <a:pPr eaLnBrk="1" hangingPunct="1">
                <a:defRPr/>
              </a:pPr>
              <a:t>16</a:t>
            </a:fld>
            <a:endParaRPr lang="en-US" dirty="0">
              <a:solidFill>
                <a:prstClr val="black">
                  <a:tint val="75000"/>
                </a:prstClr>
              </a:solidFill>
            </a:endParaRPr>
          </a:p>
        </p:txBody>
      </p:sp>
    </p:spTree>
    <p:extLst>
      <p:ext uri="{BB962C8B-B14F-4D97-AF65-F5344CB8AC3E}">
        <p14:creationId xmlns:p14="http://schemas.microsoft.com/office/powerpoint/2010/main" val="34784637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E5C5E-E124-4A3C-983B-E67002667CC6}"/>
              </a:ext>
            </a:extLst>
          </p:cNvPr>
          <p:cNvSpPr>
            <a:spLocks noGrp="1"/>
          </p:cNvSpPr>
          <p:nvPr>
            <p:ph type="title"/>
          </p:nvPr>
        </p:nvSpPr>
        <p:spPr/>
        <p:txBody>
          <a:bodyPr/>
          <a:lstStyle/>
          <a:p>
            <a:r>
              <a:rPr lang="en-US" dirty="0"/>
              <a:t>Other Protocol and SSP Updates</a:t>
            </a:r>
          </a:p>
        </p:txBody>
      </p:sp>
      <p:sp>
        <p:nvSpPr>
          <p:cNvPr id="3" name="Content Placeholder 2">
            <a:extLst>
              <a:ext uri="{FF2B5EF4-FFF2-40B4-BE49-F238E27FC236}">
                <a16:creationId xmlns:a16="http://schemas.microsoft.com/office/drawing/2014/main" id="{C3AA5522-ECB5-4725-B32E-6B587C2359AC}"/>
              </a:ext>
            </a:extLst>
          </p:cNvPr>
          <p:cNvSpPr>
            <a:spLocks noGrp="1"/>
          </p:cNvSpPr>
          <p:nvPr>
            <p:ph idx="1"/>
          </p:nvPr>
        </p:nvSpPr>
        <p:spPr/>
        <p:txBody>
          <a:bodyPr/>
          <a:lstStyle/>
          <a:p>
            <a:pPr marL="0" indent="0">
              <a:buNone/>
            </a:pPr>
            <a:r>
              <a:rPr lang="en-US" dirty="0"/>
              <a:t>Protocol:</a:t>
            </a:r>
          </a:p>
          <a:p>
            <a:r>
              <a:rPr lang="en-US" dirty="0"/>
              <a:t>Updated DAIDS references to “Site Clinical Operations and Research Essentials (SCORE) Manual” throughout</a:t>
            </a:r>
          </a:p>
          <a:p>
            <a:r>
              <a:rPr lang="en-US" dirty="0"/>
              <a:t>Updated description of clinical site monitoring to allow remote site monitoring </a:t>
            </a:r>
          </a:p>
          <a:p>
            <a:pPr marL="0" indent="0">
              <a:buNone/>
            </a:pPr>
            <a:endParaRPr lang="en-US" sz="500" dirty="0"/>
          </a:p>
          <a:p>
            <a:pPr marL="0" indent="0">
              <a:buNone/>
            </a:pPr>
            <a:r>
              <a:rPr lang="en-US" dirty="0"/>
              <a:t>SSP:</a:t>
            </a:r>
          </a:p>
          <a:p>
            <a:r>
              <a:rPr lang="en-US" dirty="0"/>
              <a:t>SSP Section 3 (Documentation): Updated to include cohort-specific readiness checklists as a study essential document</a:t>
            </a:r>
          </a:p>
          <a:p>
            <a:r>
              <a:rPr lang="en-US" dirty="0"/>
              <a:t>SSP Section 6 (Study Product): Noted that the “cohort 4” option on the MTN-042 Study Prescriptions and Request Slips should be disregarded</a:t>
            </a:r>
          </a:p>
          <a:p>
            <a:r>
              <a:rPr lang="en-US" dirty="0"/>
              <a:t>SSP Section 9 (Counseling): Updated references to the Counselor rating team in section 9.2.2.4 (Ivan Balan no longer at Columbia University)</a:t>
            </a:r>
          </a:p>
          <a:p>
            <a:r>
              <a:rPr lang="en-US" dirty="0"/>
              <a:t>SSP Section 12 (Reporting Plan): Added new Early Termination Listing Report</a:t>
            </a:r>
          </a:p>
          <a:p>
            <a:endParaRPr lang="en-US" dirty="0"/>
          </a:p>
        </p:txBody>
      </p:sp>
      <p:sp>
        <p:nvSpPr>
          <p:cNvPr id="4" name="Footer Placeholder 3">
            <a:extLst>
              <a:ext uri="{FF2B5EF4-FFF2-40B4-BE49-F238E27FC236}">
                <a16:creationId xmlns:a16="http://schemas.microsoft.com/office/drawing/2014/main" id="{B3D294F8-F49F-4556-B19C-260DF0FBE9DF}"/>
              </a:ext>
            </a:extLst>
          </p:cNvPr>
          <p:cNvSpPr>
            <a:spLocks noGrp="1"/>
          </p:cNvSpPr>
          <p:nvPr>
            <p:ph type="ftr" sz="quarter" idx="11"/>
          </p:nvPr>
        </p:nvSpPr>
        <p:spPr/>
        <p:txBody>
          <a:bodyPr/>
          <a:lstStyle/>
          <a:p>
            <a:pPr eaLnBrk="1" hangingPunct="1">
              <a:defRPr/>
            </a:pPr>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59219168-18AB-4233-8861-3F1C68E7F1C0}"/>
              </a:ext>
            </a:extLst>
          </p:cNvPr>
          <p:cNvSpPr>
            <a:spLocks noGrp="1"/>
          </p:cNvSpPr>
          <p:nvPr>
            <p:ph type="sldNum" sz="quarter" idx="12"/>
          </p:nvPr>
        </p:nvSpPr>
        <p:spPr/>
        <p:txBody>
          <a:bodyPr/>
          <a:lstStyle/>
          <a:p>
            <a:pPr eaLnBrk="1" hangingPunct="1">
              <a:defRPr/>
            </a:pPr>
            <a:fld id="{6A5B6429-6ED7-4B0A-99FC-6A29B22D66BA}" type="slidenum">
              <a:rPr lang="en-US" smtClean="0">
                <a:solidFill>
                  <a:prstClr val="black">
                    <a:tint val="75000"/>
                  </a:prstClr>
                </a:solidFill>
              </a:rPr>
              <a:pPr eaLnBrk="1" hangingPunct="1">
                <a:defRPr/>
              </a:pPr>
              <a:t>17</a:t>
            </a:fld>
            <a:endParaRPr lang="en-US">
              <a:solidFill>
                <a:prstClr val="black">
                  <a:tint val="75000"/>
                </a:prstClr>
              </a:solidFill>
            </a:endParaRPr>
          </a:p>
        </p:txBody>
      </p:sp>
    </p:spTree>
    <p:extLst>
      <p:ext uri="{BB962C8B-B14F-4D97-AF65-F5344CB8AC3E}">
        <p14:creationId xmlns:p14="http://schemas.microsoft.com/office/powerpoint/2010/main" val="5594129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9ED81-171E-474A-A9AF-EF051832E356}"/>
              </a:ext>
            </a:extLst>
          </p:cNvPr>
          <p:cNvSpPr>
            <a:spLocks noGrp="1"/>
          </p:cNvSpPr>
          <p:nvPr>
            <p:ph type="title"/>
          </p:nvPr>
        </p:nvSpPr>
        <p:spPr>
          <a:xfrm>
            <a:off x="609600" y="274638"/>
            <a:ext cx="10972800" cy="1143000"/>
          </a:xfrm>
        </p:spPr>
        <p:txBody>
          <a:bodyPr wrap="square" anchor="ctr">
            <a:normAutofit/>
          </a:bodyPr>
          <a:lstStyle/>
          <a:p>
            <a:r>
              <a:rPr lang="en-US">
                <a:solidFill>
                  <a:srgbClr val="740074"/>
                </a:solidFill>
              </a:rPr>
              <a:t>SSP Updates: Reminders</a:t>
            </a:r>
          </a:p>
        </p:txBody>
      </p:sp>
      <p:sp>
        <p:nvSpPr>
          <p:cNvPr id="3" name="Content Placeholder 2">
            <a:extLst>
              <a:ext uri="{FF2B5EF4-FFF2-40B4-BE49-F238E27FC236}">
                <a16:creationId xmlns:a16="http://schemas.microsoft.com/office/drawing/2014/main" id="{DA19C1EF-450E-4C04-ABDE-45CE89B4C65E}"/>
              </a:ext>
            </a:extLst>
          </p:cNvPr>
          <p:cNvSpPr>
            <a:spLocks noGrp="1"/>
          </p:cNvSpPr>
          <p:nvPr>
            <p:ph sz="half" idx="1"/>
          </p:nvPr>
        </p:nvSpPr>
        <p:spPr>
          <a:xfrm>
            <a:off x="609599" y="1600202"/>
            <a:ext cx="9658121" cy="4969649"/>
          </a:xfrm>
        </p:spPr>
        <p:txBody>
          <a:bodyPr wrap="square" anchor="t">
            <a:normAutofit/>
          </a:bodyPr>
          <a:lstStyle/>
          <a:p>
            <a:pPr>
              <a:lnSpc>
                <a:spcPct val="90000"/>
              </a:lnSpc>
            </a:pPr>
            <a:r>
              <a:rPr lang="en-US" altLang="en-US" sz="3200" dirty="0"/>
              <a:t>Version control document and updated sections available on MTN-042/DELIVER website</a:t>
            </a:r>
          </a:p>
          <a:p>
            <a:pPr lvl="1">
              <a:lnSpc>
                <a:spcPct val="90000"/>
              </a:lnSpc>
            </a:pPr>
            <a:r>
              <a:rPr lang="en-US" altLang="en-US" sz="2800" dirty="0"/>
              <a:t>Versions with tracked changes also provided over email</a:t>
            </a:r>
          </a:p>
          <a:p>
            <a:pPr>
              <a:lnSpc>
                <a:spcPct val="90000"/>
              </a:lnSpc>
            </a:pPr>
            <a:r>
              <a:rPr lang="en-US" altLang="en-US" sz="3200" dirty="0"/>
              <a:t>New sections should be printed and filed in study essential documents</a:t>
            </a:r>
          </a:p>
          <a:p>
            <a:pPr lvl="1">
              <a:lnSpc>
                <a:spcPct val="90000"/>
              </a:lnSpc>
            </a:pPr>
            <a:r>
              <a:rPr lang="en-US" altLang="en-US" sz="2800" dirty="0"/>
              <a:t>Superseded versions should be maintained in archive</a:t>
            </a:r>
          </a:p>
          <a:p>
            <a:pPr>
              <a:lnSpc>
                <a:spcPct val="90000"/>
              </a:lnSpc>
            </a:pPr>
            <a:r>
              <a:rPr lang="en-US" altLang="en-US" sz="3200" dirty="0"/>
              <a:t>Document staff training on SSP updates</a:t>
            </a:r>
          </a:p>
          <a:p>
            <a:pPr marL="0" indent="0">
              <a:lnSpc>
                <a:spcPct val="90000"/>
              </a:lnSpc>
              <a:buNone/>
            </a:pPr>
            <a:endParaRPr lang="en-US" sz="2400" dirty="0"/>
          </a:p>
        </p:txBody>
      </p:sp>
      <p:pic>
        <p:nvPicPr>
          <p:cNvPr id="2050" name="Picture 2" descr="See the source image">
            <a:extLst>
              <a:ext uri="{FF2B5EF4-FFF2-40B4-BE49-F238E27FC236}">
                <a16:creationId xmlns:a16="http://schemas.microsoft.com/office/drawing/2014/main" id="{3BFC4971-6A7F-4A4B-82F7-B9E7362978B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975884" y="2876038"/>
            <a:ext cx="1898352" cy="2021914"/>
          </a:xfrm>
          <a:prstGeom prst="rect">
            <a:avLst/>
          </a:prstGeom>
          <a:solidFill>
            <a:srgbClr val="FFFFFF"/>
          </a:solidFill>
        </p:spPr>
      </p:pic>
      <p:sp>
        <p:nvSpPr>
          <p:cNvPr id="71" name="Footer Placeholder 4">
            <a:extLst>
              <a:ext uri="{FF2B5EF4-FFF2-40B4-BE49-F238E27FC236}">
                <a16:creationId xmlns:a16="http://schemas.microsoft.com/office/drawing/2014/main" id="{A929085A-23E0-470D-9937-CAB279547454}"/>
              </a:ext>
            </a:extLst>
          </p:cNvPr>
          <p:cNvSpPr>
            <a:spLocks noGrp="1"/>
          </p:cNvSpPr>
          <p:nvPr>
            <p:ph type="ftr" sz="quarter" idx="11"/>
          </p:nvPr>
        </p:nvSpPr>
        <p:spPr>
          <a:xfrm>
            <a:off x="4165600" y="6356353"/>
            <a:ext cx="3860800" cy="365125"/>
          </a:xfrm>
        </p:spPr>
        <p:txBody>
          <a:bodyPr/>
          <a:lstStyle/>
          <a:p>
            <a:pPr eaLnBrk="1" hangingPunct="1">
              <a:defRPr/>
            </a:pPr>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B1B5661B-D411-415D-9D13-F1810B846376}"/>
              </a:ext>
            </a:extLst>
          </p:cNvPr>
          <p:cNvSpPr>
            <a:spLocks noGrp="1"/>
          </p:cNvSpPr>
          <p:nvPr>
            <p:ph type="sldNum" sz="quarter" idx="12"/>
          </p:nvPr>
        </p:nvSpPr>
        <p:spPr>
          <a:xfrm>
            <a:off x="8737600" y="6356353"/>
            <a:ext cx="2844800" cy="365125"/>
          </a:xfrm>
        </p:spPr>
        <p:txBody>
          <a:bodyPr anchor="ctr">
            <a:normAutofit/>
          </a:bodyPr>
          <a:lstStyle/>
          <a:p>
            <a:pPr eaLnBrk="1" hangingPunct="1">
              <a:spcAft>
                <a:spcPts val="600"/>
              </a:spcAft>
              <a:defRPr/>
            </a:pPr>
            <a:fld id="{6A5B6429-6ED7-4B0A-99FC-6A29B22D66BA}" type="slidenum">
              <a:rPr lang="en-US" smtClean="0">
                <a:solidFill>
                  <a:prstClr val="black">
                    <a:tint val="75000"/>
                  </a:prstClr>
                </a:solidFill>
              </a:rPr>
              <a:pPr eaLnBrk="1" hangingPunct="1">
                <a:spcAft>
                  <a:spcPts val="600"/>
                </a:spcAft>
                <a:defRPr/>
              </a:pPr>
              <a:t>18</a:t>
            </a:fld>
            <a:endParaRPr lang="en-US">
              <a:solidFill>
                <a:prstClr val="black">
                  <a:tint val="75000"/>
                </a:prstClr>
              </a:solidFill>
            </a:endParaRPr>
          </a:p>
        </p:txBody>
      </p:sp>
    </p:spTree>
    <p:extLst>
      <p:ext uri="{BB962C8B-B14F-4D97-AF65-F5344CB8AC3E}">
        <p14:creationId xmlns:p14="http://schemas.microsoft.com/office/powerpoint/2010/main" val="26536639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CF7CF6F-FA7F-4412-9B0A-95CE11BD36A4}"/>
              </a:ext>
            </a:extLst>
          </p:cNvPr>
          <p:cNvSpPr>
            <a:spLocks noGrp="1"/>
          </p:cNvSpPr>
          <p:nvPr>
            <p:ph type="title"/>
          </p:nvPr>
        </p:nvSpPr>
        <p:spPr>
          <a:xfrm>
            <a:off x="687070" y="136522"/>
            <a:ext cx="11029616" cy="1013800"/>
          </a:xfrm>
        </p:spPr>
        <p:txBody>
          <a:bodyPr vert="horz" lIns="91440" tIns="45720" rIns="91440" bIns="45720" rtlCol="0" anchor="b">
            <a:normAutofit/>
          </a:bodyPr>
          <a:lstStyle/>
          <a:p>
            <a:r>
              <a:rPr lang="en-US" dirty="0">
                <a:solidFill>
                  <a:srgbClr val="740074"/>
                </a:solidFill>
              </a:rPr>
              <a:t>Study Materials Updates, V2.0</a:t>
            </a:r>
          </a:p>
        </p:txBody>
      </p:sp>
      <p:pic>
        <p:nvPicPr>
          <p:cNvPr id="13" name="Picture 12" descr="A picture containing text, indoor, person&#10;&#10;Description automatically generated">
            <a:extLst>
              <a:ext uri="{FF2B5EF4-FFF2-40B4-BE49-F238E27FC236}">
                <a16:creationId xmlns:a16="http://schemas.microsoft.com/office/drawing/2014/main" id="{21C4DF59-245C-4664-A19F-597824D836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265" y="2527156"/>
            <a:ext cx="3314204" cy="2560223"/>
          </a:xfrm>
          <a:prstGeom prst="rect">
            <a:avLst/>
          </a:prstGeom>
        </p:spPr>
      </p:pic>
      <p:sp>
        <p:nvSpPr>
          <p:cNvPr id="6" name="Content Placeholder 5">
            <a:extLst>
              <a:ext uri="{FF2B5EF4-FFF2-40B4-BE49-F238E27FC236}">
                <a16:creationId xmlns:a16="http://schemas.microsoft.com/office/drawing/2014/main" id="{9C1D586D-F8A5-4E17-AE86-B4043E85C64B}"/>
              </a:ext>
            </a:extLst>
          </p:cNvPr>
          <p:cNvSpPr>
            <a:spLocks noGrp="1"/>
          </p:cNvSpPr>
          <p:nvPr>
            <p:ph sz="half" idx="1"/>
          </p:nvPr>
        </p:nvSpPr>
        <p:spPr>
          <a:xfrm>
            <a:off x="3714751" y="1773886"/>
            <a:ext cx="8001936" cy="4582467"/>
          </a:xfrm>
        </p:spPr>
        <p:txBody>
          <a:bodyPr vert="horz" lIns="91440" tIns="45720" rIns="91440" bIns="45720" rtlCol="0" anchor="ctr" anchorCtr="0">
            <a:normAutofit/>
          </a:bodyPr>
          <a:lstStyle/>
          <a:p>
            <a:pPr marL="0" indent="0">
              <a:buNone/>
            </a:pPr>
            <a:r>
              <a:rPr lang="en-US" sz="2400" kern="1200" dirty="0">
                <a:solidFill>
                  <a:schemeClr val="tx2"/>
                </a:solidFill>
                <a:latin typeface="+mn-lt"/>
                <a:ea typeface="+mn-ea"/>
                <a:cs typeface="+mn-cs"/>
              </a:rPr>
              <a:t>The following study materials are being updated based on protocol version 2.0 and will be issued shortly:</a:t>
            </a:r>
          </a:p>
          <a:p>
            <a:pPr lvl="1"/>
            <a:r>
              <a:rPr lang="en-US" sz="2400" b="1" kern="1200" dirty="0">
                <a:solidFill>
                  <a:schemeClr val="tx2"/>
                </a:solidFill>
                <a:latin typeface="+mn-lt"/>
                <a:ea typeface="+mn-ea"/>
                <a:cs typeface="+mn-cs"/>
              </a:rPr>
              <a:t>MTN-042/MTN-043 Study Education Slides</a:t>
            </a:r>
          </a:p>
          <a:p>
            <a:pPr lvl="1"/>
            <a:r>
              <a:rPr lang="en-US" sz="2400" b="1" kern="1200" dirty="0">
                <a:solidFill>
                  <a:schemeClr val="tx2"/>
                </a:solidFill>
                <a:latin typeface="+mn-lt"/>
                <a:ea typeface="+mn-ea"/>
                <a:cs typeface="+mn-cs"/>
              </a:rPr>
              <a:t>MTN-042 Study Overview Factsheet</a:t>
            </a:r>
          </a:p>
          <a:p>
            <a:pPr lvl="1"/>
            <a:r>
              <a:rPr lang="en-US" sz="2400" b="1" kern="1200" dirty="0">
                <a:solidFill>
                  <a:schemeClr val="tx2"/>
                </a:solidFill>
                <a:latin typeface="+mn-lt"/>
                <a:ea typeface="+mn-ea"/>
                <a:cs typeface="+mn-cs"/>
              </a:rPr>
              <a:t>MTN-042 Study Product Factsheet</a:t>
            </a:r>
          </a:p>
          <a:p>
            <a:pPr lvl="1"/>
            <a:r>
              <a:rPr lang="en-US" sz="2400" b="1" kern="1200" dirty="0">
                <a:solidFill>
                  <a:schemeClr val="tx2"/>
                </a:solidFill>
                <a:latin typeface="+mn-lt"/>
                <a:ea typeface="+mn-ea"/>
                <a:cs typeface="+mn-cs"/>
              </a:rPr>
              <a:t>Provider Guide</a:t>
            </a:r>
          </a:p>
          <a:p>
            <a:pPr lvl="1"/>
            <a:r>
              <a:rPr lang="en-US" sz="2400" b="1" dirty="0">
                <a:solidFill>
                  <a:schemeClr val="tx2"/>
                </a:solidFill>
              </a:rPr>
              <a:t>Informed Consent Comprehension Checklists</a:t>
            </a:r>
          </a:p>
          <a:p>
            <a:pPr lvl="2"/>
            <a:r>
              <a:rPr lang="en-US" sz="1800" dirty="0">
                <a:solidFill>
                  <a:schemeClr val="tx2"/>
                </a:solidFill>
              </a:rPr>
              <a:t>Maternal: Removed reference to 2:1 randomization ratio</a:t>
            </a:r>
          </a:p>
          <a:p>
            <a:pPr lvl="2"/>
            <a:r>
              <a:rPr lang="en-US" sz="1800" dirty="0">
                <a:solidFill>
                  <a:schemeClr val="tx2"/>
                </a:solidFill>
              </a:rPr>
              <a:t>Infant: version change to footer only</a:t>
            </a:r>
          </a:p>
          <a:p>
            <a:pPr lvl="1"/>
            <a:r>
              <a:rPr lang="en-US" sz="2400" b="1" dirty="0">
                <a:solidFill>
                  <a:schemeClr val="tx2"/>
                </a:solidFill>
              </a:rPr>
              <a:t>Behavioral Eligibility Worksheets </a:t>
            </a:r>
            <a:r>
              <a:rPr lang="en-US" sz="2400" dirty="0">
                <a:solidFill>
                  <a:schemeClr val="tx2"/>
                </a:solidFill>
              </a:rPr>
              <a:t>(version change to footer only, no content changes)</a:t>
            </a:r>
          </a:p>
          <a:p>
            <a:pPr lvl="1"/>
            <a:endParaRPr lang="en-US" sz="1800" kern="1200" dirty="0">
              <a:solidFill>
                <a:schemeClr val="tx2"/>
              </a:solidFill>
              <a:latin typeface="+mn-lt"/>
              <a:ea typeface="+mn-ea"/>
              <a:cs typeface="+mn-cs"/>
            </a:endParaRPr>
          </a:p>
        </p:txBody>
      </p:sp>
      <p:sp>
        <p:nvSpPr>
          <p:cNvPr id="2" name="Slide Number Placeholder 1">
            <a:extLst>
              <a:ext uri="{FF2B5EF4-FFF2-40B4-BE49-F238E27FC236}">
                <a16:creationId xmlns:a16="http://schemas.microsoft.com/office/drawing/2014/main" id="{9EEEC898-F5A0-4C32-9FE4-4A8DAB8ABF27}"/>
              </a:ext>
            </a:extLst>
          </p:cNvPr>
          <p:cNvSpPr>
            <a:spLocks noGrp="1"/>
          </p:cNvSpPr>
          <p:nvPr>
            <p:ph type="sldNum" sz="quarter" idx="12"/>
          </p:nvPr>
        </p:nvSpPr>
        <p:spPr/>
        <p:txBody>
          <a:bodyPr/>
          <a:lstStyle/>
          <a:p>
            <a:fld id="{148E8A1E-37F3-4031-B8CB-9EBA0C85FDC6}" type="slidenum">
              <a:rPr lang="en-US" smtClean="0"/>
              <a:t>19</a:t>
            </a:fld>
            <a:endParaRPr lang="en-US"/>
          </a:p>
        </p:txBody>
      </p:sp>
      <p:sp>
        <p:nvSpPr>
          <p:cNvPr id="9" name="TextBox 8">
            <a:extLst>
              <a:ext uri="{FF2B5EF4-FFF2-40B4-BE49-F238E27FC236}">
                <a16:creationId xmlns:a16="http://schemas.microsoft.com/office/drawing/2014/main" id="{29A391AE-5C7A-42ED-989A-3B5CBB5F975A}"/>
              </a:ext>
            </a:extLst>
          </p:cNvPr>
          <p:cNvSpPr txBox="1"/>
          <p:nvPr/>
        </p:nvSpPr>
        <p:spPr>
          <a:xfrm>
            <a:off x="2010289" y="6279547"/>
            <a:ext cx="8431773" cy="369332"/>
          </a:xfrm>
          <a:prstGeom prst="rect">
            <a:avLst/>
          </a:prstGeom>
          <a:noFill/>
        </p:spPr>
        <p:txBody>
          <a:bodyPr wrap="square">
            <a:spAutoFit/>
          </a:bodyPr>
          <a:lstStyle/>
          <a:p>
            <a:r>
              <a:rPr lang="en-US" sz="1800" dirty="0">
                <a:solidFill>
                  <a:schemeClr val="tx2"/>
                </a:solidFill>
              </a:rPr>
              <a:t>Will be available </a:t>
            </a:r>
            <a:r>
              <a:rPr lang="en-US" sz="1800" kern="1200" dirty="0">
                <a:solidFill>
                  <a:schemeClr val="tx2"/>
                </a:solidFill>
                <a:latin typeface="+mn-lt"/>
                <a:ea typeface="+mn-ea"/>
                <a:cs typeface="+mn-cs"/>
              </a:rPr>
              <a:t>on MTN-042 website under </a:t>
            </a:r>
            <a:r>
              <a:rPr lang="en-US" sz="1800" b="1" kern="1200" dirty="0">
                <a:solidFill>
                  <a:schemeClr val="tx2"/>
                </a:solidFill>
                <a:latin typeface="+mn-lt"/>
                <a:ea typeface="+mn-ea"/>
                <a:cs typeface="+mn-cs"/>
                <a:hlinkClick r:id="rId4"/>
              </a:rPr>
              <a:t>“Study Implementation Materials” </a:t>
            </a:r>
            <a:endParaRPr lang="en-US" sz="1800" kern="1200" dirty="0">
              <a:solidFill>
                <a:schemeClr val="tx2"/>
              </a:solidFill>
              <a:latin typeface="+mn-lt"/>
              <a:ea typeface="+mn-ea"/>
              <a:cs typeface="+mn-cs"/>
            </a:endParaRPr>
          </a:p>
        </p:txBody>
      </p:sp>
    </p:spTree>
    <p:extLst>
      <p:ext uri="{BB962C8B-B14F-4D97-AF65-F5344CB8AC3E}">
        <p14:creationId xmlns:p14="http://schemas.microsoft.com/office/powerpoint/2010/main" val="42406575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E64D9-EC6F-407D-8C0C-88A8E4AAAC4E}"/>
              </a:ext>
            </a:extLst>
          </p:cNvPr>
          <p:cNvSpPr>
            <a:spLocks noGrp="1"/>
          </p:cNvSpPr>
          <p:nvPr>
            <p:ph type="title"/>
          </p:nvPr>
        </p:nvSpPr>
        <p:spPr/>
        <p:txBody>
          <a:bodyPr/>
          <a:lstStyle/>
          <a:p>
            <a:r>
              <a:rPr lang="en-US" dirty="0"/>
              <a:t>MTN-042 Protocol Version 2.0 (20MAY2021)</a:t>
            </a:r>
            <a:br>
              <a:rPr lang="en-US" dirty="0"/>
            </a:br>
            <a:r>
              <a:rPr lang="en-US" dirty="0"/>
              <a:t>Implementation Guidance</a:t>
            </a:r>
          </a:p>
        </p:txBody>
      </p:sp>
      <p:sp>
        <p:nvSpPr>
          <p:cNvPr id="3" name="Content Placeholder 2">
            <a:extLst>
              <a:ext uri="{FF2B5EF4-FFF2-40B4-BE49-F238E27FC236}">
                <a16:creationId xmlns:a16="http://schemas.microsoft.com/office/drawing/2014/main" id="{341068AD-778D-4FB4-81A4-0FF67BD21C50}"/>
              </a:ext>
            </a:extLst>
          </p:cNvPr>
          <p:cNvSpPr>
            <a:spLocks noGrp="1"/>
          </p:cNvSpPr>
          <p:nvPr>
            <p:ph idx="1"/>
          </p:nvPr>
        </p:nvSpPr>
        <p:spPr>
          <a:xfrm>
            <a:off x="609600" y="1753682"/>
            <a:ext cx="11582400" cy="4785232"/>
          </a:xfrm>
        </p:spPr>
        <p:txBody>
          <a:bodyPr/>
          <a:lstStyle/>
          <a:p>
            <a:pPr>
              <a:spcAft>
                <a:spcPts val="1200"/>
              </a:spcAft>
            </a:pPr>
            <a:r>
              <a:rPr lang="en-US" dirty="0"/>
              <a:t>Upon receiving final IRB/EC/Regulatory Authority approvals for this amendment, please implement the amendment immediately, including administration of the updated ICFs.  </a:t>
            </a:r>
          </a:p>
          <a:p>
            <a:pPr>
              <a:spcAft>
                <a:spcPts val="1200"/>
              </a:spcAft>
            </a:pPr>
            <a:r>
              <a:rPr lang="en-US" dirty="0"/>
              <a:t>Protocol registration is not required prior to implementation of the amendment and implementation of protocol amendments must begin within </a:t>
            </a:r>
            <a:r>
              <a:rPr lang="en-US" dirty="0">
                <a:solidFill>
                  <a:schemeClr val="accent4"/>
                </a:solidFill>
              </a:rPr>
              <a:t>5 days</a:t>
            </a:r>
            <a:r>
              <a:rPr lang="en-US" dirty="0"/>
              <a:t> of approval.  </a:t>
            </a:r>
          </a:p>
          <a:p>
            <a:pPr lvl="1">
              <a:spcAft>
                <a:spcPts val="1200"/>
              </a:spcAft>
            </a:pPr>
            <a:r>
              <a:rPr lang="en-US" dirty="0"/>
              <a:t>PRO submission should be made </a:t>
            </a:r>
            <a:r>
              <a:rPr lang="en-US" dirty="0">
                <a:solidFill>
                  <a:schemeClr val="accent4"/>
                </a:solidFill>
              </a:rPr>
              <a:t>within 14 days </a:t>
            </a:r>
            <a:r>
              <a:rPr lang="en-US" dirty="0"/>
              <a:t>of receipt of final written documentation of IRB/EC/Regulatory Authority approval </a:t>
            </a:r>
          </a:p>
          <a:p>
            <a:pPr>
              <a:spcAft>
                <a:spcPts val="1200"/>
              </a:spcAft>
            </a:pPr>
            <a:r>
              <a:rPr lang="en-US" dirty="0"/>
              <a:t>Please send a notification to the MTN-042 management team with the date when Version 2.0 of the protocol is implemented at the site. </a:t>
            </a:r>
          </a:p>
          <a:p>
            <a:pPr marL="0" indent="0">
              <a:spcAft>
                <a:spcPts val="1200"/>
              </a:spcAft>
              <a:buNone/>
            </a:pPr>
            <a:endParaRPr lang="en-US" sz="2800" b="1" dirty="0">
              <a:solidFill>
                <a:srgbClr val="660066"/>
              </a:solidFill>
            </a:endParaRPr>
          </a:p>
        </p:txBody>
      </p:sp>
      <p:sp>
        <p:nvSpPr>
          <p:cNvPr id="4" name="Footer Placeholder 3">
            <a:extLst>
              <a:ext uri="{FF2B5EF4-FFF2-40B4-BE49-F238E27FC236}">
                <a16:creationId xmlns:a16="http://schemas.microsoft.com/office/drawing/2014/main" id="{29D38D20-8B98-4E2F-A4C3-B8CFF7150027}"/>
              </a:ext>
            </a:extLst>
          </p:cNvPr>
          <p:cNvSpPr>
            <a:spLocks noGrp="1"/>
          </p:cNvSpPr>
          <p:nvPr>
            <p:ph type="ftr" sz="quarter" idx="11"/>
          </p:nvPr>
        </p:nvSpPr>
        <p:spPr/>
        <p:txBody>
          <a:bodyPr/>
          <a:lstStyle/>
          <a:p>
            <a:pPr eaLnBrk="1" hangingPunct="1">
              <a:defRPr/>
            </a:pPr>
            <a:endParaRPr lang="en-US" dirty="0">
              <a:solidFill>
                <a:prstClr val="black">
                  <a:tint val="75000"/>
                </a:prstClr>
              </a:solidFill>
            </a:endParaRPr>
          </a:p>
        </p:txBody>
      </p:sp>
      <p:sp>
        <p:nvSpPr>
          <p:cNvPr id="5" name="Slide Number Placeholder 4">
            <a:extLst>
              <a:ext uri="{FF2B5EF4-FFF2-40B4-BE49-F238E27FC236}">
                <a16:creationId xmlns:a16="http://schemas.microsoft.com/office/drawing/2014/main" id="{3D289B68-C2F1-422F-9D1A-F6F648D2154B}"/>
              </a:ext>
            </a:extLst>
          </p:cNvPr>
          <p:cNvSpPr>
            <a:spLocks noGrp="1"/>
          </p:cNvSpPr>
          <p:nvPr>
            <p:ph type="sldNum" sz="quarter" idx="12"/>
          </p:nvPr>
        </p:nvSpPr>
        <p:spPr/>
        <p:txBody>
          <a:bodyPr/>
          <a:lstStyle/>
          <a:p>
            <a:pPr eaLnBrk="1" hangingPunct="1">
              <a:defRPr/>
            </a:pPr>
            <a:fld id="{6A5B6429-6ED7-4B0A-99FC-6A29B22D66BA}" type="slidenum">
              <a:rPr lang="en-US" smtClean="0">
                <a:solidFill>
                  <a:prstClr val="black">
                    <a:tint val="75000"/>
                  </a:prstClr>
                </a:solidFill>
              </a:rPr>
              <a:pPr eaLnBrk="1" hangingPunct="1">
                <a:defRPr/>
              </a:pPr>
              <a:t>2</a:t>
            </a:fld>
            <a:endParaRPr lang="en-US">
              <a:solidFill>
                <a:prstClr val="black">
                  <a:tint val="75000"/>
                </a:prstClr>
              </a:solidFill>
            </a:endParaRPr>
          </a:p>
        </p:txBody>
      </p:sp>
    </p:spTree>
    <p:extLst>
      <p:ext uri="{BB962C8B-B14F-4D97-AF65-F5344CB8AC3E}">
        <p14:creationId xmlns:p14="http://schemas.microsoft.com/office/powerpoint/2010/main" val="3715795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E487C-0D63-4DC4-BB61-672E766F3C3C}"/>
              </a:ext>
            </a:extLst>
          </p:cNvPr>
          <p:cNvSpPr>
            <a:spLocks noGrp="1"/>
          </p:cNvSpPr>
          <p:nvPr>
            <p:ph type="title"/>
          </p:nvPr>
        </p:nvSpPr>
        <p:spPr/>
        <p:txBody>
          <a:bodyPr/>
          <a:lstStyle/>
          <a:p>
            <a:r>
              <a:rPr lang="en-US" dirty="0"/>
              <a:t>Questions?</a:t>
            </a:r>
            <a:br>
              <a:rPr lang="en-US" dirty="0"/>
            </a:br>
            <a:r>
              <a:rPr lang="en-US" dirty="0"/>
              <a:t>Email </a:t>
            </a:r>
            <a:r>
              <a:rPr lang="en-US" b="0" i="0" dirty="0">
                <a:solidFill>
                  <a:srgbClr val="4F4F4F"/>
                </a:solidFill>
                <a:effectLst/>
                <a:latin typeface="Roboto" panose="02000000000000000000" pitchFamily="2" charset="0"/>
              </a:rPr>
              <a:t>mtn042mgmt@mtnstopshiv.org</a:t>
            </a:r>
            <a:endParaRPr lang="en-US" dirty="0"/>
          </a:p>
        </p:txBody>
      </p:sp>
      <p:sp>
        <p:nvSpPr>
          <p:cNvPr id="4" name="Footer Placeholder 3">
            <a:extLst>
              <a:ext uri="{FF2B5EF4-FFF2-40B4-BE49-F238E27FC236}">
                <a16:creationId xmlns:a16="http://schemas.microsoft.com/office/drawing/2014/main" id="{A4D5EE12-46AF-4E8C-B8E5-941BE290CD00}"/>
              </a:ext>
            </a:extLst>
          </p:cNvPr>
          <p:cNvSpPr>
            <a:spLocks noGrp="1"/>
          </p:cNvSpPr>
          <p:nvPr>
            <p:ph type="ftr" sz="quarter" idx="11"/>
          </p:nvPr>
        </p:nvSpPr>
        <p:spPr/>
        <p:txBody>
          <a:bodyPr/>
          <a:lstStyle/>
          <a:p>
            <a:pPr eaLnBrk="1" hangingPunct="1">
              <a:defRPr/>
            </a:pPr>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C324D20B-8D6D-408E-BA8B-CEBE8BBD6A4C}"/>
              </a:ext>
            </a:extLst>
          </p:cNvPr>
          <p:cNvSpPr>
            <a:spLocks noGrp="1"/>
          </p:cNvSpPr>
          <p:nvPr>
            <p:ph type="sldNum" sz="quarter" idx="12"/>
          </p:nvPr>
        </p:nvSpPr>
        <p:spPr/>
        <p:txBody>
          <a:bodyPr/>
          <a:lstStyle/>
          <a:p>
            <a:pPr eaLnBrk="1" hangingPunct="1">
              <a:defRPr/>
            </a:pPr>
            <a:fld id="{6A5B6429-6ED7-4B0A-99FC-6A29B22D66BA}" type="slidenum">
              <a:rPr lang="en-US" smtClean="0">
                <a:solidFill>
                  <a:prstClr val="black">
                    <a:tint val="75000"/>
                  </a:prstClr>
                </a:solidFill>
              </a:rPr>
              <a:pPr eaLnBrk="1" hangingPunct="1">
                <a:defRPr/>
              </a:pPr>
              <a:t>20</a:t>
            </a:fld>
            <a:endParaRPr lang="en-US">
              <a:solidFill>
                <a:prstClr val="black">
                  <a:tint val="75000"/>
                </a:prstClr>
              </a:solidFill>
            </a:endParaRPr>
          </a:p>
        </p:txBody>
      </p:sp>
      <p:pic>
        <p:nvPicPr>
          <p:cNvPr id="6" name="Picture 5" descr="A person smiling for the camera&#10;&#10;Description generated with very high confidence">
            <a:extLst>
              <a:ext uri="{FF2B5EF4-FFF2-40B4-BE49-F238E27FC236}">
                <a16:creationId xmlns:a16="http://schemas.microsoft.com/office/drawing/2014/main" id="{59BF7F89-91FC-409E-906D-0FFA3F7F97A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417842" y="1600200"/>
            <a:ext cx="7356316" cy="499734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191182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9BE05-42FC-4FDC-A225-F96035A0F82C}"/>
              </a:ext>
            </a:extLst>
          </p:cNvPr>
          <p:cNvSpPr>
            <a:spLocks noGrp="1"/>
          </p:cNvSpPr>
          <p:nvPr>
            <p:ph type="title"/>
          </p:nvPr>
        </p:nvSpPr>
        <p:spPr/>
        <p:txBody>
          <a:bodyPr/>
          <a:lstStyle/>
          <a:p>
            <a:r>
              <a:rPr lang="en-US" sz="3200"/>
              <a:t>Protocol V2.0: </a:t>
            </a:r>
            <a:r>
              <a:rPr lang="en-US"/>
              <a:t>Rationale</a:t>
            </a:r>
          </a:p>
        </p:txBody>
      </p:sp>
      <p:sp>
        <p:nvSpPr>
          <p:cNvPr id="3" name="Content Placeholder 2">
            <a:extLst>
              <a:ext uri="{FF2B5EF4-FFF2-40B4-BE49-F238E27FC236}">
                <a16:creationId xmlns:a16="http://schemas.microsoft.com/office/drawing/2014/main" id="{88F726D5-88B5-4A6E-926D-44AE7FCE4DF9}"/>
              </a:ext>
            </a:extLst>
          </p:cNvPr>
          <p:cNvSpPr>
            <a:spLocks noGrp="1"/>
          </p:cNvSpPr>
          <p:nvPr>
            <p:ph idx="1"/>
          </p:nvPr>
        </p:nvSpPr>
        <p:spPr>
          <a:xfrm>
            <a:off x="609600" y="1600200"/>
            <a:ext cx="11315700" cy="4785232"/>
          </a:xfrm>
        </p:spPr>
        <p:txBody>
          <a:bodyPr/>
          <a:lstStyle/>
          <a:p>
            <a:r>
              <a:rPr lang="en-US" sz="2000" dirty="0">
                <a:solidFill>
                  <a:srgbClr val="000000"/>
                </a:solidFill>
                <a:latin typeface="Calibri-Light"/>
                <a:ea typeface="Calibri" panose="020F0502020204030204" pitchFamily="34" charset="0"/>
                <a:cs typeface="Calibri-Light"/>
              </a:rPr>
              <a:t>Increased call for better drug safety data during pregnancy and for ethical inclusion of pregnant women in clinical research </a:t>
            </a:r>
          </a:p>
          <a:p>
            <a:r>
              <a:rPr lang="en-US" sz="2000" dirty="0">
                <a:solidFill>
                  <a:srgbClr val="000000"/>
                </a:solidFill>
                <a:latin typeface="Calibri-Light"/>
                <a:ea typeface="Calibri" panose="020F0502020204030204" pitchFamily="34" charset="0"/>
                <a:cs typeface="Calibri-Light"/>
              </a:rPr>
              <a:t>HIV prevention landscape has changed: </a:t>
            </a:r>
          </a:p>
          <a:p>
            <a:pPr lvl="1"/>
            <a:r>
              <a:rPr lang="en-US" sz="2000" dirty="0">
                <a:solidFill>
                  <a:srgbClr val="000000"/>
                </a:solidFill>
                <a:latin typeface="Calibri-Light"/>
                <a:ea typeface="Calibri" panose="020F0502020204030204" pitchFamily="34" charset="0"/>
                <a:cs typeface="Calibri-Light"/>
              </a:rPr>
              <a:t>Dapivirine vaginal ring (DPV VR) has received a positive scientific opinion by the European Medicines Agency (EMA) under Article 58 </a:t>
            </a:r>
          </a:p>
          <a:p>
            <a:pPr lvl="1"/>
            <a:r>
              <a:rPr lang="en-US" sz="2000" dirty="0">
                <a:solidFill>
                  <a:srgbClr val="000000"/>
                </a:solidFill>
                <a:latin typeface="Calibri-Light"/>
                <a:ea typeface="Calibri" panose="020F0502020204030204" pitchFamily="34" charset="0"/>
                <a:cs typeface="Calibri-Light"/>
              </a:rPr>
              <a:t>World Health Organization (WHO) has included the DPV VR on its prequalification list of medicines as well as formulated a conditional recommendation supporting offering of the DPV-VR as an HIV prevention option.</a:t>
            </a:r>
          </a:p>
          <a:p>
            <a:r>
              <a:rPr lang="en-US" sz="2000" dirty="0">
                <a:solidFill>
                  <a:srgbClr val="000000"/>
                </a:solidFill>
                <a:latin typeface="Calibri-Light"/>
                <a:ea typeface="Calibri" panose="020F0502020204030204" pitchFamily="34" charset="0"/>
                <a:cs typeface="Calibri-Light"/>
              </a:rPr>
              <a:t>IPM is seeking regulatory approval of the DPV VR in several African countries* </a:t>
            </a:r>
          </a:p>
          <a:p>
            <a:pPr lvl="1"/>
            <a:r>
              <a:rPr lang="en-US" sz="2000" dirty="0">
                <a:solidFill>
                  <a:srgbClr val="000000"/>
                </a:solidFill>
                <a:latin typeface="Calibri-Light"/>
              </a:rPr>
              <a:t>With impending ring availability, there will be pregnancy exposures – either unintentional, or because women are at high HIV risk and they/their providers agree the benefits outweigh potential risks</a:t>
            </a:r>
          </a:p>
          <a:p>
            <a:pPr marL="0" indent="0" algn="ctr">
              <a:buNone/>
            </a:pPr>
            <a:endParaRPr lang="en-US" sz="1000" i="1" dirty="0">
              <a:solidFill>
                <a:schemeClr val="accent4"/>
              </a:solidFill>
              <a:latin typeface="Calibri-Light"/>
              <a:ea typeface="Calibri" panose="020F0502020204030204" pitchFamily="34" charset="0"/>
              <a:cs typeface="Calibri-Light"/>
            </a:endParaRPr>
          </a:p>
        </p:txBody>
      </p:sp>
      <p:sp>
        <p:nvSpPr>
          <p:cNvPr id="5" name="TextBox 4">
            <a:extLst>
              <a:ext uri="{FF2B5EF4-FFF2-40B4-BE49-F238E27FC236}">
                <a16:creationId xmlns:a16="http://schemas.microsoft.com/office/drawing/2014/main" id="{C34B46C2-C1D0-472E-9BA4-21CEDD2BCAC8}"/>
              </a:ext>
            </a:extLst>
          </p:cNvPr>
          <p:cNvSpPr txBox="1"/>
          <p:nvPr/>
        </p:nvSpPr>
        <p:spPr>
          <a:xfrm>
            <a:off x="2212282" y="5506810"/>
            <a:ext cx="7965830" cy="830997"/>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sz="2400" b="1" dirty="0">
                <a:solidFill>
                  <a:schemeClr val="bg1"/>
                </a:solidFill>
                <a:latin typeface="Calibri-Light"/>
                <a:ea typeface="Calibri" panose="020F0502020204030204" pitchFamily="34" charset="0"/>
                <a:cs typeface="Calibri-Light"/>
              </a:rPr>
              <a:t>Availability of ring safety data during pregnancy now more urgent, long pause between cohort 3 and 4 a concern</a:t>
            </a:r>
          </a:p>
        </p:txBody>
      </p:sp>
      <p:sp>
        <p:nvSpPr>
          <p:cNvPr id="6" name="TextBox 5">
            <a:extLst>
              <a:ext uri="{FF2B5EF4-FFF2-40B4-BE49-F238E27FC236}">
                <a16:creationId xmlns:a16="http://schemas.microsoft.com/office/drawing/2014/main" id="{0DAE0E79-CC59-4F73-892C-17CA466CF4E1}"/>
              </a:ext>
            </a:extLst>
          </p:cNvPr>
          <p:cNvSpPr txBox="1"/>
          <p:nvPr/>
        </p:nvSpPr>
        <p:spPr>
          <a:xfrm>
            <a:off x="609600" y="6414669"/>
            <a:ext cx="10356695" cy="369332"/>
          </a:xfrm>
          <a:prstGeom prst="rect">
            <a:avLst/>
          </a:prstGeom>
          <a:noFill/>
        </p:spPr>
        <p:txBody>
          <a:bodyPr wrap="square">
            <a:spAutoFit/>
          </a:bodyPr>
          <a:lstStyle/>
          <a:p>
            <a:r>
              <a:rPr lang="en-US" sz="1800" i="1" dirty="0">
                <a:solidFill>
                  <a:srgbClr val="000000"/>
                </a:solidFill>
                <a:latin typeface="Calibri-Light"/>
                <a:ea typeface="Calibri" panose="020F0502020204030204" pitchFamily="34" charset="0"/>
                <a:cs typeface="Calibri-Light"/>
              </a:rPr>
              <a:t>*LoA#1 to v2.0 in draft to update regulatory approval status since th</a:t>
            </a:r>
            <a:r>
              <a:rPr lang="en-US" i="1" dirty="0">
                <a:solidFill>
                  <a:srgbClr val="000000"/>
                </a:solidFill>
                <a:latin typeface="Calibri-Light"/>
                <a:ea typeface="Calibri" panose="020F0502020204030204" pitchFamily="34" charset="0"/>
                <a:cs typeface="Calibri-Light"/>
              </a:rPr>
              <a:t>e time of protocol v2.0 finalization</a:t>
            </a:r>
            <a:endParaRPr lang="en-US" dirty="0"/>
          </a:p>
        </p:txBody>
      </p:sp>
    </p:spTree>
    <p:extLst>
      <p:ext uri="{BB962C8B-B14F-4D97-AF65-F5344CB8AC3E}">
        <p14:creationId xmlns:p14="http://schemas.microsoft.com/office/powerpoint/2010/main" val="1715979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5F7A0-0606-442C-B7CB-4F8902DE0FB5}"/>
              </a:ext>
            </a:extLst>
          </p:cNvPr>
          <p:cNvSpPr>
            <a:spLocks noGrp="1"/>
          </p:cNvSpPr>
          <p:nvPr>
            <p:ph type="title"/>
          </p:nvPr>
        </p:nvSpPr>
        <p:spPr/>
        <p:txBody>
          <a:bodyPr/>
          <a:lstStyle/>
          <a:p>
            <a:r>
              <a:rPr lang="en-US" sz="3600" dirty="0"/>
              <a:t> DELIVER Protocol V2.0: Key Changes </a:t>
            </a:r>
          </a:p>
        </p:txBody>
      </p:sp>
      <p:sp>
        <p:nvSpPr>
          <p:cNvPr id="3" name="Text Placeholder 2">
            <a:extLst>
              <a:ext uri="{FF2B5EF4-FFF2-40B4-BE49-F238E27FC236}">
                <a16:creationId xmlns:a16="http://schemas.microsoft.com/office/drawing/2014/main" id="{7447E5C2-F8A0-437E-85C8-159D4D6527E8}"/>
              </a:ext>
            </a:extLst>
          </p:cNvPr>
          <p:cNvSpPr>
            <a:spLocks noGrp="1"/>
          </p:cNvSpPr>
          <p:nvPr>
            <p:ph idx="1"/>
          </p:nvPr>
        </p:nvSpPr>
        <p:spPr/>
        <p:txBody>
          <a:bodyPr/>
          <a:lstStyle/>
          <a:p>
            <a:r>
              <a:rPr lang="en-US" sz="3600" dirty="0"/>
              <a:t>Collapse current cohort 3 &amp; 4 into one ‘final cohort’ (new cohort 3)</a:t>
            </a:r>
          </a:p>
          <a:p>
            <a:pPr lvl="1"/>
            <a:r>
              <a:rPr lang="en-US" sz="3200" dirty="0"/>
              <a:t>Gestational Age Range to span 12 – 29 6/7 weeks </a:t>
            </a:r>
          </a:p>
          <a:p>
            <a:pPr lvl="2"/>
            <a:r>
              <a:rPr lang="en-US" sz="2900" i="1" dirty="0"/>
              <a:t>Efforts will be made to ensure that entire gestational age range is represented among the enrollments</a:t>
            </a:r>
            <a:endParaRPr lang="en-US" sz="2900" b="1" i="1" dirty="0"/>
          </a:p>
          <a:p>
            <a:pPr lvl="1"/>
            <a:r>
              <a:rPr lang="en-US" sz="3200" dirty="0"/>
              <a:t>Reduce sample size of final cohort to 250 participants </a:t>
            </a:r>
          </a:p>
          <a:p>
            <a:pPr lvl="1"/>
            <a:r>
              <a:rPr lang="en-US" sz="3200" dirty="0"/>
              <a:t>New randomization ratio of 4:1 (200 ring/50 Truvada)</a:t>
            </a:r>
          </a:p>
        </p:txBody>
      </p:sp>
      <p:sp>
        <p:nvSpPr>
          <p:cNvPr id="4" name="Slide Number Placeholder 3">
            <a:extLst>
              <a:ext uri="{FF2B5EF4-FFF2-40B4-BE49-F238E27FC236}">
                <a16:creationId xmlns:a16="http://schemas.microsoft.com/office/drawing/2014/main" id="{05A3C1A2-C4CC-4600-9B7B-8E7E8FB7B590}"/>
              </a:ext>
            </a:extLst>
          </p:cNvPr>
          <p:cNvSpPr>
            <a:spLocks noGrp="1"/>
          </p:cNvSpPr>
          <p:nvPr>
            <p:ph type="sldNum" idx="4294967295"/>
          </p:nvPr>
        </p:nvSpPr>
        <p:spPr>
          <a:xfrm>
            <a:off x="1524001" y="6332538"/>
            <a:ext cx="549275" cy="525462"/>
          </a:xfrm>
        </p:spPr>
        <p:txBody>
          <a:bodyPr/>
          <a:lstStyle/>
          <a:p>
            <a:fld id="{00000000-1234-1234-1234-123412341234}" type="slidenum">
              <a:rPr lang="en" smtClean="0"/>
              <a:pPr/>
              <a:t>4</a:t>
            </a:fld>
            <a:endParaRPr lang="en"/>
          </a:p>
        </p:txBody>
      </p:sp>
    </p:spTree>
    <p:extLst>
      <p:ext uri="{BB962C8B-B14F-4D97-AF65-F5344CB8AC3E}">
        <p14:creationId xmlns:p14="http://schemas.microsoft.com/office/powerpoint/2010/main" val="4042496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09FE5E6-F262-489F-A816-02B31A2A6948}"/>
              </a:ext>
            </a:extLst>
          </p:cNvPr>
          <p:cNvSpPr>
            <a:spLocks noGrp="1"/>
          </p:cNvSpPr>
          <p:nvPr>
            <p:ph type="title"/>
          </p:nvPr>
        </p:nvSpPr>
        <p:spPr>
          <a:xfrm>
            <a:off x="2010923" y="216478"/>
            <a:ext cx="8348331" cy="898615"/>
          </a:xfrm>
        </p:spPr>
        <p:txBody>
          <a:bodyPr/>
          <a:lstStyle/>
          <a:p>
            <a:r>
              <a:rPr lang="en-US" sz="3600" dirty="0">
                <a:solidFill>
                  <a:srgbClr val="740074"/>
                </a:solidFill>
              </a:rPr>
              <a:t>Protocol Version 2.0 Study Design</a:t>
            </a:r>
          </a:p>
        </p:txBody>
      </p:sp>
      <p:grpSp>
        <p:nvGrpSpPr>
          <p:cNvPr id="9" name="Group 8">
            <a:extLst>
              <a:ext uri="{FF2B5EF4-FFF2-40B4-BE49-F238E27FC236}">
                <a16:creationId xmlns:a16="http://schemas.microsoft.com/office/drawing/2014/main" id="{A96DDB03-21CC-43BA-A122-0894773052F6}"/>
              </a:ext>
            </a:extLst>
          </p:cNvPr>
          <p:cNvGrpSpPr/>
          <p:nvPr/>
        </p:nvGrpSpPr>
        <p:grpSpPr>
          <a:xfrm>
            <a:off x="4919068" y="2219193"/>
            <a:ext cx="2781678" cy="1228522"/>
            <a:chOff x="2756889" y="1670297"/>
            <a:chExt cx="3013485" cy="1330899"/>
          </a:xfrm>
        </p:grpSpPr>
        <p:sp>
          <p:nvSpPr>
            <p:cNvPr id="10" name="TextBox 9">
              <a:extLst>
                <a:ext uri="{FF2B5EF4-FFF2-40B4-BE49-F238E27FC236}">
                  <a16:creationId xmlns:a16="http://schemas.microsoft.com/office/drawing/2014/main" id="{44DC83D4-0BFC-4C76-85A6-513DF4729D73}"/>
                </a:ext>
              </a:extLst>
            </p:cNvPr>
            <p:cNvSpPr txBox="1"/>
            <p:nvPr/>
          </p:nvSpPr>
          <p:spPr>
            <a:xfrm>
              <a:off x="2756889" y="2112967"/>
              <a:ext cx="1481959" cy="888229"/>
            </a:xfrm>
            <a:prstGeom prst="rect">
              <a:avLst/>
            </a:prstGeom>
            <a:noFill/>
          </p:spPr>
          <p:txBody>
            <a:bodyPr wrap="square" rtlCol="0">
              <a:spAutoFit/>
            </a:bodyPr>
            <a:lstStyle/>
            <a:p>
              <a:pPr algn="r" defTabSz="844083">
                <a:buClr>
                  <a:srgbClr val="000000"/>
                </a:buClr>
                <a:defRPr/>
              </a:pPr>
              <a:r>
                <a:rPr lang="en-US" sz="1477" b="1" kern="0">
                  <a:solidFill>
                    <a:prstClr val="black"/>
                  </a:solidFill>
                  <a:latin typeface="Arial" panose="020B0604020202020204" pitchFamily="34" charset="0"/>
                  <a:cs typeface="Arial" panose="020B0604020202020204" pitchFamily="34" charset="0"/>
                  <a:sym typeface="Arial"/>
                </a:rPr>
                <a:t>Group 1</a:t>
              </a:r>
            </a:p>
            <a:p>
              <a:pPr algn="r" defTabSz="844083">
                <a:spcBef>
                  <a:spcPts val="369"/>
                </a:spcBef>
                <a:buClr>
                  <a:srgbClr val="000000"/>
                </a:buClr>
                <a:defRPr/>
              </a:pPr>
              <a:r>
                <a:rPr lang="en-US" sz="1292" b="1" kern="0">
                  <a:solidFill>
                    <a:srgbClr val="9900CC"/>
                  </a:solidFill>
                  <a:latin typeface="Arial" panose="020B0604020202020204" pitchFamily="34" charset="0"/>
                  <a:cs typeface="Arial" panose="020B0604020202020204" pitchFamily="34" charset="0"/>
                  <a:sym typeface="Arial"/>
                </a:rPr>
                <a:t>36+ weeks</a:t>
              </a:r>
            </a:p>
            <a:p>
              <a:pPr algn="r" defTabSz="844083">
                <a:spcBef>
                  <a:spcPts val="369"/>
                </a:spcBef>
                <a:buClr>
                  <a:srgbClr val="000000"/>
                </a:buClr>
                <a:defRPr/>
              </a:pPr>
              <a:r>
                <a:rPr lang="en-US" sz="1292" b="1" kern="0">
                  <a:solidFill>
                    <a:srgbClr val="9900CC"/>
                  </a:solidFill>
                  <a:latin typeface="Arial" panose="020B0604020202020204" pitchFamily="34" charset="0"/>
                  <a:cs typeface="Arial" panose="020B0604020202020204" pitchFamily="34" charset="0"/>
                  <a:sym typeface="Arial"/>
                </a:rPr>
                <a:t> pregnant</a:t>
              </a:r>
            </a:p>
          </p:txBody>
        </p:sp>
        <p:sp>
          <p:nvSpPr>
            <p:cNvPr id="11" name="Arrow: Pentagon 10">
              <a:extLst>
                <a:ext uri="{FF2B5EF4-FFF2-40B4-BE49-F238E27FC236}">
                  <a16:creationId xmlns:a16="http://schemas.microsoft.com/office/drawing/2014/main" id="{262B1584-C1EE-4E3E-A234-2A3B3A1E69C9}"/>
                </a:ext>
              </a:extLst>
            </p:cNvPr>
            <p:cNvSpPr/>
            <p:nvPr/>
          </p:nvSpPr>
          <p:spPr>
            <a:xfrm>
              <a:off x="4281417" y="2180329"/>
              <a:ext cx="1488957" cy="484632"/>
            </a:xfrm>
            <a:prstGeom prst="homePlate">
              <a:avLst/>
            </a:prstGeom>
            <a:solidFill>
              <a:srgbClr val="99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buClr>
                  <a:srgbClr val="000000"/>
                </a:buClr>
                <a:defRPr/>
              </a:pPr>
              <a:r>
                <a:rPr lang="en-US" sz="1846" b="1" kern="0">
                  <a:solidFill>
                    <a:prstClr val="white"/>
                  </a:solidFill>
                  <a:latin typeface="Candara"/>
                  <a:sym typeface="Arial"/>
                </a:rPr>
                <a:t>4-6 weeks</a:t>
              </a:r>
            </a:p>
          </p:txBody>
        </p:sp>
        <p:pic>
          <p:nvPicPr>
            <p:cNvPr id="12" name="Picture 11">
              <a:extLst>
                <a:ext uri="{FF2B5EF4-FFF2-40B4-BE49-F238E27FC236}">
                  <a16:creationId xmlns:a16="http://schemas.microsoft.com/office/drawing/2014/main" id="{473F64DC-11F2-4EF8-BB34-40F1AC66F06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2932230" y="1670297"/>
              <a:ext cx="391924" cy="1230202"/>
            </a:xfrm>
            <a:prstGeom prst="rect">
              <a:avLst/>
            </a:prstGeom>
          </p:spPr>
        </p:pic>
        <p:sp>
          <p:nvSpPr>
            <p:cNvPr id="13" name="TextBox 12">
              <a:extLst>
                <a:ext uri="{FF2B5EF4-FFF2-40B4-BE49-F238E27FC236}">
                  <a16:creationId xmlns:a16="http://schemas.microsoft.com/office/drawing/2014/main" id="{1B0660A8-5653-46F3-8C56-969A09A32901}"/>
                </a:ext>
              </a:extLst>
            </p:cNvPr>
            <p:cNvSpPr txBox="1"/>
            <p:nvPr/>
          </p:nvSpPr>
          <p:spPr>
            <a:xfrm>
              <a:off x="4402395" y="1863834"/>
              <a:ext cx="1353716" cy="346276"/>
            </a:xfrm>
            <a:prstGeom prst="rect">
              <a:avLst/>
            </a:prstGeom>
            <a:noFill/>
          </p:spPr>
          <p:txBody>
            <a:bodyPr wrap="square" rtlCol="0">
              <a:spAutoFit/>
            </a:bodyPr>
            <a:lstStyle/>
            <a:p>
              <a:pPr defTabSz="844083">
                <a:buClr>
                  <a:srgbClr val="000000"/>
                </a:buClr>
                <a:defRPr/>
              </a:pPr>
              <a:r>
                <a:rPr lang="en-US" sz="1477" b="1" kern="0">
                  <a:solidFill>
                    <a:prstClr val="black"/>
                  </a:solidFill>
                  <a:latin typeface="Candara"/>
                  <a:cs typeface="Arial"/>
                  <a:sym typeface="Arial"/>
                </a:rPr>
                <a:t>150 women</a:t>
              </a:r>
            </a:p>
          </p:txBody>
        </p:sp>
      </p:grpSp>
      <p:pic>
        <p:nvPicPr>
          <p:cNvPr id="14" name="Picture 13">
            <a:extLst>
              <a:ext uri="{FF2B5EF4-FFF2-40B4-BE49-F238E27FC236}">
                <a16:creationId xmlns:a16="http://schemas.microsoft.com/office/drawing/2014/main" id="{91B02970-92F9-4E2F-BACC-3903AA84CB4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16965" y="2662696"/>
            <a:ext cx="298235" cy="486742"/>
          </a:xfrm>
          <a:prstGeom prst="rect">
            <a:avLst/>
          </a:prstGeom>
        </p:spPr>
      </p:pic>
      <p:cxnSp>
        <p:nvCxnSpPr>
          <p:cNvPr id="15" name="Straight Arrow Connector 14">
            <a:extLst>
              <a:ext uri="{FF2B5EF4-FFF2-40B4-BE49-F238E27FC236}">
                <a16:creationId xmlns:a16="http://schemas.microsoft.com/office/drawing/2014/main" id="{948B4410-F5E7-4ED0-8670-03194F3E5771}"/>
              </a:ext>
            </a:extLst>
          </p:cNvPr>
          <p:cNvCxnSpPr>
            <a:cxnSpLocks/>
          </p:cNvCxnSpPr>
          <p:nvPr/>
        </p:nvCxnSpPr>
        <p:spPr>
          <a:xfrm flipV="1">
            <a:off x="8161050" y="2952280"/>
            <a:ext cx="427418" cy="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Diamond 15">
            <a:extLst>
              <a:ext uri="{FF2B5EF4-FFF2-40B4-BE49-F238E27FC236}">
                <a16:creationId xmlns:a16="http://schemas.microsoft.com/office/drawing/2014/main" id="{2D3C4ADA-9B10-477E-B354-7BFAADFF417B}"/>
              </a:ext>
            </a:extLst>
          </p:cNvPr>
          <p:cNvSpPr/>
          <p:nvPr/>
        </p:nvSpPr>
        <p:spPr>
          <a:xfrm>
            <a:off x="8707749" y="2533573"/>
            <a:ext cx="998843" cy="854173"/>
          </a:xfrm>
          <a:prstGeom prst="diamond">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844083">
              <a:buClr>
                <a:srgbClr val="000000"/>
              </a:buClr>
              <a:defRPr/>
            </a:pPr>
            <a:r>
              <a:rPr lang="en-US" sz="1292" b="1" kern="0">
                <a:solidFill>
                  <a:prstClr val="black"/>
                </a:solidFill>
                <a:latin typeface="Candara"/>
                <a:sym typeface="Arial"/>
              </a:rPr>
              <a:t>Safety review</a:t>
            </a:r>
          </a:p>
        </p:txBody>
      </p:sp>
      <p:pic>
        <p:nvPicPr>
          <p:cNvPr id="17" name="Picture 16">
            <a:extLst>
              <a:ext uri="{FF2B5EF4-FFF2-40B4-BE49-F238E27FC236}">
                <a16:creationId xmlns:a16="http://schemas.microsoft.com/office/drawing/2014/main" id="{456D1421-E586-4101-9726-65A01B1BB49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16965" y="3617485"/>
            <a:ext cx="298235" cy="486742"/>
          </a:xfrm>
          <a:prstGeom prst="rect">
            <a:avLst/>
          </a:prstGeom>
        </p:spPr>
      </p:pic>
      <p:grpSp>
        <p:nvGrpSpPr>
          <p:cNvPr id="20" name="Group 19">
            <a:extLst>
              <a:ext uri="{FF2B5EF4-FFF2-40B4-BE49-F238E27FC236}">
                <a16:creationId xmlns:a16="http://schemas.microsoft.com/office/drawing/2014/main" id="{98293079-D5B9-47C7-A572-C6D22584C1F6}"/>
              </a:ext>
            </a:extLst>
          </p:cNvPr>
          <p:cNvGrpSpPr/>
          <p:nvPr/>
        </p:nvGrpSpPr>
        <p:grpSpPr>
          <a:xfrm>
            <a:off x="3717774" y="3101785"/>
            <a:ext cx="3998474" cy="1246597"/>
            <a:chOff x="1455488" y="2743884"/>
            <a:chExt cx="4331680" cy="1350480"/>
          </a:xfrm>
        </p:grpSpPr>
        <p:sp>
          <p:nvSpPr>
            <p:cNvPr id="21" name="TextBox 20">
              <a:extLst>
                <a:ext uri="{FF2B5EF4-FFF2-40B4-BE49-F238E27FC236}">
                  <a16:creationId xmlns:a16="http://schemas.microsoft.com/office/drawing/2014/main" id="{90FC83C8-0635-46C3-AFCA-FB7CC634B04D}"/>
                </a:ext>
              </a:extLst>
            </p:cNvPr>
            <p:cNvSpPr txBox="1"/>
            <p:nvPr/>
          </p:nvSpPr>
          <p:spPr>
            <a:xfrm>
              <a:off x="1488507" y="3261705"/>
              <a:ext cx="1643123" cy="832659"/>
            </a:xfrm>
            <a:prstGeom prst="rect">
              <a:avLst/>
            </a:prstGeom>
            <a:noFill/>
          </p:spPr>
          <p:txBody>
            <a:bodyPr wrap="square" rtlCol="0">
              <a:spAutoFit/>
            </a:bodyPr>
            <a:lstStyle/>
            <a:p>
              <a:pPr algn="r" defTabSz="844083">
                <a:buClr>
                  <a:srgbClr val="000000"/>
                </a:buClr>
                <a:defRPr/>
              </a:pPr>
              <a:r>
                <a:rPr lang="en-US" sz="1477" b="1" kern="0">
                  <a:solidFill>
                    <a:prstClr val="black"/>
                  </a:solidFill>
                  <a:latin typeface="Arial" panose="020B0604020202020204" pitchFamily="34" charset="0"/>
                  <a:cs typeface="Arial" panose="020B0604020202020204" pitchFamily="34" charset="0"/>
                  <a:sym typeface="Arial"/>
                </a:rPr>
                <a:t>Group 2</a:t>
              </a:r>
            </a:p>
            <a:p>
              <a:pPr algn="r" defTabSz="844083">
                <a:spcBef>
                  <a:spcPts val="369"/>
                </a:spcBef>
                <a:buClr>
                  <a:srgbClr val="000000"/>
                </a:buClr>
                <a:defRPr/>
              </a:pPr>
              <a:r>
                <a:rPr lang="en-US" sz="1292" b="1" kern="0">
                  <a:solidFill>
                    <a:srgbClr val="CC0099"/>
                  </a:solidFill>
                  <a:latin typeface="Arial" panose="020B0604020202020204" pitchFamily="34" charset="0"/>
                  <a:cs typeface="Arial" panose="020B0604020202020204" pitchFamily="34" charset="0"/>
                  <a:sym typeface="Arial"/>
                </a:rPr>
                <a:t>30-35 weeks pregnant</a:t>
              </a:r>
            </a:p>
          </p:txBody>
        </p:sp>
        <p:sp>
          <p:nvSpPr>
            <p:cNvPr id="22" name="Arrow: Pentagon 21">
              <a:extLst>
                <a:ext uri="{FF2B5EF4-FFF2-40B4-BE49-F238E27FC236}">
                  <a16:creationId xmlns:a16="http://schemas.microsoft.com/office/drawing/2014/main" id="{3D49FDC3-510B-453C-9914-36DBF709261B}"/>
                </a:ext>
              </a:extLst>
            </p:cNvPr>
            <p:cNvSpPr/>
            <p:nvPr/>
          </p:nvSpPr>
          <p:spPr>
            <a:xfrm>
              <a:off x="3196368" y="3320589"/>
              <a:ext cx="2590800" cy="484632"/>
            </a:xfrm>
            <a:prstGeom prst="homePlate">
              <a:avLst/>
            </a:prstGeom>
            <a:solidFill>
              <a:srgbClr val="CC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buClr>
                  <a:srgbClr val="000000"/>
                </a:buClr>
                <a:defRPr/>
              </a:pPr>
              <a:r>
                <a:rPr lang="en-US" sz="1846" b="1" kern="0">
                  <a:solidFill>
                    <a:prstClr val="white"/>
                  </a:solidFill>
                  <a:latin typeface="Candara"/>
                  <a:sym typeface="Arial"/>
                </a:rPr>
                <a:t>7-12 weeks</a:t>
              </a:r>
            </a:p>
          </p:txBody>
        </p:sp>
        <p:pic>
          <p:nvPicPr>
            <p:cNvPr id="23" name="Picture 22">
              <a:extLst>
                <a:ext uri="{FF2B5EF4-FFF2-40B4-BE49-F238E27FC236}">
                  <a16:creationId xmlns:a16="http://schemas.microsoft.com/office/drawing/2014/main" id="{88250254-0EC5-4CA2-9BA2-2DF9D6DCB10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455488" y="2743884"/>
              <a:ext cx="416206" cy="1245073"/>
            </a:xfrm>
            <a:prstGeom prst="rect">
              <a:avLst/>
            </a:prstGeom>
          </p:spPr>
        </p:pic>
        <p:sp>
          <p:nvSpPr>
            <p:cNvPr id="24" name="TextBox 23">
              <a:extLst>
                <a:ext uri="{FF2B5EF4-FFF2-40B4-BE49-F238E27FC236}">
                  <a16:creationId xmlns:a16="http://schemas.microsoft.com/office/drawing/2014/main" id="{CED02FD1-7662-415E-8D08-66172C9EE6EB}"/>
                </a:ext>
              </a:extLst>
            </p:cNvPr>
            <p:cNvSpPr txBox="1"/>
            <p:nvPr/>
          </p:nvSpPr>
          <p:spPr>
            <a:xfrm>
              <a:off x="3900633" y="3025097"/>
              <a:ext cx="1353716" cy="346276"/>
            </a:xfrm>
            <a:prstGeom prst="rect">
              <a:avLst/>
            </a:prstGeom>
            <a:noFill/>
          </p:spPr>
          <p:txBody>
            <a:bodyPr wrap="square" rtlCol="0">
              <a:spAutoFit/>
            </a:bodyPr>
            <a:lstStyle/>
            <a:p>
              <a:pPr defTabSz="844083">
                <a:buClr>
                  <a:srgbClr val="000000"/>
                </a:buClr>
                <a:defRPr/>
              </a:pPr>
              <a:r>
                <a:rPr lang="en-US" sz="1477" b="1" kern="0">
                  <a:solidFill>
                    <a:prstClr val="black"/>
                  </a:solidFill>
                  <a:latin typeface="Candara"/>
                  <a:cs typeface="Arial"/>
                  <a:sym typeface="Arial"/>
                </a:rPr>
                <a:t>150 women</a:t>
              </a:r>
            </a:p>
          </p:txBody>
        </p:sp>
      </p:grpSp>
      <p:sp>
        <p:nvSpPr>
          <p:cNvPr id="36" name="TextBox 35">
            <a:extLst>
              <a:ext uri="{FF2B5EF4-FFF2-40B4-BE49-F238E27FC236}">
                <a16:creationId xmlns:a16="http://schemas.microsoft.com/office/drawing/2014/main" id="{E959FEBB-1AFF-4D03-8DF8-F8DC87F5C80E}"/>
              </a:ext>
            </a:extLst>
          </p:cNvPr>
          <p:cNvSpPr txBox="1"/>
          <p:nvPr/>
        </p:nvSpPr>
        <p:spPr>
          <a:xfrm>
            <a:off x="4551278" y="6274810"/>
            <a:ext cx="4118435" cy="490134"/>
          </a:xfrm>
          <a:prstGeom prst="rect">
            <a:avLst/>
          </a:prstGeom>
          <a:noFill/>
        </p:spPr>
        <p:txBody>
          <a:bodyPr wrap="none" rtlCol="0">
            <a:spAutoFit/>
          </a:bodyPr>
          <a:lstStyle/>
          <a:p>
            <a:pPr defTabSz="844083">
              <a:buClr>
                <a:srgbClr val="000000"/>
              </a:buClr>
              <a:defRPr/>
            </a:pPr>
            <a:r>
              <a:rPr lang="en-US" sz="2585" i="1" kern="0">
                <a:solidFill>
                  <a:prstClr val="black"/>
                </a:solidFill>
                <a:latin typeface="Source Sans Pro" panose="020B0503030403020204" pitchFamily="34" charset="0"/>
                <a:ea typeface="Source Sans Pro" panose="020B0503030403020204" pitchFamily="34" charset="0"/>
                <a:cs typeface="Arial"/>
                <a:sym typeface="Arial"/>
              </a:rPr>
              <a:t>All babies observed for 1 year</a:t>
            </a:r>
          </a:p>
        </p:txBody>
      </p:sp>
      <p:pic>
        <p:nvPicPr>
          <p:cNvPr id="37" name="Picture 36">
            <a:extLst>
              <a:ext uri="{FF2B5EF4-FFF2-40B4-BE49-F238E27FC236}">
                <a16:creationId xmlns:a16="http://schemas.microsoft.com/office/drawing/2014/main" id="{0D377962-D1EC-47EF-BEE6-889FD409742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282031" y="6202360"/>
            <a:ext cx="308440" cy="486742"/>
          </a:xfrm>
          <a:prstGeom prst="rect">
            <a:avLst/>
          </a:prstGeom>
        </p:spPr>
      </p:pic>
      <p:cxnSp>
        <p:nvCxnSpPr>
          <p:cNvPr id="38" name="Straight Arrow Connector 37">
            <a:extLst>
              <a:ext uri="{FF2B5EF4-FFF2-40B4-BE49-F238E27FC236}">
                <a16:creationId xmlns:a16="http://schemas.microsoft.com/office/drawing/2014/main" id="{9955465B-2777-432D-BC35-4ED64672B465}"/>
              </a:ext>
            </a:extLst>
          </p:cNvPr>
          <p:cNvCxnSpPr>
            <a:cxnSpLocks/>
          </p:cNvCxnSpPr>
          <p:nvPr/>
        </p:nvCxnSpPr>
        <p:spPr>
          <a:xfrm flipV="1">
            <a:off x="8161050" y="3836351"/>
            <a:ext cx="427418" cy="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Diamond 38">
            <a:extLst>
              <a:ext uri="{FF2B5EF4-FFF2-40B4-BE49-F238E27FC236}">
                <a16:creationId xmlns:a16="http://schemas.microsoft.com/office/drawing/2014/main" id="{12968386-EC79-4E18-9FF0-73A534DB0DCD}"/>
              </a:ext>
            </a:extLst>
          </p:cNvPr>
          <p:cNvSpPr/>
          <p:nvPr/>
        </p:nvSpPr>
        <p:spPr>
          <a:xfrm>
            <a:off x="8707749" y="3417645"/>
            <a:ext cx="998843" cy="854173"/>
          </a:xfrm>
          <a:prstGeom prst="diamond">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844083">
              <a:buClr>
                <a:srgbClr val="000000"/>
              </a:buClr>
              <a:defRPr/>
            </a:pPr>
            <a:r>
              <a:rPr lang="en-US" sz="1292" b="1" kern="0">
                <a:solidFill>
                  <a:prstClr val="black"/>
                </a:solidFill>
                <a:latin typeface="Candara"/>
                <a:sym typeface="Arial"/>
              </a:rPr>
              <a:t>Safety review</a:t>
            </a:r>
          </a:p>
        </p:txBody>
      </p:sp>
      <p:grpSp>
        <p:nvGrpSpPr>
          <p:cNvPr id="43" name="Group 42">
            <a:extLst>
              <a:ext uri="{FF2B5EF4-FFF2-40B4-BE49-F238E27FC236}">
                <a16:creationId xmlns:a16="http://schemas.microsoft.com/office/drawing/2014/main" id="{5DD2EA47-0E5C-4003-9D24-FB8FF6043B9F}"/>
              </a:ext>
            </a:extLst>
          </p:cNvPr>
          <p:cNvGrpSpPr/>
          <p:nvPr/>
        </p:nvGrpSpPr>
        <p:grpSpPr>
          <a:xfrm>
            <a:off x="1633194" y="4155414"/>
            <a:ext cx="8015145" cy="1223880"/>
            <a:chOff x="109193" y="4165135"/>
            <a:chExt cx="8015145" cy="1223880"/>
          </a:xfrm>
        </p:grpSpPr>
        <p:pic>
          <p:nvPicPr>
            <p:cNvPr id="44" name="Picture 43">
              <a:extLst>
                <a:ext uri="{FF2B5EF4-FFF2-40B4-BE49-F238E27FC236}">
                  <a16:creationId xmlns:a16="http://schemas.microsoft.com/office/drawing/2014/main" id="{60EE9027-FAED-41D6-B46F-8FA2B277F41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292965" y="4777590"/>
              <a:ext cx="308440" cy="486742"/>
            </a:xfrm>
            <a:prstGeom prst="rect">
              <a:avLst/>
            </a:prstGeom>
          </p:spPr>
        </p:pic>
        <p:grpSp>
          <p:nvGrpSpPr>
            <p:cNvPr id="45" name="Group 44">
              <a:extLst>
                <a:ext uri="{FF2B5EF4-FFF2-40B4-BE49-F238E27FC236}">
                  <a16:creationId xmlns:a16="http://schemas.microsoft.com/office/drawing/2014/main" id="{9B45A9D1-8CEE-4CFB-8883-AB3A832FFF93}"/>
                </a:ext>
              </a:extLst>
            </p:cNvPr>
            <p:cNvGrpSpPr/>
            <p:nvPr/>
          </p:nvGrpSpPr>
          <p:grpSpPr>
            <a:xfrm>
              <a:off x="109193" y="4165135"/>
              <a:ext cx="8015145" cy="1223880"/>
              <a:chOff x="109193" y="4165135"/>
              <a:chExt cx="8015145" cy="1223880"/>
            </a:xfrm>
          </p:grpSpPr>
          <p:grpSp>
            <p:nvGrpSpPr>
              <p:cNvPr id="46" name="Group 45">
                <a:extLst>
                  <a:ext uri="{FF2B5EF4-FFF2-40B4-BE49-F238E27FC236}">
                    <a16:creationId xmlns:a16="http://schemas.microsoft.com/office/drawing/2014/main" id="{E5D02E4E-1C83-45D4-A19A-C52801AAE8BB}"/>
                  </a:ext>
                </a:extLst>
              </p:cNvPr>
              <p:cNvGrpSpPr/>
              <p:nvPr/>
            </p:nvGrpSpPr>
            <p:grpSpPr>
              <a:xfrm>
                <a:off x="583942" y="4165135"/>
                <a:ext cx="5619734" cy="1158490"/>
                <a:chOff x="-196218" y="5016150"/>
                <a:chExt cx="6088045" cy="1255031"/>
              </a:xfrm>
            </p:grpSpPr>
            <p:pic>
              <p:nvPicPr>
                <p:cNvPr id="51" name="Picture 50">
                  <a:extLst>
                    <a:ext uri="{FF2B5EF4-FFF2-40B4-BE49-F238E27FC236}">
                      <a16:creationId xmlns:a16="http://schemas.microsoft.com/office/drawing/2014/main" id="{29902597-D24D-4EDE-9FBC-922AFE6BE74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9658" y="5016150"/>
                  <a:ext cx="433002" cy="1255031"/>
                </a:xfrm>
                <a:prstGeom prst="rect">
                  <a:avLst/>
                </a:prstGeom>
              </p:spPr>
            </p:pic>
            <p:sp>
              <p:nvSpPr>
                <p:cNvPr id="52" name="TextBox 51">
                  <a:extLst>
                    <a:ext uri="{FF2B5EF4-FFF2-40B4-BE49-F238E27FC236}">
                      <a16:creationId xmlns:a16="http://schemas.microsoft.com/office/drawing/2014/main" id="{E970C48F-064F-441B-998A-740B1E8A033A}"/>
                    </a:ext>
                  </a:extLst>
                </p:cNvPr>
                <p:cNvSpPr txBox="1"/>
                <p:nvPr/>
              </p:nvSpPr>
              <p:spPr>
                <a:xfrm>
                  <a:off x="-196218" y="5192274"/>
                  <a:ext cx="1643123" cy="1078907"/>
                </a:xfrm>
                <a:prstGeom prst="rect">
                  <a:avLst/>
                </a:prstGeom>
                <a:noFill/>
              </p:spPr>
              <p:txBody>
                <a:bodyPr wrap="square" rtlCol="0">
                  <a:spAutoFit/>
                </a:bodyPr>
                <a:lstStyle/>
                <a:p>
                  <a:pPr algn="r" defTabSz="844083">
                    <a:buClr>
                      <a:srgbClr val="000000"/>
                    </a:buClr>
                    <a:defRPr/>
                  </a:pPr>
                  <a:r>
                    <a:rPr lang="en-US" sz="1477" b="1" kern="0">
                      <a:solidFill>
                        <a:prstClr val="black"/>
                      </a:solidFill>
                      <a:latin typeface="Arial" panose="020B0604020202020204" pitchFamily="34" charset="0"/>
                      <a:cs typeface="Arial" panose="020B0604020202020204" pitchFamily="34" charset="0"/>
                      <a:sym typeface="Arial"/>
                    </a:rPr>
                    <a:t>NEW </a:t>
                  </a:r>
                </a:p>
                <a:p>
                  <a:pPr algn="r" defTabSz="844083">
                    <a:buClr>
                      <a:srgbClr val="000000"/>
                    </a:buClr>
                    <a:defRPr/>
                  </a:pPr>
                  <a:r>
                    <a:rPr lang="en-US" sz="1477" b="1" kern="0">
                      <a:solidFill>
                        <a:prstClr val="black"/>
                      </a:solidFill>
                      <a:latin typeface="Arial" panose="020B0604020202020204" pitchFamily="34" charset="0"/>
                      <a:cs typeface="Arial" panose="020B0604020202020204" pitchFamily="34" charset="0"/>
                      <a:sym typeface="Arial"/>
                    </a:rPr>
                    <a:t>Group 3</a:t>
                  </a:r>
                </a:p>
                <a:p>
                  <a:pPr algn="r" defTabSz="844083">
                    <a:spcBef>
                      <a:spcPts val="369"/>
                    </a:spcBef>
                    <a:buClr>
                      <a:srgbClr val="000000"/>
                    </a:buClr>
                    <a:defRPr/>
                  </a:pPr>
                  <a:r>
                    <a:rPr lang="en-US" sz="1292" b="1" kern="0">
                      <a:solidFill>
                        <a:schemeClr val="accent2"/>
                      </a:solidFill>
                      <a:latin typeface="Arial" panose="020B0604020202020204" pitchFamily="34" charset="0"/>
                      <a:cs typeface="Arial" panose="020B0604020202020204" pitchFamily="34" charset="0"/>
                      <a:sym typeface="Arial"/>
                    </a:rPr>
                    <a:t>12-29 weeks pregnant</a:t>
                  </a:r>
                </a:p>
              </p:txBody>
            </p:sp>
            <p:sp>
              <p:nvSpPr>
                <p:cNvPr id="53" name="Arrow: Pentagon 52">
                  <a:extLst>
                    <a:ext uri="{FF2B5EF4-FFF2-40B4-BE49-F238E27FC236}">
                      <a16:creationId xmlns:a16="http://schemas.microsoft.com/office/drawing/2014/main" id="{6A618807-8EEF-41E7-A3E2-1A4AF870DFD1}"/>
                    </a:ext>
                  </a:extLst>
                </p:cNvPr>
                <p:cNvSpPr/>
                <p:nvPr/>
              </p:nvSpPr>
              <p:spPr>
                <a:xfrm>
                  <a:off x="1446905" y="5670297"/>
                  <a:ext cx="4444922" cy="484632"/>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buClr>
                      <a:srgbClr val="000000"/>
                    </a:buClr>
                    <a:defRPr/>
                  </a:pPr>
                  <a:r>
                    <a:rPr lang="en-US" sz="1846" b="1" kern="0">
                      <a:solidFill>
                        <a:prstClr val="white"/>
                      </a:solidFill>
                      <a:latin typeface="Candara"/>
                      <a:sym typeface="Arial"/>
                    </a:rPr>
                    <a:t>Up to 30 weeks</a:t>
                  </a:r>
                </a:p>
              </p:txBody>
            </p:sp>
            <p:sp>
              <p:nvSpPr>
                <p:cNvPr id="54" name="TextBox 53">
                  <a:extLst>
                    <a:ext uri="{FF2B5EF4-FFF2-40B4-BE49-F238E27FC236}">
                      <a16:creationId xmlns:a16="http://schemas.microsoft.com/office/drawing/2014/main" id="{6745D525-2836-4549-879B-065457044EF3}"/>
                    </a:ext>
                  </a:extLst>
                </p:cNvPr>
                <p:cNvSpPr txBox="1"/>
                <p:nvPr/>
              </p:nvSpPr>
              <p:spPr>
                <a:xfrm>
                  <a:off x="3230331" y="5374805"/>
                  <a:ext cx="1353716" cy="366767"/>
                </a:xfrm>
                <a:prstGeom prst="rect">
                  <a:avLst/>
                </a:prstGeom>
                <a:noFill/>
              </p:spPr>
              <p:txBody>
                <a:bodyPr wrap="square" rtlCol="0">
                  <a:spAutoFit/>
                </a:bodyPr>
                <a:lstStyle/>
                <a:p>
                  <a:pPr defTabSz="844083">
                    <a:buClr>
                      <a:srgbClr val="000000"/>
                    </a:buClr>
                    <a:defRPr/>
                  </a:pPr>
                  <a:r>
                    <a:rPr lang="en-US" sz="1600" b="1" kern="0" dirty="0">
                      <a:solidFill>
                        <a:prstClr val="black"/>
                      </a:solidFill>
                      <a:latin typeface="Candara"/>
                      <a:cs typeface="Arial"/>
                      <a:sym typeface="Arial"/>
                    </a:rPr>
                    <a:t>250 women</a:t>
                  </a:r>
                </a:p>
              </p:txBody>
            </p:sp>
          </p:grpSp>
          <p:sp>
            <p:nvSpPr>
              <p:cNvPr id="47" name="Flowchart: Process 46">
                <a:extLst>
                  <a:ext uri="{FF2B5EF4-FFF2-40B4-BE49-F238E27FC236}">
                    <a16:creationId xmlns:a16="http://schemas.microsoft.com/office/drawing/2014/main" id="{30424F4B-9E38-4D6B-967C-8D0606A37A77}"/>
                  </a:ext>
                </a:extLst>
              </p:cNvPr>
              <p:cNvSpPr/>
              <p:nvPr/>
            </p:nvSpPr>
            <p:spPr>
              <a:xfrm>
                <a:off x="7183748" y="4744381"/>
                <a:ext cx="940590" cy="644634"/>
              </a:xfrm>
              <a:prstGeom prst="flowChartProcess">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844083">
                  <a:buClr>
                    <a:srgbClr val="000000"/>
                  </a:buClr>
                  <a:defRPr/>
                </a:pPr>
                <a:r>
                  <a:rPr lang="en-US" sz="1292" b="1" kern="0">
                    <a:solidFill>
                      <a:prstClr val="black"/>
                    </a:solidFill>
                    <a:latin typeface="Candara"/>
                    <a:sym typeface="Arial"/>
                  </a:rPr>
                  <a:t>Study Complete</a:t>
                </a:r>
              </a:p>
            </p:txBody>
          </p:sp>
          <p:cxnSp>
            <p:nvCxnSpPr>
              <p:cNvPr id="48" name="Straight Arrow Connector 47">
                <a:extLst>
                  <a:ext uri="{FF2B5EF4-FFF2-40B4-BE49-F238E27FC236}">
                    <a16:creationId xmlns:a16="http://schemas.microsoft.com/office/drawing/2014/main" id="{93B830EA-816F-4063-A1C6-E763301ED73B}"/>
                  </a:ext>
                </a:extLst>
              </p:cNvPr>
              <p:cNvCxnSpPr>
                <a:cxnSpLocks/>
              </p:cNvCxnSpPr>
              <p:nvPr/>
            </p:nvCxnSpPr>
            <p:spPr>
              <a:xfrm flipV="1">
                <a:off x="6637050" y="5020960"/>
                <a:ext cx="427418" cy="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49" name="Picture 48">
                <a:extLst>
                  <a:ext uri="{FF2B5EF4-FFF2-40B4-BE49-F238E27FC236}">
                    <a16:creationId xmlns:a16="http://schemas.microsoft.com/office/drawing/2014/main" id="{6048B582-24EA-4F40-A485-5A6F0478771D}"/>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flipH="1">
                <a:off x="109193" y="4178140"/>
                <a:ext cx="322178" cy="1181647"/>
              </a:xfrm>
              <a:prstGeom prst="rect">
                <a:avLst/>
              </a:prstGeom>
            </p:spPr>
          </p:pic>
          <p:sp>
            <p:nvSpPr>
              <p:cNvPr id="50" name="TextBox 49">
                <a:extLst>
                  <a:ext uri="{FF2B5EF4-FFF2-40B4-BE49-F238E27FC236}">
                    <a16:creationId xmlns:a16="http://schemas.microsoft.com/office/drawing/2014/main" id="{CD09F329-6EB1-4400-ABE2-EBCEF6EFDCBE}"/>
                  </a:ext>
                </a:extLst>
              </p:cNvPr>
              <p:cNvSpPr txBox="1"/>
              <p:nvPr/>
            </p:nvSpPr>
            <p:spPr>
              <a:xfrm>
                <a:off x="374141" y="4436185"/>
                <a:ext cx="391454" cy="584775"/>
              </a:xfrm>
              <a:prstGeom prst="rect">
                <a:avLst/>
              </a:prstGeom>
              <a:noFill/>
            </p:spPr>
            <p:txBody>
              <a:bodyPr wrap="none" rtlCol="0">
                <a:spAutoFit/>
              </a:bodyPr>
              <a:lstStyle/>
              <a:p>
                <a:r>
                  <a:rPr lang="en-US" sz="3200" b="1"/>
                  <a:t>+</a:t>
                </a:r>
              </a:p>
            </p:txBody>
          </p:sp>
        </p:grpSp>
      </p:grpSp>
    </p:spTree>
    <p:extLst>
      <p:ext uri="{BB962C8B-B14F-4D97-AF65-F5344CB8AC3E}">
        <p14:creationId xmlns:p14="http://schemas.microsoft.com/office/powerpoint/2010/main" val="123190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1000"/>
                                        <p:tgtEl>
                                          <p:spTgt spid="43"/>
                                        </p:tgtEl>
                                      </p:cBhvr>
                                    </p:animEffect>
                                    <p:anim calcmode="lin" valueType="num">
                                      <p:cBhvr>
                                        <p:cTn id="8" dur="1000" fill="hold"/>
                                        <p:tgtEl>
                                          <p:spTgt spid="43"/>
                                        </p:tgtEl>
                                        <p:attrNameLst>
                                          <p:attrName>ppt_x</p:attrName>
                                        </p:attrNameLst>
                                      </p:cBhvr>
                                      <p:tavLst>
                                        <p:tav tm="0">
                                          <p:val>
                                            <p:strVal val="#ppt_x"/>
                                          </p:val>
                                        </p:tav>
                                        <p:tav tm="100000">
                                          <p:val>
                                            <p:strVal val="#ppt_x"/>
                                          </p:val>
                                        </p:tav>
                                      </p:tavLst>
                                    </p:anim>
                                    <p:anim calcmode="lin" valueType="num">
                                      <p:cBhvr>
                                        <p:cTn id="9"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20F2C-98C4-47F7-A201-406B5D989304}"/>
              </a:ext>
            </a:extLst>
          </p:cNvPr>
          <p:cNvSpPr>
            <a:spLocks noGrp="1"/>
          </p:cNvSpPr>
          <p:nvPr>
            <p:ph type="title"/>
          </p:nvPr>
        </p:nvSpPr>
        <p:spPr/>
        <p:txBody>
          <a:bodyPr/>
          <a:lstStyle/>
          <a:p>
            <a:r>
              <a:rPr lang="en-US"/>
              <a:t>Protocol v2.0: Impact on Study Timelines</a:t>
            </a:r>
          </a:p>
        </p:txBody>
      </p:sp>
      <p:sp>
        <p:nvSpPr>
          <p:cNvPr id="3" name="Content Placeholder 2">
            <a:extLst>
              <a:ext uri="{FF2B5EF4-FFF2-40B4-BE49-F238E27FC236}">
                <a16:creationId xmlns:a16="http://schemas.microsoft.com/office/drawing/2014/main" id="{980A9EB2-2458-4A4D-8B2B-983AAA85AB94}"/>
              </a:ext>
            </a:extLst>
          </p:cNvPr>
          <p:cNvSpPr>
            <a:spLocks noGrp="1"/>
          </p:cNvSpPr>
          <p:nvPr>
            <p:ph idx="1"/>
          </p:nvPr>
        </p:nvSpPr>
        <p:spPr/>
        <p:txBody>
          <a:bodyPr/>
          <a:lstStyle/>
          <a:p>
            <a:r>
              <a:rPr lang="en-US" sz="2800" dirty="0">
                <a:solidFill>
                  <a:srgbClr val="000000"/>
                </a:solidFill>
                <a:latin typeface="Calibri-Light"/>
              </a:rPr>
              <a:t>Reduced overall study duration to 37-45 months (maternal f/u) and 48-56 months (infant f/u) </a:t>
            </a:r>
          </a:p>
          <a:p>
            <a:r>
              <a:rPr lang="en-US" sz="2800" dirty="0">
                <a:solidFill>
                  <a:srgbClr val="000000"/>
                </a:solidFill>
                <a:latin typeface="Calibri-Light"/>
              </a:rPr>
              <a:t>Collapsing cohorts 3 &amp; 4 </a:t>
            </a:r>
            <a:r>
              <a:rPr lang="en-US" sz="2800" dirty="0"/>
              <a:t>should allow the study to enroll and complete follow-up for all maternal participants through delivery </a:t>
            </a:r>
            <a:r>
              <a:rPr lang="en-US" sz="2800" b="1" dirty="0">
                <a:solidFill>
                  <a:schemeClr val="accent4"/>
                </a:solidFill>
              </a:rPr>
              <a:t>in 2023</a:t>
            </a:r>
          </a:p>
          <a:p>
            <a:r>
              <a:rPr lang="en-US" sz="2800" dirty="0"/>
              <a:t>Staying on track with cohort 2 timelines also critical</a:t>
            </a:r>
          </a:p>
          <a:p>
            <a:pPr lvl="1"/>
            <a:r>
              <a:rPr lang="en-US" sz="2800" dirty="0"/>
              <a:t>As of August 2021, three of four sites approved to start cohort 2 recruitment</a:t>
            </a:r>
          </a:p>
          <a:p>
            <a:pPr lvl="1"/>
            <a:r>
              <a:rPr lang="en-US" sz="2800" dirty="0"/>
              <a:t>First cohort 2 enrollment anticipated Sept 2021</a:t>
            </a:r>
          </a:p>
          <a:p>
            <a:pPr lvl="1"/>
            <a:r>
              <a:rPr lang="en-US" sz="2800" dirty="0"/>
              <a:t>Aim to complete cohort 2 accrual by early 2022</a:t>
            </a:r>
            <a:endParaRPr lang="en-US" sz="2400" dirty="0"/>
          </a:p>
        </p:txBody>
      </p:sp>
    </p:spTree>
    <p:extLst>
      <p:ext uri="{BB962C8B-B14F-4D97-AF65-F5344CB8AC3E}">
        <p14:creationId xmlns:p14="http://schemas.microsoft.com/office/powerpoint/2010/main" val="5243961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86AFC-33C8-4E44-8C81-BDE430B84E55}"/>
              </a:ext>
            </a:extLst>
          </p:cNvPr>
          <p:cNvSpPr>
            <a:spLocks noGrp="1"/>
          </p:cNvSpPr>
          <p:nvPr>
            <p:ph type="title"/>
          </p:nvPr>
        </p:nvSpPr>
        <p:spPr/>
        <p:txBody>
          <a:bodyPr/>
          <a:lstStyle/>
          <a:p>
            <a:r>
              <a:rPr lang="en-US" dirty="0"/>
              <a:t>Informed Consent Form Updates</a:t>
            </a:r>
          </a:p>
        </p:txBody>
      </p:sp>
      <p:sp>
        <p:nvSpPr>
          <p:cNvPr id="3" name="Content Placeholder 2">
            <a:extLst>
              <a:ext uri="{FF2B5EF4-FFF2-40B4-BE49-F238E27FC236}">
                <a16:creationId xmlns:a16="http://schemas.microsoft.com/office/drawing/2014/main" id="{63C20167-2675-4DEE-801F-F33914A2B9D4}"/>
              </a:ext>
            </a:extLst>
          </p:cNvPr>
          <p:cNvSpPr>
            <a:spLocks noGrp="1"/>
          </p:cNvSpPr>
          <p:nvPr>
            <p:ph idx="1"/>
          </p:nvPr>
        </p:nvSpPr>
        <p:spPr/>
        <p:txBody>
          <a:bodyPr/>
          <a:lstStyle/>
          <a:p>
            <a:r>
              <a:rPr lang="en-US" dirty="0"/>
              <a:t>Updated information on DPV VR licensing status*  (Maternal &amp; Infant Consents)</a:t>
            </a:r>
          </a:p>
          <a:p>
            <a:r>
              <a:rPr lang="en-US" dirty="0"/>
              <a:t>Reduced total sample size to 550 (Maternal &amp; Infant Consents)</a:t>
            </a:r>
          </a:p>
          <a:p>
            <a:pPr lvl="1"/>
            <a:r>
              <a:rPr lang="en-US" sz="2400" dirty="0"/>
              <a:t>Cohorts 1 &amp; 2 = 150 participants each</a:t>
            </a:r>
          </a:p>
          <a:p>
            <a:pPr lvl="1"/>
            <a:r>
              <a:rPr lang="en-US" sz="2400" dirty="0"/>
              <a:t>Cohort 3 = 250 participants</a:t>
            </a:r>
          </a:p>
          <a:p>
            <a:r>
              <a:rPr lang="en-US" dirty="0"/>
              <a:t>Added information about MTN-029 (Maternal &amp; Infant Consents)</a:t>
            </a:r>
          </a:p>
          <a:p>
            <a:r>
              <a:rPr lang="en-US" dirty="0"/>
              <a:t>Reconciled inconsistencies in “Risks of the DPV VR” section (Maternal Consents)</a:t>
            </a:r>
          </a:p>
          <a:p>
            <a:r>
              <a:rPr lang="en-US" dirty="0"/>
              <a:t>Clarified that infant will continue with all follow-up visits even if mom stops using product (Maternal Consents)</a:t>
            </a:r>
          </a:p>
          <a:p>
            <a:r>
              <a:rPr lang="en-US" dirty="0"/>
              <a:t>Clarified that participants who terminate early may rejoin the study after safety team consultation (Maternal Consents)</a:t>
            </a:r>
          </a:p>
          <a:p>
            <a:endParaRPr lang="en-US" dirty="0"/>
          </a:p>
          <a:p>
            <a:endParaRPr lang="en-US" dirty="0"/>
          </a:p>
          <a:p>
            <a:endParaRPr lang="en-US" sz="3200" dirty="0"/>
          </a:p>
          <a:p>
            <a:endParaRPr lang="en-US" sz="2800" dirty="0"/>
          </a:p>
        </p:txBody>
      </p:sp>
      <p:sp>
        <p:nvSpPr>
          <p:cNvPr id="6" name="TextBox 5">
            <a:extLst>
              <a:ext uri="{FF2B5EF4-FFF2-40B4-BE49-F238E27FC236}">
                <a16:creationId xmlns:a16="http://schemas.microsoft.com/office/drawing/2014/main" id="{63A3DF86-9C00-43FC-B4DA-04AA846EE0CC}"/>
              </a:ext>
            </a:extLst>
          </p:cNvPr>
          <p:cNvSpPr txBox="1"/>
          <p:nvPr/>
        </p:nvSpPr>
        <p:spPr>
          <a:xfrm>
            <a:off x="609600" y="6414669"/>
            <a:ext cx="10356695" cy="369332"/>
          </a:xfrm>
          <a:prstGeom prst="rect">
            <a:avLst/>
          </a:prstGeom>
          <a:noFill/>
        </p:spPr>
        <p:txBody>
          <a:bodyPr wrap="square">
            <a:spAutoFit/>
          </a:bodyPr>
          <a:lstStyle/>
          <a:p>
            <a:r>
              <a:rPr lang="en-US" sz="1800" i="1" dirty="0">
                <a:solidFill>
                  <a:srgbClr val="000000"/>
                </a:solidFill>
                <a:latin typeface="Calibri-Light"/>
                <a:ea typeface="Calibri" panose="020F0502020204030204" pitchFamily="34" charset="0"/>
                <a:cs typeface="Calibri-Light"/>
              </a:rPr>
              <a:t>*LoA#1 to v2.0 in draft to update regulatory approval status since th</a:t>
            </a:r>
            <a:r>
              <a:rPr lang="en-US" i="1" dirty="0">
                <a:solidFill>
                  <a:srgbClr val="000000"/>
                </a:solidFill>
                <a:latin typeface="Calibri-Light"/>
                <a:ea typeface="Calibri" panose="020F0502020204030204" pitchFamily="34" charset="0"/>
                <a:cs typeface="Calibri-Light"/>
              </a:rPr>
              <a:t>e time of protocol v2.0 finalization</a:t>
            </a:r>
            <a:endParaRPr lang="en-US" dirty="0"/>
          </a:p>
        </p:txBody>
      </p:sp>
    </p:spTree>
    <p:extLst>
      <p:ext uri="{BB962C8B-B14F-4D97-AF65-F5344CB8AC3E}">
        <p14:creationId xmlns:p14="http://schemas.microsoft.com/office/powerpoint/2010/main" val="23399467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13952-CAA3-4843-8BD5-01D92E0144FF}"/>
              </a:ext>
            </a:extLst>
          </p:cNvPr>
          <p:cNvSpPr>
            <a:spLocks noGrp="1"/>
          </p:cNvSpPr>
          <p:nvPr>
            <p:ph type="title"/>
          </p:nvPr>
        </p:nvSpPr>
        <p:spPr/>
        <p:txBody>
          <a:bodyPr/>
          <a:lstStyle/>
          <a:p>
            <a:r>
              <a:rPr lang="en-US" dirty="0"/>
              <a:t>V2.0 Reconsenting Guidance</a:t>
            </a:r>
          </a:p>
        </p:txBody>
      </p:sp>
      <p:sp>
        <p:nvSpPr>
          <p:cNvPr id="3" name="Content Placeholder 2">
            <a:extLst>
              <a:ext uri="{FF2B5EF4-FFF2-40B4-BE49-F238E27FC236}">
                <a16:creationId xmlns:a16="http://schemas.microsoft.com/office/drawing/2014/main" id="{8D3045DD-1E86-40D3-ACB1-762A273A2F65}"/>
              </a:ext>
            </a:extLst>
          </p:cNvPr>
          <p:cNvSpPr>
            <a:spLocks noGrp="1"/>
          </p:cNvSpPr>
          <p:nvPr>
            <p:ph idx="1"/>
          </p:nvPr>
        </p:nvSpPr>
        <p:spPr/>
        <p:txBody>
          <a:bodyPr/>
          <a:lstStyle/>
          <a:p>
            <a:r>
              <a:rPr lang="en-US" dirty="0">
                <a:effectLst/>
                <a:latin typeface="Calibri" panose="020F0502020204030204" pitchFamily="34" charset="0"/>
                <a:ea typeface="Calibri" panose="020F0502020204030204" pitchFamily="34" charset="0"/>
              </a:rPr>
              <a:t>Approved protocol version 2.0 consents should be implemented </a:t>
            </a:r>
            <a:r>
              <a:rPr lang="en-US" i="1" dirty="0">
                <a:effectLst/>
                <a:latin typeface="Calibri" panose="020F0502020204030204" pitchFamily="34" charset="0"/>
                <a:ea typeface="Calibri" panose="020F0502020204030204" pitchFamily="34" charset="0"/>
              </a:rPr>
              <a:t>within 5 days </a:t>
            </a:r>
            <a:r>
              <a:rPr lang="en-US" dirty="0">
                <a:effectLst/>
                <a:latin typeface="Calibri" panose="020F0502020204030204" pitchFamily="34" charset="0"/>
                <a:ea typeface="Calibri" panose="020F0502020204030204" pitchFamily="34" charset="0"/>
              </a:rPr>
              <a:t>of receipt of full IRB/Regulatory Authority approvals </a:t>
            </a:r>
          </a:p>
          <a:p>
            <a:r>
              <a:rPr lang="en-US" dirty="0">
                <a:effectLst/>
                <a:latin typeface="Calibri" panose="020F0502020204030204" pitchFamily="34" charset="0"/>
                <a:ea typeface="Calibri" panose="020F0502020204030204" pitchFamily="34" charset="0"/>
              </a:rPr>
              <a:t>If you have screened or enrolled any participants for cohort 2 already using the older version of the consents, they will need to be reconsented at their next visit.  </a:t>
            </a:r>
          </a:p>
          <a:p>
            <a:r>
              <a:rPr lang="en-US" dirty="0">
                <a:effectLst/>
                <a:latin typeface="Calibri" panose="020F0502020204030204" pitchFamily="34" charset="0"/>
                <a:ea typeface="Calibri" panose="020F0502020204030204" pitchFamily="34" charset="0"/>
              </a:rPr>
              <a:t>Additionally, cohort 1 participants who still have infants in follow-up will need to have </a:t>
            </a:r>
            <a:r>
              <a:rPr lang="en-US" u="sng" dirty="0">
                <a:effectLst/>
                <a:latin typeface="Calibri" panose="020F0502020204030204" pitchFamily="34" charset="0"/>
                <a:ea typeface="Calibri" panose="020F0502020204030204" pitchFamily="34" charset="0"/>
              </a:rPr>
              <a:t>their infants </a:t>
            </a:r>
            <a:r>
              <a:rPr lang="en-US" dirty="0">
                <a:effectLst/>
                <a:latin typeface="Calibri" panose="020F0502020204030204" pitchFamily="34" charset="0"/>
                <a:ea typeface="Calibri" panose="020F0502020204030204" pitchFamily="34" charset="0"/>
              </a:rPr>
              <a:t>reconsented on protocol version 2.0 consents at their next visit. </a:t>
            </a:r>
          </a:p>
          <a:p>
            <a:r>
              <a:rPr lang="en-US" dirty="0">
                <a:effectLst/>
                <a:latin typeface="Calibri" panose="020F0502020204030204" pitchFamily="34" charset="0"/>
                <a:ea typeface="Calibri" panose="020F0502020204030204" pitchFamily="34" charset="0"/>
              </a:rPr>
              <a:t>It is not necessary to reconsent the mothers from cohort 1 since they have already exited the study.  Please let me know if you have any questions about this. </a:t>
            </a:r>
          </a:p>
          <a:p>
            <a:endParaRPr lang="en-US" dirty="0"/>
          </a:p>
        </p:txBody>
      </p:sp>
      <p:sp>
        <p:nvSpPr>
          <p:cNvPr id="4" name="Footer Placeholder 3">
            <a:extLst>
              <a:ext uri="{FF2B5EF4-FFF2-40B4-BE49-F238E27FC236}">
                <a16:creationId xmlns:a16="http://schemas.microsoft.com/office/drawing/2014/main" id="{44909830-49F3-4C3A-9E68-67DF406FF24F}"/>
              </a:ext>
            </a:extLst>
          </p:cNvPr>
          <p:cNvSpPr>
            <a:spLocks noGrp="1"/>
          </p:cNvSpPr>
          <p:nvPr>
            <p:ph type="ftr" sz="quarter" idx="11"/>
          </p:nvPr>
        </p:nvSpPr>
        <p:spPr/>
        <p:txBody>
          <a:bodyPr/>
          <a:lstStyle/>
          <a:p>
            <a:pPr eaLnBrk="1" hangingPunct="1">
              <a:defRPr/>
            </a:pPr>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42E2EB03-FFE9-47BC-813F-C1CDF96CD0DD}"/>
              </a:ext>
            </a:extLst>
          </p:cNvPr>
          <p:cNvSpPr>
            <a:spLocks noGrp="1"/>
          </p:cNvSpPr>
          <p:nvPr>
            <p:ph type="sldNum" sz="quarter" idx="12"/>
          </p:nvPr>
        </p:nvSpPr>
        <p:spPr/>
        <p:txBody>
          <a:bodyPr/>
          <a:lstStyle/>
          <a:p>
            <a:pPr eaLnBrk="1" hangingPunct="1">
              <a:defRPr/>
            </a:pPr>
            <a:fld id="{6A5B6429-6ED7-4B0A-99FC-6A29B22D66BA}" type="slidenum">
              <a:rPr lang="en-US" smtClean="0">
                <a:solidFill>
                  <a:prstClr val="black">
                    <a:tint val="75000"/>
                  </a:prstClr>
                </a:solidFill>
              </a:rPr>
              <a:pPr eaLnBrk="1" hangingPunct="1">
                <a:defRPr/>
              </a:pPr>
              <a:t>8</a:t>
            </a:fld>
            <a:endParaRPr lang="en-US">
              <a:solidFill>
                <a:prstClr val="black">
                  <a:tint val="75000"/>
                </a:prstClr>
              </a:solidFill>
            </a:endParaRPr>
          </a:p>
        </p:txBody>
      </p:sp>
      <p:sp>
        <p:nvSpPr>
          <p:cNvPr id="6" name="Rectangle: Rounded Corners 5">
            <a:extLst>
              <a:ext uri="{FF2B5EF4-FFF2-40B4-BE49-F238E27FC236}">
                <a16:creationId xmlns:a16="http://schemas.microsoft.com/office/drawing/2014/main" id="{5CEC12F7-B80E-476A-A287-01F18DEFEB55}"/>
              </a:ext>
            </a:extLst>
          </p:cNvPr>
          <p:cNvSpPr/>
          <p:nvPr/>
        </p:nvSpPr>
        <p:spPr>
          <a:xfrm>
            <a:off x="1405054" y="5111483"/>
            <a:ext cx="9779618"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0" i="0" dirty="0">
                <a:solidFill>
                  <a:schemeClr val="bg1"/>
                </a:solidFill>
                <a:effectLst/>
                <a:latin typeface="ArialMT"/>
              </a:rPr>
              <a:t>SSP Section 4.9: When changes to the ICF have been made as a result of protocol version changes, a new IC comprehension assessment form must be completed.</a:t>
            </a:r>
            <a:endParaRPr lang="en-US" sz="2000" dirty="0">
              <a:solidFill>
                <a:schemeClr val="bg1"/>
              </a:solidFill>
            </a:endParaRPr>
          </a:p>
        </p:txBody>
      </p:sp>
    </p:spTree>
    <p:extLst>
      <p:ext uri="{BB962C8B-B14F-4D97-AF65-F5344CB8AC3E}">
        <p14:creationId xmlns:p14="http://schemas.microsoft.com/office/powerpoint/2010/main" val="20515140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16B2B-3B9F-49DA-90F9-4F58699CB8FC}"/>
              </a:ext>
            </a:extLst>
          </p:cNvPr>
          <p:cNvSpPr>
            <a:spLocks noGrp="1"/>
          </p:cNvSpPr>
          <p:nvPr>
            <p:ph type="title"/>
          </p:nvPr>
        </p:nvSpPr>
        <p:spPr/>
        <p:txBody>
          <a:bodyPr/>
          <a:lstStyle/>
          <a:p>
            <a:r>
              <a:rPr lang="en-US" dirty="0"/>
              <a:t>Protocol Updates: Background and Study Endpoints</a:t>
            </a:r>
          </a:p>
        </p:txBody>
      </p:sp>
      <p:sp>
        <p:nvSpPr>
          <p:cNvPr id="3" name="Content Placeholder 2">
            <a:extLst>
              <a:ext uri="{FF2B5EF4-FFF2-40B4-BE49-F238E27FC236}">
                <a16:creationId xmlns:a16="http://schemas.microsoft.com/office/drawing/2014/main" id="{0CF27145-32FC-4AE4-AB68-06E3DC98963E}"/>
              </a:ext>
            </a:extLst>
          </p:cNvPr>
          <p:cNvSpPr>
            <a:spLocks noGrp="1"/>
          </p:cNvSpPr>
          <p:nvPr>
            <p:ph idx="1"/>
          </p:nvPr>
        </p:nvSpPr>
        <p:spPr/>
        <p:txBody>
          <a:bodyPr/>
          <a:lstStyle/>
          <a:p>
            <a:r>
              <a:rPr lang="en-US" b="1" dirty="0"/>
              <a:t>Background section </a:t>
            </a:r>
            <a:r>
              <a:rPr lang="en-US" dirty="0"/>
              <a:t>updated to include justification of study design change, update information on DPV VR licensing status, incorporate new information on DPV VR and Truvada use during pregnancy</a:t>
            </a:r>
          </a:p>
          <a:p>
            <a:r>
              <a:rPr lang="en-US" dirty="0"/>
              <a:t>Revised pregnancy complication </a:t>
            </a:r>
            <a:r>
              <a:rPr lang="en-US" b="1" dirty="0"/>
              <a:t>secondary endpoint </a:t>
            </a:r>
            <a:r>
              <a:rPr lang="en-US" dirty="0"/>
              <a:t>of “peripartum and postpartum hemorrhage” to align with Medical Dictionary for Regulatory Activities (MedDRA) categories of </a:t>
            </a:r>
            <a:r>
              <a:rPr lang="en-US" b="1" dirty="0">
                <a:solidFill>
                  <a:schemeClr val="accent4"/>
                </a:solidFill>
              </a:rPr>
              <a:t>“antepartum, intrapartum </a:t>
            </a:r>
            <a:r>
              <a:rPr lang="en-US" dirty="0"/>
              <a:t>and postpartum hemorrhage” </a:t>
            </a:r>
          </a:p>
        </p:txBody>
      </p:sp>
      <p:sp>
        <p:nvSpPr>
          <p:cNvPr id="4" name="Footer Placeholder 3">
            <a:extLst>
              <a:ext uri="{FF2B5EF4-FFF2-40B4-BE49-F238E27FC236}">
                <a16:creationId xmlns:a16="http://schemas.microsoft.com/office/drawing/2014/main" id="{F3DB9818-AEB1-41C1-B5CE-F8FA86EF04BA}"/>
              </a:ext>
            </a:extLst>
          </p:cNvPr>
          <p:cNvSpPr>
            <a:spLocks noGrp="1"/>
          </p:cNvSpPr>
          <p:nvPr>
            <p:ph type="ftr" sz="quarter" idx="11"/>
          </p:nvPr>
        </p:nvSpPr>
        <p:spPr/>
        <p:txBody>
          <a:bodyPr/>
          <a:lstStyle/>
          <a:p>
            <a:pPr eaLnBrk="1" hangingPunct="1">
              <a:defRPr/>
            </a:pPr>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F0AB088C-1DD1-4681-A8B3-D937C94D4529}"/>
              </a:ext>
            </a:extLst>
          </p:cNvPr>
          <p:cNvSpPr>
            <a:spLocks noGrp="1"/>
          </p:cNvSpPr>
          <p:nvPr>
            <p:ph type="sldNum" sz="quarter" idx="12"/>
          </p:nvPr>
        </p:nvSpPr>
        <p:spPr/>
        <p:txBody>
          <a:bodyPr/>
          <a:lstStyle/>
          <a:p>
            <a:pPr eaLnBrk="1" hangingPunct="1">
              <a:defRPr/>
            </a:pPr>
            <a:fld id="{6A5B6429-6ED7-4B0A-99FC-6A29B22D66BA}" type="slidenum">
              <a:rPr lang="en-US" smtClean="0">
                <a:solidFill>
                  <a:prstClr val="black">
                    <a:tint val="75000"/>
                  </a:prstClr>
                </a:solidFill>
              </a:rPr>
              <a:pPr eaLnBrk="1" hangingPunct="1">
                <a:defRPr/>
              </a:pPr>
              <a:t>9</a:t>
            </a:fld>
            <a:endParaRPr lang="en-US">
              <a:solidFill>
                <a:prstClr val="black">
                  <a:tint val="75000"/>
                </a:prstClr>
              </a:solidFill>
            </a:endParaRPr>
          </a:p>
        </p:txBody>
      </p:sp>
    </p:spTree>
    <p:extLst>
      <p:ext uri="{BB962C8B-B14F-4D97-AF65-F5344CB8AC3E}">
        <p14:creationId xmlns:p14="http://schemas.microsoft.com/office/powerpoint/2010/main" val="668072608"/>
      </p:ext>
    </p:extLst>
  </p:cSld>
  <p:clrMapOvr>
    <a:masterClrMapping/>
  </p:clrMapOvr>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92982CD55DB9B4BBB37A964B6D8DA06" ma:contentTypeVersion="" ma:contentTypeDescription="Create a new document." ma:contentTypeScope="" ma:versionID="2dccea9da4d23bc1431380253f0682b9">
  <xsd:schema xmlns:xsd="http://www.w3.org/2001/XMLSchema" xmlns:xs="http://www.w3.org/2001/XMLSchema" xmlns:p="http://schemas.microsoft.com/office/2006/metadata/properties" xmlns:ns2="49041abd-9f6c-4283-b183-387e65935736" xmlns:ns3="0cdb9d7b-3bdb-4b1c-be50-7737cb6ee7a2" targetNamespace="http://schemas.microsoft.com/office/2006/metadata/properties" ma:root="true" ma:fieldsID="83c82c3fe7c72d05e0eca395c27ba5a8" ns2:_="" ns3:_="">
    <xsd:import namespace="49041abd-9f6c-4283-b183-387e65935736"/>
    <xsd:import namespace="0cdb9d7b-3bdb-4b1c-be50-7737cb6ee7a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041abd-9f6c-4283-b183-387e6593573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cdb9d7b-3bdb-4b1c-be50-7737cb6ee7a2"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5D322AD-0636-4BA9-BDC0-48BB4DC862FB}">
  <ds:schemaRefs>
    <ds:schemaRef ds:uri="0cdb9d7b-3bdb-4b1c-be50-7737cb6ee7a2"/>
    <ds:schemaRef ds:uri="49041abd-9f6c-4283-b183-387e6593573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C49BAF6D-F23D-43D1-B2DB-C9A6449E3E11}">
  <ds:schemaRefs>
    <ds:schemaRef ds:uri="http://schemas.microsoft.com/sharepoint/v3/contenttype/forms"/>
  </ds:schemaRefs>
</ds:datastoreItem>
</file>

<file path=customXml/itemProps3.xml><?xml version="1.0" encoding="utf-8"?>
<ds:datastoreItem xmlns:ds="http://schemas.openxmlformats.org/officeDocument/2006/customXml" ds:itemID="{42B14154-7EF2-41FD-96F0-283C63F82F7E}">
  <ds:schemaRefs>
    <ds:schemaRef ds:uri="0cdb9d7b-3bdb-4b1c-be50-7737cb6ee7a2"/>
    <ds:schemaRef ds:uri="49041abd-9f6c-4283-b183-387e6593573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TM03090430[[fn=Banded]]</Template>
  <TotalTime>259</TotalTime>
  <Words>2017</Words>
  <Application>Microsoft Office PowerPoint</Application>
  <PresentationFormat>Widescreen</PresentationFormat>
  <Paragraphs>206</Paragraphs>
  <Slides>20</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Arial</vt:lpstr>
      <vt:lpstr>ArialMT</vt:lpstr>
      <vt:lpstr>Calibri</vt:lpstr>
      <vt:lpstr>Calibri Light</vt:lpstr>
      <vt:lpstr>Calibri-Light</vt:lpstr>
      <vt:lpstr>Candara</vt:lpstr>
      <vt:lpstr>Roboto</vt:lpstr>
      <vt:lpstr>Source Sans Pro</vt:lpstr>
      <vt:lpstr>3_Office Theme</vt:lpstr>
      <vt:lpstr>MTN-042/DELIVER:  Protocol Version 2.0 and SSP v2.0 Updates</vt:lpstr>
      <vt:lpstr>MTN-042 Protocol Version 2.0 (20MAY2021) Implementation Guidance</vt:lpstr>
      <vt:lpstr>Protocol V2.0: Rationale</vt:lpstr>
      <vt:lpstr> DELIVER Protocol V2.0: Key Changes </vt:lpstr>
      <vt:lpstr>Protocol Version 2.0 Study Design</vt:lpstr>
      <vt:lpstr>Protocol v2.0: Impact on Study Timelines</vt:lpstr>
      <vt:lpstr>Informed Consent Form Updates</vt:lpstr>
      <vt:lpstr>V2.0 Reconsenting Guidance</vt:lpstr>
      <vt:lpstr>Protocol Updates: Background and Study Endpoints</vt:lpstr>
      <vt:lpstr>Reporting and Grading Intrapartum Hemorrhage  (SSP section 8.5) </vt:lpstr>
      <vt:lpstr>Visit Window for 1-week PPO phone contact</vt:lpstr>
      <vt:lpstr>Qualitative Component Updates </vt:lpstr>
      <vt:lpstr>Participants who Experience Pregnancy Loss</vt:lpstr>
      <vt:lpstr>Clinical/Safety Clarifications</vt:lpstr>
      <vt:lpstr>Reporting Perineal Tears as AEs</vt:lpstr>
      <vt:lpstr>Changes made throughout all SSP Sections</vt:lpstr>
      <vt:lpstr>Other Protocol and SSP Updates</vt:lpstr>
      <vt:lpstr>SSP Updates: Reminders</vt:lpstr>
      <vt:lpstr>Study Materials Updates, V2.0</vt:lpstr>
      <vt:lpstr>Questions? Email mtn042mgmt@mtnstopshiv.org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MTN-030/IPM 041 Protocol Overview</dc:title>
  <dc:creator>Sherri Johnson</dc:creator>
  <cp:lastModifiedBy>Ashley Mayo</cp:lastModifiedBy>
  <cp:revision>1</cp:revision>
  <cp:lastPrinted>2018-09-10T23:45:46Z</cp:lastPrinted>
  <dcterms:created xsi:type="dcterms:W3CDTF">2016-08-09T13:48:46Z</dcterms:created>
  <dcterms:modified xsi:type="dcterms:W3CDTF">2021-08-26T17:25:37Z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0x010100592982CD55DB9B4BBB37A964B6D8DA06</vt:lpwstr>
  </property>
</Properties>
</file>