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4"/>
  </p:sldMasterIdLst>
  <p:notesMasterIdLst>
    <p:notesMasterId r:id="rId30"/>
  </p:notesMasterIdLst>
  <p:sldIdLst>
    <p:sldId id="256" r:id="rId5"/>
    <p:sldId id="258" r:id="rId6"/>
    <p:sldId id="259" r:id="rId7"/>
    <p:sldId id="260" r:id="rId8"/>
    <p:sldId id="261" r:id="rId9"/>
    <p:sldId id="263" r:id="rId10"/>
    <p:sldId id="265" r:id="rId11"/>
    <p:sldId id="272" r:id="rId12"/>
    <p:sldId id="273" r:id="rId13"/>
    <p:sldId id="286" r:id="rId14"/>
    <p:sldId id="275" r:id="rId15"/>
    <p:sldId id="264" r:id="rId16"/>
    <p:sldId id="266" r:id="rId17"/>
    <p:sldId id="267" r:id="rId18"/>
    <p:sldId id="268" r:id="rId19"/>
    <p:sldId id="269" r:id="rId20"/>
    <p:sldId id="270" r:id="rId21"/>
    <p:sldId id="271" r:id="rId22"/>
    <p:sldId id="285" r:id="rId23"/>
    <p:sldId id="276" r:id="rId24"/>
    <p:sldId id="278" r:id="rId25"/>
    <p:sldId id="277" r:id="rId26"/>
    <p:sldId id="279" r:id="rId27"/>
    <p:sldId id="283" r:id="rId28"/>
    <p:sldId id="282" r:id="rId29"/>
  </p:sldIdLst>
  <p:sldSz cx="9144000" cy="6858000" type="screen4x3"/>
  <p:notesSz cx="6858000" cy="9144000"/>
  <p:embeddedFontLst>
    <p:embeddedFont>
      <p:font typeface="Source Sans Pro" panose="020B0604020202020204" charset="0"/>
      <p:regular r:id="rId31"/>
      <p:bold r:id="rId32"/>
      <p:italic r:id="rId33"/>
      <p:boldItalic r:id="rId34"/>
    </p:embeddedFont>
    <p:embeddedFont>
      <p:font typeface="Permanent Marker" panose="020B0604020202020204"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SJ" lastIdx="18" clrIdx="0">
    <p:extLst>
      <p:ext uri="{19B8F6BF-5375-455C-9EA6-DF929625EA0E}">
        <p15:presenceInfo xmlns:p15="http://schemas.microsoft.com/office/powerpoint/2012/main" userId="User" providerId="None"/>
      </p:ext>
    </p:extLst>
  </p:cmAuthor>
  <p:cmAuthor id="2" name="Tara McClure" initials="TM" lastIdx="10" clrIdx="1">
    <p:extLst>
      <p:ext uri="{19B8F6BF-5375-455C-9EA6-DF929625EA0E}">
        <p15:presenceInfo xmlns:p15="http://schemas.microsoft.com/office/powerpoint/2012/main" userId="S-1-5-21-3003367119-45151493-406046460-41407" providerId="AD"/>
      </p:ext>
    </p:extLst>
  </p:cmAuthor>
  <p:cmAuthor id="3" name="Lisa Levy" initials="LL" lastIdx="8" clrIdx="2">
    <p:extLst>
      <p:ext uri="{19B8F6BF-5375-455C-9EA6-DF929625EA0E}">
        <p15:presenceInfo xmlns:p15="http://schemas.microsoft.com/office/powerpoint/2012/main" userId="S0037FFE826A9F4D@LIVE.COM" providerId="AD"/>
      </p:ext>
    </p:extLst>
  </p:cmAuthor>
  <p:cmAuthor id="4" name="Morgan Garcia" initials="MG" lastIdx="8" clrIdx="3">
    <p:extLst>
      <p:ext uri="{19B8F6BF-5375-455C-9EA6-DF929625EA0E}">
        <p15:presenceInfo xmlns:p15="http://schemas.microsoft.com/office/powerpoint/2012/main" userId="S-1-5-21-3003367119-45151493-406046460-405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7B2F81-DB2C-4733-B88F-E4DAB16A4757}">
  <a:tblStyle styleId="{AB7B2F81-DB2C-4733-B88F-E4DAB16A4757}"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754" autoAdjust="0"/>
  </p:normalViewPr>
  <p:slideViewPr>
    <p:cSldViewPr snapToGrid="0">
      <p:cViewPr varScale="1">
        <p:scale>
          <a:sx n="61" d="100"/>
          <a:sy n="61" d="100"/>
        </p:scale>
        <p:origin x="166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B5CF75-8021-4928-878E-176B4CDCD0EC}" type="doc">
      <dgm:prSet loTypeId="urn:microsoft.com/office/officeart/2005/8/layout/arrow6" loCatId="process" qsTypeId="urn:microsoft.com/office/officeart/2005/8/quickstyle/3d4" qsCatId="3D" csTypeId="urn:microsoft.com/office/officeart/2005/8/colors/accent6_4" csCatId="accent6" phldr="1"/>
      <dgm:spPr/>
      <dgm:t>
        <a:bodyPr/>
        <a:lstStyle/>
        <a:p>
          <a:endParaRPr lang="en-US"/>
        </a:p>
      </dgm:t>
    </dgm:pt>
    <dgm:pt modelId="{B7585E09-8065-4FE2-ACAB-1DC4D90AA478}">
      <dgm:prSet phldrT="[Text]"/>
      <dgm:spPr/>
      <dgm:t>
        <a:bodyPr/>
        <a:lstStyle/>
        <a:p>
          <a:r>
            <a:rPr lang="en-US" dirty="0"/>
            <a:t>More good bacteria</a:t>
          </a:r>
        </a:p>
      </dgm:t>
    </dgm:pt>
    <dgm:pt modelId="{7B5B83A7-859A-4DD3-84B6-5CDA2540E2F0}" type="parTrans" cxnId="{E3D78F22-051E-4702-BAF2-1EF81F614346}">
      <dgm:prSet/>
      <dgm:spPr/>
      <dgm:t>
        <a:bodyPr/>
        <a:lstStyle/>
        <a:p>
          <a:endParaRPr lang="en-US"/>
        </a:p>
      </dgm:t>
    </dgm:pt>
    <dgm:pt modelId="{FCF9F8C9-C5AC-4551-8CE8-203B05CB0455}" type="sibTrans" cxnId="{E3D78F22-051E-4702-BAF2-1EF81F614346}">
      <dgm:prSet/>
      <dgm:spPr/>
      <dgm:t>
        <a:bodyPr/>
        <a:lstStyle/>
        <a:p>
          <a:endParaRPr lang="en-US"/>
        </a:p>
      </dgm:t>
    </dgm:pt>
    <dgm:pt modelId="{0DD22D84-04A9-46D9-8204-C374BE117D53}">
      <dgm:prSet phldrT="[Text]"/>
      <dgm:spPr/>
      <dgm:t>
        <a:bodyPr/>
        <a:lstStyle/>
        <a:p>
          <a:r>
            <a:rPr lang="en-US" dirty="0"/>
            <a:t>…and less bad bacteria</a:t>
          </a:r>
        </a:p>
      </dgm:t>
    </dgm:pt>
    <dgm:pt modelId="{48737248-6029-4816-BF99-DFA3DF65AC51}" type="parTrans" cxnId="{DACED1AD-718B-4763-9978-CD8F3B2C56E3}">
      <dgm:prSet/>
      <dgm:spPr/>
      <dgm:t>
        <a:bodyPr/>
        <a:lstStyle/>
        <a:p>
          <a:endParaRPr lang="en-US"/>
        </a:p>
      </dgm:t>
    </dgm:pt>
    <dgm:pt modelId="{B226B6F8-7BB5-40ED-8733-5A3108A508B7}" type="sibTrans" cxnId="{DACED1AD-718B-4763-9978-CD8F3B2C56E3}">
      <dgm:prSet/>
      <dgm:spPr/>
      <dgm:t>
        <a:bodyPr/>
        <a:lstStyle/>
        <a:p>
          <a:endParaRPr lang="en-US"/>
        </a:p>
      </dgm:t>
    </dgm:pt>
    <dgm:pt modelId="{3E763974-6795-43B6-9A14-F61864E217E9}" type="pres">
      <dgm:prSet presAssocID="{3BB5CF75-8021-4928-878E-176B4CDCD0EC}" presName="compositeShape" presStyleCnt="0">
        <dgm:presLayoutVars>
          <dgm:chMax val="2"/>
          <dgm:dir/>
          <dgm:resizeHandles val="exact"/>
        </dgm:presLayoutVars>
      </dgm:prSet>
      <dgm:spPr/>
    </dgm:pt>
    <dgm:pt modelId="{C648274E-637F-40D6-8435-5154FDF1A8A2}" type="pres">
      <dgm:prSet presAssocID="{3BB5CF75-8021-4928-878E-176B4CDCD0EC}" presName="ribbon" presStyleLbl="node1" presStyleIdx="0" presStyleCnt="1"/>
      <dgm:spPr/>
    </dgm:pt>
    <dgm:pt modelId="{DF7FB812-391A-48E5-B733-5982BB2F3A08}" type="pres">
      <dgm:prSet presAssocID="{3BB5CF75-8021-4928-878E-176B4CDCD0EC}" presName="leftArrowText" presStyleLbl="node1" presStyleIdx="0" presStyleCnt="1">
        <dgm:presLayoutVars>
          <dgm:chMax val="0"/>
          <dgm:bulletEnabled val="1"/>
        </dgm:presLayoutVars>
      </dgm:prSet>
      <dgm:spPr/>
    </dgm:pt>
    <dgm:pt modelId="{36F98A6E-8B1A-4F15-A18B-56FF07FB28FC}" type="pres">
      <dgm:prSet presAssocID="{3BB5CF75-8021-4928-878E-176B4CDCD0EC}" presName="rightArrowText" presStyleLbl="node1" presStyleIdx="0" presStyleCnt="1">
        <dgm:presLayoutVars>
          <dgm:chMax val="0"/>
          <dgm:bulletEnabled val="1"/>
        </dgm:presLayoutVars>
      </dgm:prSet>
      <dgm:spPr/>
    </dgm:pt>
  </dgm:ptLst>
  <dgm:cxnLst>
    <dgm:cxn modelId="{E3D78F22-051E-4702-BAF2-1EF81F614346}" srcId="{3BB5CF75-8021-4928-878E-176B4CDCD0EC}" destId="{B7585E09-8065-4FE2-ACAB-1DC4D90AA478}" srcOrd="0" destOrd="0" parTransId="{7B5B83A7-859A-4DD3-84B6-5CDA2540E2F0}" sibTransId="{FCF9F8C9-C5AC-4551-8CE8-203B05CB0455}"/>
    <dgm:cxn modelId="{EFB8AE38-1F38-4D32-934A-B7D216D7C5F1}" type="presOf" srcId="{0DD22D84-04A9-46D9-8204-C374BE117D53}" destId="{36F98A6E-8B1A-4F15-A18B-56FF07FB28FC}" srcOrd="0" destOrd="0" presId="urn:microsoft.com/office/officeart/2005/8/layout/arrow6"/>
    <dgm:cxn modelId="{55B6EE9B-6162-46EA-9A9C-69E04E2C54B7}" type="presOf" srcId="{B7585E09-8065-4FE2-ACAB-1DC4D90AA478}" destId="{DF7FB812-391A-48E5-B733-5982BB2F3A08}" srcOrd="0" destOrd="0" presId="urn:microsoft.com/office/officeart/2005/8/layout/arrow6"/>
    <dgm:cxn modelId="{DACED1AD-718B-4763-9978-CD8F3B2C56E3}" srcId="{3BB5CF75-8021-4928-878E-176B4CDCD0EC}" destId="{0DD22D84-04A9-46D9-8204-C374BE117D53}" srcOrd="1" destOrd="0" parTransId="{48737248-6029-4816-BF99-DFA3DF65AC51}" sibTransId="{B226B6F8-7BB5-40ED-8733-5A3108A508B7}"/>
    <dgm:cxn modelId="{4CB5E7E3-ACBD-40AE-BA04-124A7123944B}" type="presOf" srcId="{3BB5CF75-8021-4928-878E-176B4CDCD0EC}" destId="{3E763974-6795-43B6-9A14-F61864E217E9}" srcOrd="0" destOrd="0" presId="urn:microsoft.com/office/officeart/2005/8/layout/arrow6"/>
    <dgm:cxn modelId="{3E3AE531-EA7E-4153-AA86-5AF62DC8B025}" type="presParOf" srcId="{3E763974-6795-43B6-9A14-F61864E217E9}" destId="{C648274E-637F-40D6-8435-5154FDF1A8A2}" srcOrd="0" destOrd="0" presId="urn:microsoft.com/office/officeart/2005/8/layout/arrow6"/>
    <dgm:cxn modelId="{3659506F-AE27-403C-9454-A252EE482878}" type="presParOf" srcId="{3E763974-6795-43B6-9A14-F61864E217E9}" destId="{DF7FB812-391A-48E5-B733-5982BB2F3A08}" srcOrd="1" destOrd="0" presId="urn:microsoft.com/office/officeart/2005/8/layout/arrow6"/>
    <dgm:cxn modelId="{358975A7-F329-4C02-A8D6-9654D6BDEA63}" type="presParOf" srcId="{3E763974-6795-43B6-9A14-F61864E217E9}" destId="{36F98A6E-8B1A-4F15-A18B-56FF07FB28FC}" srcOrd="2" destOrd="0" presId="urn:microsoft.com/office/officeart/2005/8/layout/arrow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D91E8-994D-4445-A42C-601953B94207}" type="doc">
      <dgm:prSet loTypeId="urn:microsoft.com/office/officeart/2008/layout/VerticalCircleList" loCatId="list" qsTypeId="urn:microsoft.com/office/officeart/2005/8/quickstyle/simple1" qsCatId="simple" csTypeId="urn:microsoft.com/office/officeart/2005/8/colors/accent1_4" csCatId="accent1" phldr="1"/>
      <dgm:spPr/>
      <dgm:t>
        <a:bodyPr/>
        <a:lstStyle/>
        <a:p>
          <a:endParaRPr lang="en-US"/>
        </a:p>
      </dgm:t>
    </dgm:pt>
    <dgm:pt modelId="{C488D5A7-7E8C-4A88-A9A6-BC950062B8F5}">
      <dgm:prSet phldrT="[Text]" custT="1"/>
      <dgm:spPr/>
      <dgm:t>
        <a:bodyPr/>
        <a:lstStyle/>
        <a:p>
          <a:r>
            <a:rPr lang="en-US" sz="2800" dirty="0">
              <a:latin typeface="Source Sans Pro" panose="020B0604020202020204" charset="0"/>
            </a:rPr>
            <a:t>Is safe for the partners of women who use it</a:t>
          </a:r>
        </a:p>
      </dgm:t>
    </dgm:pt>
    <dgm:pt modelId="{D3380A39-59CE-4C1D-B738-19F290C5C490}" type="parTrans" cxnId="{26E57F9D-BC0F-4CEC-B19D-A6E23C1B7E76}">
      <dgm:prSet/>
      <dgm:spPr/>
      <dgm:t>
        <a:bodyPr/>
        <a:lstStyle/>
        <a:p>
          <a:endParaRPr lang="en-US" sz="1400"/>
        </a:p>
      </dgm:t>
    </dgm:pt>
    <dgm:pt modelId="{4EFDA8B1-8CC9-4916-B400-EED2419B3C10}" type="sibTrans" cxnId="{26E57F9D-BC0F-4CEC-B19D-A6E23C1B7E76}">
      <dgm:prSet/>
      <dgm:spPr/>
      <dgm:t>
        <a:bodyPr/>
        <a:lstStyle/>
        <a:p>
          <a:endParaRPr lang="en-US" sz="1400"/>
        </a:p>
      </dgm:t>
    </dgm:pt>
    <dgm:pt modelId="{97469BF6-B5DD-4934-8C0A-F24943B3D7FD}">
      <dgm:prSet phldrT="[Text]" custT="1"/>
      <dgm:spPr/>
      <dgm:t>
        <a:bodyPr/>
        <a:lstStyle/>
        <a:p>
          <a:r>
            <a:rPr lang="en-US" sz="2800" dirty="0">
              <a:latin typeface="Source Sans Pro" panose="020B0604020202020204" charset="0"/>
            </a:rPr>
            <a:t>Does not cause cancer or increase your risk for cancer</a:t>
          </a:r>
        </a:p>
      </dgm:t>
    </dgm:pt>
    <dgm:pt modelId="{585D2219-B092-439F-9CC6-DEBED805F3E8}" type="parTrans" cxnId="{EC2158ED-6FAD-4FE8-BB36-4FD08A91DB9A}">
      <dgm:prSet/>
      <dgm:spPr/>
      <dgm:t>
        <a:bodyPr/>
        <a:lstStyle/>
        <a:p>
          <a:endParaRPr lang="en-US" sz="1400"/>
        </a:p>
      </dgm:t>
    </dgm:pt>
    <dgm:pt modelId="{EFB2090B-B813-41A2-B598-C54481E79EAA}" type="sibTrans" cxnId="{EC2158ED-6FAD-4FE8-BB36-4FD08A91DB9A}">
      <dgm:prSet/>
      <dgm:spPr/>
      <dgm:t>
        <a:bodyPr/>
        <a:lstStyle/>
        <a:p>
          <a:endParaRPr lang="en-US" sz="1400"/>
        </a:p>
      </dgm:t>
    </dgm:pt>
    <dgm:pt modelId="{003856EB-3EA0-45E9-961A-94E8E53AAC92}">
      <dgm:prSet phldrT="[Text]" custT="1"/>
      <dgm:spPr/>
      <dgm:t>
        <a:bodyPr/>
        <a:lstStyle/>
        <a:p>
          <a:r>
            <a:rPr lang="en-US" sz="2800" dirty="0">
              <a:latin typeface="Source Sans Pro" panose="020B0604020202020204" charset="0"/>
            </a:rPr>
            <a:t>Has been proven safe for your health</a:t>
          </a:r>
        </a:p>
      </dgm:t>
    </dgm:pt>
    <dgm:pt modelId="{A066B5A9-4176-43E1-9B35-70F2D018FB8D}" type="parTrans" cxnId="{CC9F52F2-D959-4D04-BB36-C9BFC86331F3}">
      <dgm:prSet/>
      <dgm:spPr/>
      <dgm:t>
        <a:bodyPr/>
        <a:lstStyle/>
        <a:p>
          <a:endParaRPr lang="en-US" sz="1400"/>
        </a:p>
      </dgm:t>
    </dgm:pt>
    <dgm:pt modelId="{E59381F1-5820-4EB4-A780-C1B1CB8A2FC4}" type="sibTrans" cxnId="{CC9F52F2-D959-4D04-BB36-C9BFC86331F3}">
      <dgm:prSet/>
      <dgm:spPr/>
      <dgm:t>
        <a:bodyPr/>
        <a:lstStyle/>
        <a:p>
          <a:endParaRPr lang="en-US" sz="1400"/>
        </a:p>
      </dgm:t>
    </dgm:pt>
    <dgm:pt modelId="{B72EEC98-C4A3-46CF-B3B1-428CEFD48EAD}">
      <dgm:prSet custT="1"/>
      <dgm:spPr/>
      <dgm:t>
        <a:bodyPr/>
        <a:lstStyle/>
        <a:p>
          <a:r>
            <a:rPr lang="en-US" sz="2800" dirty="0">
              <a:latin typeface="Source Sans Pro" panose="020B0604020202020204" charset="0"/>
              <a:ea typeface="Permanent Marker" panose="020B0604020202020204" charset="0"/>
            </a:rPr>
            <a:t>Does not cause infertility or impact your ability to have children</a:t>
          </a:r>
        </a:p>
      </dgm:t>
    </dgm:pt>
    <dgm:pt modelId="{D7DCBAFA-7A91-43C4-9300-0B51A51F2B2E}" type="parTrans" cxnId="{F591BF80-280E-4DD2-9E2A-9BF5820062BA}">
      <dgm:prSet/>
      <dgm:spPr/>
      <dgm:t>
        <a:bodyPr/>
        <a:lstStyle/>
        <a:p>
          <a:endParaRPr lang="en-US" sz="1400"/>
        </a:p>
      </dgm:t>
    </dgm:pt>
    <dgm:pt modelId="{634E14BC-2B08-4047-863E-38111E4F8240}" type="sibTrans" cxnId="{F591BF80-280E-4DD2-9E2A-9BF5820062BA}">
      <dgm:prSet/>
      <dgm:spPr/>
      <dgm:t>
        <a:bodyPr/>
        <a:lstStyle/>
        <a:p>
          <a:endParaRPr lang="en-US" sz="1400"/>
        </a:p>
      </dgm:t>
    </dgm:pt>
    <dgm:pt modelId="{D8969F8E-5882-4B9C-9AD5-2E11CB896980}" type="pres">
      <dgm:prSet presAssocID="{404D91E8-994D-4445-A42C-601953B94207}" presName="Name0" presStyleCnt="0">
        <dgm:presLayoutVars>
          <dgm:dir/>
        </dgm:presLayoutVars>
      </dgm:prSet>
      <dgm:spPr/>
    </dgm:pt>
    <dgm:pt modelId="{8F271A94-A77C-45D8-B701-67E0045061A9}" type="pres">
      <dgm:prSet presAssocID="{C488D5A7-7E8C-4A88-A9A6-BC950062B8F5}" presName="noChildren" presStyleCnt="0"/>
      <dgm:spPr/>
    </dgm:pt>
    <dgm:pt modelId="{8BAA714E-E3EC-4D91-B65B-5AEE789F1257}" type="pres">
      <dgm:prSet presAssocID="{C488D5A7-7E8C-4A88-A9A6-BC950062B8F5}" presName="gap" presStyleCnt="0"/>
      <dgm:spPr/>
    </dgm:pt>
    <dgm:pt modelId="{FBE63892-8061-40C1-A432-02D9AC8FAD00}" type="pres">
      <dgm:prSet presAssocID="{C488D5A7-7E8C-4A88-A9A6-BC950062B8F5}" presName="medCircle2" presStyleLbl="vennNode1" presStyleIdx="0" presStyleCnt="4"/>
      <dgm:spPr/>
    </dgm:pt>
    <dgm:pt modelId="{EF3784CD-21AE-445A-A7D3-1E35F0BE7749}" type="pres">
      <dgm:prSet presAssocID="{C488D5A7-7E8C-4A88-A9A6-BC950062B8F5}" presName="txLvlOnly1" presStyleLbl="revTx" presStyleIdx="0" presStyleCnt="4"/>
      <dgm:spPr/>
    </dgm:pt>
    <dgm:pt modelId="{EE7811B1-3A38-4C29-9E24-EBDE10303795}" type="pres">
      <dgm:prSet presAssocID="{97469BF6-B5DD-4934-8C0A-F24943B3D7FD}" presName="noChildren" presStyleCnt="0"/>
      <dgm:spPr/>
    </dgm:pt>
    <dgm:pt modelId="{6619F6F7-8FE8-43AB-84F9-DCFE7F9232DC}" type="pres">
      <dgm:prSet presAssocID="{97469BF6-B5DD-4934-8C0A-F24943B3D7FD}" presName="gap" presStyleCnt="0"/>
      <dgm:spPr/>
    </dgm:pt>
    <dgm:pt modelId="{AF0B1869-6A9E-4956-9C7A-D09A9630C152}" type="pres">
      <dgm:prSet presAssocID="{97469BF6-B5DD-4934-8C0A-F24943B3D7FD}" presName="medCircle2" presStyleLbl="vennNode1" presStyleIdx="1" presStyleCnt="4"/>
      <dgm:spPr/>
    </dgm:pt>
    <dgm:pt modelId="{241B47F5-EA8F-4C6C-A6E3-7359A8C8E3D9}" type="pres">
      <dgm:prSet presAssocID="{97469BF6-B5DD-4934-8C0A-F24943B3D7FD}" presName="txLvlOnly1" presStyleLbl="revTx" presStyleIdx="1" presStyleCnt="4"/>
      <dgm:spPr/>
    </dgm:pt>
    <dgm:pt modelId="{36CB6F9C-E943-413B-BFEC-657A8CC92435}" type="pres">
      <dgm:prSet presAssocID="{B72EEC98-C4A3-46CF-B3B1-428CEFD48EAD}" presName="noChildren" presStyleCnt="0"/>
      <dgm:spPr/>
    </dgm:pt>
    <dgm:pt modelId="{2084A358-2410-4040-BEA3-41A31C880CF1}" type="pres">
      <dgm:prSet presAssocID="{B72EEC98-C4A3-46CF-B3B1-428CEFD48EAD}" presName="gap" presStyleCnt="0"/>
      <dgm:spPr/>
    </dgm:pt>
    <dgm:pt modelId="{2343D909-37EF-4FF5-AE85-4C1AEB33ACCC}" type="pres">
      <dgm:prSet presAssocID="{B72EEC98-C4A3-46CF-B3B1-428CEFD48EAD}" presName="medCircle2" presStyleLbl="vennNode1" presStyleIdx="2" presStyleCnt="4"/>
      <dgm:spPr/>
    </dgm:pt>
    <dgm:pt modelId="{ABEB5E1B-5488-4A08-88B0-389E7A0096F6}" type="pres">
      <dgm:prSet presAssocID="{B72EEC98-C4A3-46CF-B3B1-428CEFD48EAD}" presName="txLvlOnly1" presStyleLbl="revTx" presStyleIdx="2" presStyleCnt="4"/>
      <dgm:spPr/>
    </dgm:pt>
    <dgm:pt modelId="{0AD02FB0-EACF-4DE3-AA0A-6BE2410266E8}" type="pres">
      <dgm:prSet presAssocID="{003856EB-3EA0-45E9-961A-94E8E53AAC92}" presName="noChildren" presStyleCnt="0"/>
      <dgm:spPr/>
    </dgm:pt>
    <dgm:pt modelId="{CB7D3ED6-3529-40D4-970A-B8330A245F5A}" type="pres">
      <dgm:prSet presAssocID="{003856EB-3EA0-45E9-961A-94E8E53AAC92}" presName="gap" presStyleCnt="0"/>
      <dgm:spPr/>
    </dgm:pt>
    <dgm:pt modelId="{6D382C96-A37B-408D-99B3-5394A3B5C878}" type="pres">
      <dgm:prSet presAssocID="{003856EB-3EA0-45E9-961A-94E8E53AAC92}" presName="medCircle2" presStyleLbl="vennNode1" presStyleIdx="3" presStyleCnt="4"/>
      <dgm:spPr/>
    </dgm:pt>
    <dgm:pt modelId="{118459BD-51F3-49DF-8007-9A01CBCA9B1D}" type="pres">
      <dgm:prSet presAssocID="{003856EB-3EA0-45E9-961A-94E8E53AAC92}" presName="txLvlOnly1" presStyleLbl="revTx" presStyleIdx="3" presStyleCnt="4"/>
      <dgm:spPr/>
    </dgm:pt>
  </dgm:ptLst>
  <dgm:cxnLst>
    <dgm:cxn modelId="{7E54745B-43A7-404F-92A7-0451BB5AA794}" type="presOf" srcId="{B72EEC98-C4A3-46CF-B3B1-428CEFD48EAD}" destId="{ABEB5E1B-5488-4A08-88B0-389E7A0096F6}" srcOrd="0" destOrd="0" presId="urn:microsoft.com/office/officeart/2008/layout/VerticalCircleList"/>
    <dgm:cxn modelId="{4E63C077-E833-4972-AEB9-CFE292EAA1F0}" type="presOf" srcId="{97469BF6-B5DD-4934-8C0A-F24943B3D7FD}" destId="{241B47F5-EA8F-4C6C-A6E3-7359A8C8E3D9}" srcOrd="0" destOrd="0" presId="urn:microsoft.com/office/officeart/2008/layout/VerticalCircleList"/>
    <dgm:cxn modelId="{F591BF80-280E-4DD2-9E2A-9BF5820062BA}" srcId="{404D91E8-994D-4445-A42C-601953B94207}" destId="{B72EEC98-C4A3-46CF-B3B1-428CEFD48EAD}" srcOrd="2" destOrd="0" parTransId="{D7DCBAFA-7A91-43C4-9300-0B51A51F2B2E}" sibTransId="{634E14BC-2B08-4047-863E-38111E4F8240}"/>
    <dgm:cxn modelId="{141D3F8D-CECC-464C-85EC-D61F81BD2689}" type="presOf" srcId="{404D91E8-994D-4445-A42C-601953B94207}" destId="{D8969F8E-5882-4B9C-9AD5-2E11CB896980}" srcOrd="0" destOrd="0" presId="urn:microsoft.com/office/officeart/2008/layout/VerticalCircleList"/>
    <dgm:cxn modelId="{8EEA3D92-C3FE-4DFF-9741-9AF1F3B1945C}" type="presOf" srcId="{C488D5A7-7E8C-4A88-A9A6-BC950062B8F5}" destId="{EF3784CD-21AE-445A-A7D3-1E35F0BE7749}" srcOrd="0" destOrd="0" presId="urn:microsoft.com/office/officeart/2008/layout/VerticalCircleList"/>
    <dgm:cxn modelId="{26E57F9D-BC0F-4CEC-B19D-A6E23C1B7E76}" srcId="{404D91E8-994D-4445-A42C-601953B94207}" destId="{C488D5A7-7E8C-4A88-A9A6-BC950062B8F5}" srcOrd="0" destOrd="0" parTransId="{D3380A39-59CE-4C1D-B738-19F290C5C490}" sibTransId="{4EFDA8B1-8CC9-4916-B400-EED2419B3C10}"/>
    <dgm:cxn modelId="{A8A518BC-1838-4A20-82F0-30C9186990BF}" type="presOf" srcId="{003856EB-3EA0-45E9-961A-94E8E53AAC92}" destId="{118459BD-51F3-49DF-8007-9A01CBCA9B1D}" srcOrd="0" destOrd="0" presId="urn:microsoft.com/office/officeart/2008/layout/VerticalCircleList"/>
    <dgm:cxn modelId="{EC2158ED-6FAD-4FE8-BB36-4FD08A91DB9A}" srcId="{404D91E8-994D-4445-A42C-601953B94207}" destId="{97469BF6-B5DD-4934-8C0A-F24943B3D7FD}" srcOrd="1" destOrd="0" parTransId="{585D2219-B092-439F-9CC6-DEBED805F3E8}" sibTransId="{EFB2090B-B813-41A2-B598-C54481E79EAA}"/>
    <dgm:cxn modelId="{CC9F52F2-D959-4D04-BB36-C9BFC86331F3}" srcId="{404D91E8-994D-4445-A42C-601953B94207}" destId="{003856EB-3EA0-45E9-961A-94E8E53AAC92}" srcOrd="3" destOrd="0" parTransId="{A066B5A9-4176-43E1-9B35-70F2D018FB8D}" sibTransId="{E59381F1-5820-4EB4-A780-C1B1CB8A2FC4}"/>
    <dgm:cxn modelId="{496665CD-DE45-4901-908D-6C0EE7E3CB9B}" type="presParOf" srcId="{D8969F8E-5882-4B9C-9AD5-2E11CB896980}" destId="{8F271A94-A77C-45D8-B701-67E0045061A9}" srcOrd="0" destOrd="0" presId="urn:microsoft.com/office/officeart/2008/layout/VerticalCircleList"/>
    <dgm:cxn modelId="{9A261C10-4DFF-42D9-85FD-3B36D151EBDF}" type="presParOf" srcId="{8F271A94-A77C-45D8-B701-67E0045061A9}" destId="{8BAA714E-E3EC-4D91-B65B-5AEE789F1257}" srcOrd="0" destOrd="0" presId="urn:microsoft.com/office/officeart/2008/layout/VerticalCircleList"/>
    <dgm:cxn modelId="{7D0CCCAD-E3F7-40DE-861D-534B80DEDA74}" type="presParOf" srcId="{8F271A94-A77C-45D8-B701-67E0045061A9}" destId="{FBE63892-8061-40C1-A432-02D9AC8FAD00}" srcOrd="1" destOrd="0" presId="urn:microsoft.com/office/officeart/2008/layout/VerticalCircleList"/>
    <dgm:cxn modelId="{A56942FB-4974-4C9B-86B0-AC69F22C4C0A}" type="presParOf" srcId="{8F271A94-A77C-45D8-B701-67E0045061A9}" destId="{EF3784CD-21AE-445A-A7D3-1E35F0BE7749}" srcOrd="2" destOrd="0" presId="urn:microsoft.com/office/officeart/2008/layout/VerticalCircleList"/>
    <dgm:cxn modelId="{AED527D0-598C-4097-B262-94FD37341A32}" type="presParOf" srcId="{D8969F8E-5882-4B9C-9AD5-2E11CB896980}" destId="{EE7811B1-3A38-4C29-9E24-EBDE10303795}" srcOrd="1" destOrd="0" presId="urn:microsoft.com/office/officeart/2008/layout/VerticalCircleList"/>
    <dgm:cxn modelId="{AB273E78-11C2-48EB-B4E1-BDDDF4090980}" type="presParOf" srcId="{EE7811B1-3A38-4C29-9E24-EBDE10303795}" destId="{6619F6F7-8FE8-43AB-84F9-DCFE7F9232DC}" srcOrd="0" destOrd="0" presId="urn:microsoft.com/office/officeart/2008/layout/VerticalCircleList"/>
    <dgm:cxn modelId="{C108ABE7-032B-45F2-8374-90ADA1E341DC}" type="presParOf" srcId="{EE7811B1-3A38-4C29-9E24-EBDE10303795}" destId="{AF0B1869-6A9E-4956-9C7A-D09A9630C152}" srcOrd="1" destOrd="0" presId="urn:microsoft.com/office/officeart/2008/layout/VerticalCircleList"/>
    <dgm:cxn modelId="{4C019B81-D519-41B7-BD13-D30B24B7A92B}" type="presParOf" srcId="{EE7811B1-3A38-4C29-9E24-EBDE10303795}" destId="{241B47F5-EA8F-4C6C-A6E3-7359A8C8E3D9}" srcOrd="2" destOrd="0" presId="urn:microsoft.com/office/officeart/2008/layout/VerticalCircleList"/>
    <dgm:cxn modelId="{EF3D9006-35A6-4A6D-9250-A697C4DA1823}" type="presParOf" srcId="{D8969F8E-5882-4B9C-9AD5-2E11CB896980}" destId="{36CB6F9C-E943-413B-BFEC-657A8CC92435}" srcOrd="2" destOrd="0" presId="urn:microsoft.com/office/officeart/2008/layout/VerticalCircleList"/>
    <dgm:cxn modelId="{2D533207-68F7-452E-BCBB-268C4061D890}" type="presParOf" srcId="{36CB6F9C-E943-413B-BFEC-657A8CC92435}" destId="{2084A358-2410-4040-BEA3-41A31C880CF1}" srcOrd="0" destOrd="0" presId="urn:microsoft.com/office/officeart/2008/layout/VerticalCircleList"/>
    <dgm:cxn modelId="{CF6C9EF3-7684-4502-86F8-533B25147314}" type="presParOf" srcId="{36CB6F9C-E943-413B-BFEC-657A8CC92435}" destId="{2343D909-37EF-4FF5-AE85-4C1AEB33ACCC}" srcOrd="1" destOrd="0" presId="urn:microsoft.com/office/officeart/2008/layout/VerticalCircleList"/>
    <dgm:cxn modelId="{FF52F51A-5F0E-4BF2-804D-D4D2415D7716}" type="presParOf" srcId="{36CB6F9C-E943-413B-BFEC-657A8CC92435}" destId="{ABEB5E1B-5488-4A08-88B0-389E7A0096F6}" srcOrd="2" destOrd="0" presId="urn:microsoft.com/office/officeart/2008/layout/VerticalCircleList"/>
    <dgm:cxn modelId="{20449423-08B6-4128-ACF9-3934D9B02E27}" type="presParOf" srcId="{D8969F8E-5882-4B9C-9AD5-2E11CB896980}" destId="{0AD02FB0-EACF-4DE3-AA0A-6BE2410266E8}" srcOrd="3" destOrd="0" presId="urn:microsoft.com/office/officeart/2008/layout/VerticalCircleList"/>
    <dgm:cxn modelId="{55930206-97D1-4837-A195-550845E8081A}" type="presParOf" srcId="{0AD02FB0-EACF-4DE3-AA0A-6BE2410266E8}" destId="{CB7D3ED6-3529-40D4-970A-B8330A245F5A}" srcOrd="0" destOrd="0" presId="urn:microsoft.com/office/officeart/2008/layout/VerticalCircleList"/>
    <dgm:cxn modelId="{D1615BA7-8849-40BB-8943-4DA2456D566E}" type="presParOf" srcId="{0AD02FB0-EACF-4DE3-AA0A-6BE2410266E8}" destId="{6D382C96-A37B-408D-99B3-5394A3B5C878}" srcOrd="1" destOrd="0" presId="urn:microsoft.com/office/officeart/2008/layout/VerticalCircleList"/>
    <dgm:cxn modelId="{F2935FF1-7EF5-4514-92A1-490D1F370CAE}" type="presParOf" srcId="{0AD02FB0-EACF-4DE3-AA0A-6BE2410266E8}" destId="{118459BD-51F3-49DF-8007-9A01CBCA9B1D}" srcOrd="2" destOrd="0" presId="urn:microsoft.com/office/officeart/2008/layout/Vertical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8274E-637F-40D6-8435-5154FDF1A8A2}">
      <dsp:nvSpPr>
        <dsp:cNvPr id="0" name=""/>
        <dsp:cNvSpPr/>
      </dsp:nvSpPr>
      <dsp:spPr>
        <a:xfrm>
          <a:off x="0" y="921590"/>
          <a:ext cx="5637096" cy="2254838"/>
        </a:xfrm>
        <a:prstGeom prst="leftRightRibbon">
          <a:avLst/>
        </a:prstGeom>
        <a:solidFill>
          <a:schemeClr val="accent6">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F7FB812-391A-48E5-B733-5982BB2F3A08}">
      <dsp:nvSpPr>
        <dsp:cNvPr id="0" name=""/>
        <dsp:cNvSpPr/>
      </dsp:nvSpPr>
      <dsp:spPr>
        <a:xfrm>
          <a:off x="676451" y="1316187"/>
          <a:ext cx="1860241" cy="1104870"/>
        </a:xfrm>
        <a:prstGeom prst="rect">
          <a:avLst/>
        </a:prstGeom>
        <a:noFill/>
        <a:ln>
          <a:noFill/>
        </a:ln>
        <a:effectLst/>
        <a:scene3d>
          <a:camera prst="orthographicFront"/>
          <a:lightRig rig="chilly" dir="t"/>
        </a:scene3d>
        <a:sp3d/>
      </dsp:spPr>
      <dsp:style>
        <a:lnRef idx="0">
          <a:scrgbClr r="0" g="0" b="0"/>
        </a:lnRef>
        <a:fillRef idx="1">
          <a:scrgbClr r="0" g="0" b="0"/>
        </a:fillRef>
        <a:effectRef idx="0">
          <a:scrgbClr r="0" g="0" b="0"/>
        </a:effectRef>
        <a:fontRef idx="minor">
          <a:schemeClr val="lt1"/>
        </a:fontRef>
      </dsp:style>
      <dsp:txBody>
        <a:bodyPr spcFirstLastPara="0" vert="horz" wrap="square" lIns="0" tIns="106680" rIns="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More good bacteria</a:t>
          </a:r>
        </a:p>
      </dsp:txBody>
      <dsp:txXfrm>
        <a:off x="676451" y="1316187"/>
        <a:ext cx="1860241" cy="1104870"/>
      </dsp:txXfrm>
    </dsp:sp>
    <dsp:sp modelId="{36F98A6E-8B1A-4F15-A18B-56FF07FB28FC}">
      <dsp:nvSpPr>
        <dsp:cNvPr id="0" name=""/>
        <dsp:cNvSpPr/>
      </dsp:nvSpPr>
      <dsp:spPr>
        <a:xfrm>
          <a:off x="2818548" y="1676961"/>
          <a:ext cx="2198467" cy="1104870"/>
        </a:xfrm>
        <a:prstGeom prst="rect">
          <a:avLst/>
        </a:prstGeom>
        <a:noFill/>
        <a:ln>
          <a:noFill/>
        </a:ln>
        <a:effectLst/>
        <a:scene3d>
          <a:camera prst="orthographicFront"/>
          <a:lightRig rig="chilly" dir="t"/>
        </a:scene3d>
        <a:sp3d/>
      </dsp:spPr>
      <dsp:style>
        <a:lnRef idx="0">
          <a:scrgbClr r="0" g="0" b="0"/>
        </a:lnRef>
        <a:fillRef idx="1">
          <a:scrgbClr r="0" g="0" b="0"/>
        </a:fillRef>
        <a:effectRef idx="0">
          <a:scrgbClr r="0" g="0" b="0"/>
        </a:effectRef>
        <a:fontRef idx="minor">
          <a:schemeClr val="lt1"/>
        </a:fontRef>
      </dsp:style>
      <dsp:txBody>
        <a:bodyPr spcFirstLastPara="0" vert="horz" wrap="square" lIns="0" tIns="106680" rIns="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…and less bad bacteria</a:t>
          </a:r>
        </a:p>
      </dsp:txBody>
      <dsp:txXfrm>
        <a:off x="2818548" y="1676961"/>
        <a:ext cx="2198467" cy="11048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63892-8061-40C1-A432-02D9AC8FAD00}">
      <dsp:nvSpPr>
        <dsp:cNvPr id="0" name=""/>
        <dsp:cNvSpPr/>
      </dsp:nvSpPr>
      <dsp:spPr>
        <a:xfrm>
          <a:off x="1412904" y="1630"/>
          <a:ext cx="1147424" cy="1147424"/>
        </a:xfrm>
        <a:prstGeom prst="ellipse">
          <a:avLst/>
        </a:prstGeom>
        <a:solidFill>
          <a:schemeClr val="accent1">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F3784CD-21AE-445A-A7D3-1E35F0BE7749}">
      <dsp:nvSpPr>
        <dsp:cNvPr id="0" name=""/>
        <dsp:cNvSpPr/>
      </dsp:nvSpPr>
      <dsp:spPr>
        <a:xfrm>
          <a:off x="1986616" y="1630"/>
          <a:ext cx="6121931" cy="1147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Source Sans Pro" panose="020B0604020202020204" charset="0"/>
            </a:rPr>
            <a:t>Is safe for the partners of women who use it</a:t>
          </a:r>
        </a:p>
      </dsp:txBody>
      <dsp:txXfrm>
        <a:off x="1986616" y="1630"/>
        <a:ext cx="6121931" cy="1147424"/>
      </dsp:txXfrm>
    </dsp:sp>
    <dsp:sp modelId="{AF0B1869-6A9E-4956-9C7A-D09A9630C152}">
      <dsp:nvSpPr>
        <dsp:cNvPr id="0" name=""/>
        <dsp:cNvSpPr/>
      </dsp:nvSpPr>
      <dsp:spPr>
        <a:xfrm>
          <a:off x="1412904" y="1149055"/>
          <a:ext cx="1147424" cy="1147424"/>
        </a:xfrm>
        <a:prstGeom prst="ellipse">
          <a:avLst/>
        </a:prstGeom>
        <a:solidFill>
          <a:schemeClr val="accent1">
            <a:shade val="80000"/>
            <a:alpha val="50000"/>
            <a:hueOff val="241909"/>
            <a:satOff val="-9157"/>
            <a:lumOff val="191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41B47F5-EA8F-4C6C-A6E3-7359A8C8E3D9}">
      <dsp:nvSpPr>
        <dsp:cNvPr id="0" name=""/>
        <dsp:cNvSpPr/>
      </dsp:nvSpPr>
      <dsp:spPr>
        <a:xfrm>
          <a:off x="1986616" y="1149055"/>
          <a:ext cx="6121931" cy="1147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Source Sans Pro" panose="020B0604020202020204" charset="0"/>
            </a:rPr>
            <a:t>Does not cause cancer or increase your risk for cancer</a:t>
          </a:r>
        </a:p>
      </dsp:txBody>
      <dsp:txXfrm>
        <a:off x="1986616" y="1149055"/>
        <a:ext cx="6121931" cy="1147424"/>
      </dsp:txXfrm>
    </dsp:sp>
    <dsp:sp modelId="{2343D909-37EF-4FF5-AE85-4C1AEB33ACCC}">
      <dsp:nvSpPr>
        <dsp:cNvPr id="0" name=""/>
        <dsp:cNvSpPr/>
      </dsp:nvSpPr>
      <dsp:spPr>
        <a:xfrm>
          <a:off x="1412904" y="2296480"/>
          <a:ext cx="1147424" cy="1147424"/>
        </a:xfrm>
        <a:prstGeom prst="ellipse">
          <a:avLst/>
        </a:prstGeom>
        <a:solidFill>
          <a:schemeClr val="accent1">
            <a:shade val="80000"/>
            <a:alpha val="50000"/>
            <a:hueOff val="483819"/>
            <a:satOff val="-18314"/>
            <a:lumOff val="382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BEB5E1B-5488-4A08-88B0-389E7A0096F6}">
      <dsp:nvSpPr>
        <dsp:cNvPr id="0" name=""/>
        <dsp:cNvSpPr/>
      </dsp:nvSpPr>
      <dsp:spPr>
        <a:xfrm>
          <a:off x="1986616" y="2296480"/>
          <a:ext cx="6121931" cy="1147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Source Sans Pro" panose="020B0604020202020204" charset="0"/>
              <a:ea typeface="Permanent Marker" panose="020B0604020202020204" charset="0"/>
            </a:rPr>
            <a:t>Does not cause infertility or impact your ability to have children</a:t>
          </a:r>
        </a:p>
      </dsp:txBody>
      <dsp:txXfrm>
        <a:off x="1986616" y="2296480"/>
        <a:ext cx="6121931" cy="1147424"/>
      </dsp:txXfrm>
    </dsp:sp>
    <dsp:sp modelId="{6D382C96-A37B-408D-99B3-5394A3B5C878}">
      <dsp:nvSpPr>
        <dsp:cNvPr id="0" name=""/>
        <dsp:cNvSpPr/>
      </dsp:nvSpPr>
      <dsp:spPr>
        <a:xfrm>
          <a:off x="1412904" y="3443904"/>
          <a:ext cx="1147424" cy="1147424"/>
        </a:xfrm>
        <a:prstGeom prst="ellipse">
          <a:avLst/>
        </a:prstGeom>
        <a:solidFill>
          <a:schemeClr val="accent1">
            <a:shade val="80000"/>
            <a:alpha val="50000"/>
            <a:hueOff val="241909"/>
            <a:satOff val="-9157"/>
            <a:lumOff val="191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18459BD-51F3-49DF-8007-9A01CBCA9B1D}">
      <dsp:nvSpPr>
        <dsp:cNvPr id="0" name=""/>
        <dsp:cNvSpPr/>
      </dsp:nvSpPr>
      <dsp:spPr>
        <a:xfrm>
          <a:off x="1986616" y="3443904"/>
          <a:ext cx="6121931" cy="1147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Source Sans Pro" panose="020B0604020202020204" charset="0"/>
            </a:rPr>
            <a:t>Has been proven safe for your health</a:t>
          </a:r>
        </a:p>
      </dsp:txBody>
      <dsp:txXfrm>
        <a:off x="1986616" y="3443904"/>
        <a:ext cx="6121931" cy="1147424"/>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400"/>
              <a:buChar char="●"/>
              <a:defRPr sz="1100"/>
            </a:lvl1pPr>
            <a:lvl2pPr lvl="1">
              <a:spcBef>
                <a:spcPts val="0"/>
              </a:spcBef>
              <a:buSzPts val="1400"/>
              <a:buChar char="○"/>
              <a:defRPr sz="1100"/>
            </a:lvl2pPr>
            <a:lvl3pPr lvl="2">
              <a:spcBef>
                <a:spcPts val="0"/>
              </a:spcBef>
              <a:buSzPts val="1400"/>
              <a:buChar char="■"/>
              <a:defRPr sz="1100"/>
            </a:lvl3pPr>
            <a:lvl4pPr lvl="3">
              <a:spcBef>
                <a:spcPts val="0"/>
              </a:spcBef>
              <a:buSzPts val="1400"/>
              <a:buChar char="●"/>
              <a:defRPr sz="1100"/>
            </a:lvl4pPr>
            <a:lvl5pPr lvl="4">
              <a:spcBef>
                <a:spcPts val="0"/>
              </a:spcBef>
              <a:buSzPts val="1400"/>
              <a:buChar char="○"/>
              <a:defRPr sz="1100"/>
            </a:lvl5pPr>
            <a:lvl6pPr lvl="5">
              <a:spcBef>
                <a:spcPts val="0"/>
              </a:spcBef>
              <a:buSzPts val="1400"/>
              <a:buChar char="■"/>
              <a:defRPr sz="1100"/>
            </a:lvl6pPr>
            <a:lvl7pPr lvl="6">
              <a:spcBef>
                <a:spcPts val="0"/>
              </a:spcBef>
              <a:buSzPts val="1400"/>
              <a:buChar char="●"/>
              <a:defRPr sz="1100"/>
            </a:lvl7pPr>
            <a:lvl8pPr lvl="7">
              <a:spcBef>
                <a:spcPts val="0"/>
              </a:spcBef>
              <a:buSzPts val="1400"/>
              <a:buChar char="○"/>
              <a:defRPr sz="1100"/>
            </a:lvl8pPr>
            <a:lvl9pPr lvl="8">
              <a:spcBef>
                <a:spcPts val="0"/>
              </a:spcBef>
              <a:buSzPts val="14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Females are born with a complex system of organs and body parts located in the pelvic area of their body. Each part serves an important purpose when involved in a women’s reproductive functions including vaginal sex, menstruation, and pregnancy. </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A healthy understanding of one’s own anatomy will go a long way in improving your life. The next few slides will help to deepen your knowledge of the female reproductive system. </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A young women's reproductive system is complex but important to understand. It is important to take steps to protect it from infections and injury, and prevent problems. Taking care of yourself and making healthy choices can help protect you and your loved ones. Protecting your reproductive system also means having control of your health!</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Good genital hygiene should be part of a daily routine of respecting and caring for your body so that it can continue helping you feel your best.</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100" b="0" i="0" kern="1200" dirty="0">
                <a:solidFill>
                  <a:schemeClr val="tx1"/>
                </a:solidFill>
                <a:effectLst/>
                <a:latin typeface="+mn-lt"/>
                <a:ea typeface="+mn-ea"/>
                <a:cs typeface="+mn-cs"/>
              </a:rPr>
              <a:t>Your body</a:t>
            </a:r>
            <a:r>
              <a:rPr lang="en-US" sz="1100" b="0" i="0" kern="1200" baseline="0" dirty="0">
                <a:solidFill>
                  <a:schemeClr val="tx1"/>
                </a:solidFill>
                <a:effectLst/>
                <a:latin typeface="+mn-lt"/>
                <a:ea typeface="+mn-ea"/>
                <a:cs typeface="+mn-cs"/>
              </a:rPr>
              <a:t> produces chemicals called </a:t>
            </a:r>
            <a:r>
              <a:rPr lang="en-US" sz="1100" b="1" i="0" kern="1200" baseline="0" dirty="0">
                <a:solidFill>
                  <a:schemeClr val="tx1"/>
                </a:solidFill>
                <a:effectLst/>
                <a:latin typeface="+mn-lt"/>
                <a:ea typeface="+mn-ea"/>
                <a:cs typeface="+mn-cs"/>
              </a:rPr>
              <a:t>hormones</a:t>
            </a:r>
            <a:r>
              <a:rPr lang="en-US" sz="1100" b="1" i="0" kern="1200" dirty="0">
                <a:solidFill>
                  <a:schemeClr val="tx1"/>
                </a:solidFill>
                <a:effectLst/>
                <a:latin typeface="+mn-lt"/>
                <a:ea typeface="+mn-ea"/>
                <a:cs typeface="+mn-cs"/>
              </a:rPr>
              <a:t>.</a:t>
            </a:r>
            <a:r>
              <a:rPr lang="en-US" sz="1100" b="0" i="0" kern="1200" dirty="0">
                <a:solidFill>
                  <a:schemeClr val="tx1"/>
                </a:solidFill>
                <a:effectLst/>
                <a:latin typeface="+mn-lt"/>
                <a:ea typeface="+mn-ea"/>
                <a:cs typeface="+mn-cs"/>
              </a:rPr>
              <a:t> They travel in your bloodstream to tissues or organs to help them do their jobs. They work slowly, over time, and affect many different processes, including growth,</a:t>
            </a:r>
            <a:r>
              <a:rPr lang="en-US" sz="1100" b="0" i="0" kern="1200" baseline="0" dirty="0">
                <a:solidFill>
                  <a:schemeClr val="tx1"/>
                </a:solidFill>
                <a:effectLst/>
                <a:latin typeface="+mn-lt"/>
                <a:ea typeface="+mn-ea"/>
                <a:cs typeface="+mn-cs"/>
              </a:rPr>
              <a:t> metabolism (how your body gets energy from food), mood, sexual function and reproduction. One of the many types of hormones your body produces are reproductive hormones. For example, t</a:t>
            </a:r>
            <a:r>
              <a:rPr lang="en-US" baseline="0" dirty="0"/>
              <a:t>he o</a:t>
            </a:r>
            <a:r>
              <a:rPr lang="en-US" dirty="0"/>
              <a:t>varies</a:t>
            </a:r>
            <a:r>
              <a:rPr lang="en-US" baseline="0" dirty="0"/>
              <a:t> release two types of hormones – </a:t>
            </a:r>
            <a:r>
              <a:rPr lang="en-US" b="1" baseline="0" dirty="0"/>
              <a:t>estrogen</a:t>
            </a:r>
            <a:r>
              <a:rPr lang="en-US" baseline="0" dirty="0"/>
              <a:t> and </a:t>
            </a:r>
            <a:r>
              <a:rPr lang="en-US" b="1" baseline="0" dirty="0"/>
              <a:t>progesterone. </a:t>
            </a:r>
            <a:r>
              <a:rPr lang="en-US" baseline="0" dirty="0"/>
              <a:t>These hormones work together to signal your body to make physical changes that happen during puberty such as breast size, body hair, and the beginning of the menstrual cycle, and then continue to signal changes to your reproductive system during your menstrual cycle and pregnancy.</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100" b="0" i="0" kern="1200" dirty="0">
                <a:solidFill>
                  <a:schemeClr val="tx1"/>
                </a:solidFill>
                <a:effectLst/>
                <a:latin typeface="+mn-lt"/>
                <a:ea typeface="+mn-ea"/>
                <a:cs typeface="+mn-cs"/>
              </a:rPr>
              <a:t>During your menstrual cycle, reproductive hormone levels rise and fall, which can </a:t>
            </a:r>
            <a:r>
              <a:rPr lang="en-US" sz="1100" b="1" i="0" kern="1200" dirty="0">
                <a:solidFill>
                  <a:srgbClr val="FF0000"/>
                </a:solidFill>
                <a:effectLst/>
                <a:latin typeface="+mn-lt"/>
                <a:ea typeface="+mn-ea"/>
                <a:cs typeface="+mn-cs"/>
              </a:rPr>
              <a:t>affect</a:t>
            </a:r>
            <a:r>
              <a:rPr lang="en-US" sz="1100" b="1" i="0" kern="1200" baseline="0" dirty="0">
                <a:solidFill>
                  <a:srgbClr val="FF0000"/>
                </a:solidFill>
                <a:effectLst/>
                <a:latin typeface="+mn-lt"/>
                <a:ea typeface="+mn-ea"/>
                <a:cs typeface="+mn-cs"/>
              </a:rPr>
              <a:t> your mood, </a:t>
            </a:r>
            <a:r>
              <a:rPr lang="en-US" b="1" dirty="0">
                <a:solidFill>
                  <a:srgbClr val="FF0000"/>
                </a:solidFill>
                <a:effectLst/>
              </a:rPr>
              <a:t>energy, love life, sleep quality, food cravings and health. </a:t>
            </a:r>
            <a:r>
              <a:rPr lang="en-US" baseline="0" dirty="0"/>
              <a:t>These hormone changes also cause many of the uncomfortable symptoms you have before or during your period such as cramps, mood swings, bloating in your stomach, acne, aching breasts, and headaches. Menstrual side-effects like these are usually normal. However, if they start to interfere with your regular life or you have symptoms like this at other times (unexplained), your hormones may be imbalanced which could be a signal that your body has a problem. </a:t>
            </a:r>
          </a:p>
          <a:p>
            <a:pPr marL="0" lvl="0" indent="0">
              <a:spcBef>
                <a:spcPts val="0"/>
              </a:spcBef>
              <a:buNone/>
            </a:pPr>
            <a:endParaRPr lang="en-US" baseline="0" dirty="0"/>
          </a:p>
          <a:p>
            <a:pPr marL="0" lvl="0" indent="0">
              <a:spcBef>
                <a:spcPts val="0"/>
              </a:spcBef>
              <a:buNone/>
            </a:pPr>
            <a:r>
              <a:rPr lang="en-US" baseline="0" dirty="0"/>
              <a:t>Many contraceptive methods, such as the pill, patch, implant, hormonal IUDs, and Depo, work by changing hormone levels in the body. These methods release alternative forms of reproductive hormones to change your body’s regular hormone levels throughout the menstrual cycle.  Hormonal contraceptive methods can work in different ways. Some methods, like the pill, ring, or patch, </a:t>
            </a:r>
            <a:r>
              <a:rPr lang="en-US" sz="1100" b="0" i="0" kern="1200" dirty="0">
                <a:solidFill>
                  <a:schemeClr val="tx1"/>
                </a:solidFill>
                <a:effectLst/>
                <a:latin typeface="+mn-lt"/>
                <a:ea typeface="+mn-ea"/>
                <a:cs typeface="+mn-cs"/>
              </a:rPr>
              <a:t>prevent the ovaries from releasing eggs</a:t>
            </a:r>
            <a:r>
              <a:rPr lang="en-US" sz="1100" b="0" i="0" kern="1200" baseline="0" dirty="0">
                <a:solidFill>
                  <a:schemeClr val="tx1"/>
                </a:solidFill>
                <a:effectLst/>
                <a:latin typeface="+mn-lt"/>
                <a:ea typeface="+mn-ea"/>
                <a:cs typeface="+mn-cs"/>
              </a:rPr>
              <a:t> (ovulation) – whereas some, the hormonal IUD, implant, and depo, allow ovulation but make the uterine environment unfavorable for an egg to be fertilized. Changing your hormones with these contraceptive methods may seem unnatural, but they have all been well studied and proven safe and effective!</a:t>
            </a:r>
            <a:endParaRPr lang="en-US" dirty="0"/>
          </a:p>
          <a:p>
            <a:pPr marL="0" lvl="0" indent="0">
              <a:spcBef>
                <a:spcPts val="0"/>
              </a:spcBef>
              <a:buNone/>
            </a:pPr>
            <a:endParaRPr dirty="0"/>
          </a:p>
        </p:txBody>
      </p:sp>
    </p:spTree>
    <p:extLst>
      <p:ext uri="{BB962C8B-B14F-4D97-AF65-F5344CB8AC3E}">
        <p14:creationId xmlns:p14="http://schemas.microsoft.com/office/powerpoint/2010/main" val="713898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Lots of girls notice body or mood changes around the time of their periods. Cramps are pretty common and can be dull or intense. Sometimes you can feel cramps in your back or belly area. Many women find that over-the-counter pain medicine (like acetaminophen or ibuprofen) can help cramps. So can taking a warm bath or putting a warm heating pad on the lower abdomen. Exercising regularly throughout the monthly cycle may help lessen cramps, too. Some women find that they feel easily irritated during the few days or week before their periods. Others may get angry more quickly than normal or cry more than usual. Some girls crave certain foods. These changes are called pre-menstrual syndrome (PMS).</a:t>
            </a:r>
          </a:p>
          <a:p>
            <a:pPr>
              <a:buNone/>
            </a:pPr>
            <a:endParaRPr lang="en-US" dirty="0"/>
          </a:p>
          <a:p>
            <a:pPr>
              <a:buNone/>
            </a:pPr>
            <a:r>
              <a:rPr lang="en-US" dirty="0"/>
              <a:t>Once you begin menstruating, you'll need to use something to absorb the blood. Many girls use a pad</a:t>
            </a:r>
            <a:r>
              <a:rPr lang="en-US" baseline="0" dirty="0"/>
              <a:t> or</a:t>
            </a:r>
            <a:r>
              <a:rPr lang="en-US" dirty="0"/>
              <a:t> a tampon; menstrual cups are another option. Which</a:t>
            </a:r>
            <a:r>
              <a:rPr lang="en-US" baseline="0" dirty="0"/>
              <a:t> method you choose should be what works best for you!</a:t>
            </a:r>
            <a:endParaRPr lang="en-US" dirty="0"/>
          </a:p>
          <a:p>
            <a:endParaRPr lang="en-US" dirty="0"/>
          </a:p>
          <a:p>
            <a:endParaRPr lang="en-US" dirty="0"/>
          </a:p>
          <a:p>
            <a:pPr marL="0" lvl="0" indent="0">
              <a:spcBef>
                <a:spcPts val="0"/>
              </a:spcBef>
              <a:buNone/>
            </a:pPr>
            <a:endParaRPr dirty="0"/>
          </a:p>
        </p:txBody>
      </p:sp>
    </p:spTree>
    <p:extLst>
      <p:ext uri="{BB962C8B-B14F-4D97-AF65-F5344CB8AC3E}">
        <p14:creationId xmlns:p14="http://schemas.microsoft.com/office/powerpoint/2010/main" val="27024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US" dirty="0"/>
              <a:t>As</a:t>
            </a:r>
            <a:r>
              <a:rPr lang="en-US" baseline="0" dirty="0"/>
              <a:t> we’ve just learned, the female reproductive system is very complex! It is important for your overall health to take good care of this delicate system. </a:t>
            </a:r>
            <a:endParaRPr dirty="0"/>
          </a:p>
        </p:txBody>
      </p:sp>
    </p:spTree>
    <p:extLst>
      <p:ext uri="{BB962C8B-B14F-4D97-AF65-F5344CB8AC3E}">
        <p14:creationId xmlns:p14="http://schemas.microsoft.com/office/powerpoint/2010/main" val="864201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US" dirty="0">
                <a:effectLst/>
              </a:rPr>
              <a:t>Usually, germs get into your system through your urethra, the tube that carries urine from your bladder to the outside of your body. The germs that usually cause these infections live in your large intestine and are found in your stool. </a:t>
            </a:r>
            <a:r>
              <a:rPr lang="en-US" dirty="0"/>
              <a:t>Women have short urethras so it's easy for this bacteria (once inside) to make its way to the bladder, where it can multiply, damage tissue, and cause inflammation. </a:t>
            </a:r>
            <a:r>
              <a:rPr lang="en-US" dirty="0">
                <a:effectLst/>
              </a:rPr>
              <a:t>If these germs get inside your urethra, they can travel up into your bladder and kidneys and cause an infection.</a:t>
            </a:r>
            <a:r>
              <a:rPr lang="en-US" baseline="0" dirty="0">
                <a:effectLst/>
              </a:rPr>
              <a:t> </a:t>
            </a:r>
            <a:r>
              <a:rPr lang="en-US" dirty="0"/>
              <a:t>This is a urinary tract infection (UTI), which can be painful and require antibiotics. </a:t>
            </a:r>
            <a:endParaRPr lang="en-US" dirty="0">
              <a:effectLst/>
            </a:endParaRPr>
          </a:p>
          <a:p>
            <a:pPr marL="0" lvl="0" indent="0">
              <a:spcBef>
                <a:spcPts val="0"/>
              </a:spcBef>
              <a:buNone/>
            </a:pPr>
            <a:endParaRPr lang="en-US" dirty="0">
              <a:effectLst/>
            </a:endParaRPr>
          </a:p>
          <a:p>
            <a:pPr marL="0" lvl="0" indent="0">
              <a:spcBef>
                <a:spcPts val="0"/>
              </a:spcBef>
              <a:buNone/>
            </a:pPr>
            <a:r>
              <a:rPr lang="en-US" baseline="0" dirty="0"/>
              <a:t>Wiping from front to back reduces the chance that the bad bacteria from your stool will get inside your urethra and cause a urinary tract infection. </a:t>
            </a:r>
            <a:endParaRPr dirty="0"/>
          </a:p>
        </p:txBody>
      </p:sp>
    </p:spTree>
    <p:extLst>
      <p:ext uri="{BB962C8B-B14F-4D97-AF65-F5344CB8AC3E}">
        <p14:creationId xmlns:p14="http://schemas.microsoft.com/office/powerpoint/2010/main" val="842187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When you have intercourse, that penetration allows some bacteria from your stool to get closer to the urethra. Peeing right after sex can help prevent the spread of bacteria into</a:t>
            </a:r>
            <a:r>
              <a:rPr lang="en-US" baseline="0" dirty="0"/>
              <a:t> the urethra and </a:t>
            </a:r>
            <a:r>
              <a:rPr lang="en-US" dirty="0"/>
              <a:t>from the urethra to the bladder. </a:t>
            </a:r>
          </a:p>
          <a:p>
            <a:pPr marL="0" lvl="0" indent="0">
              <a:spcBef>
                <a:spcPts val="0"/>
              </a:spcBef>
              <a:buNone/>
            </a:pPr>
            <a:endParaRPr dirty="0"/>
          </a:p>
        </p:txBody>
      </p:sp>
    </p:spTree>
    <p:extLst>
      <p:ext uri="{BB962C8B-B14F-4D97-AF65-F5344CB8AC3E}">
        <p14:creationId xmlns:p14="http://schemas.microsoft.com/office/powerpoint/2010/main" val="835435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The vagina is designed to take care of itself. This means that interfering with the natural cleansing process is likely to cause a problem. </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a:buNone/>
            </a:pPr>
            <a:r>
              <a:rPr lang="en-US" dirty="0"/>
              <a:t>There</a:t>
            </a:r>
            <a:r>
              <a:rPr lang="en-US" baseline="0" dirty="0"/>
              <a:t> are many reasons a girl or young woman may decide to douche. </a:t>
            </a:r>
            <a:r>
              <a:rPr lang="en-US" sz="1100" kern="1200" dirty="0">
                <a:solidFill>
                  <a:schemeClr val="tx1"/>
                </a:solidFill>
                <a:effectLst/>
                <a:latin typeface="+mn-lt"/>
                <a:ea typeface="+mn-ea"/>
                <a:cs typeface="+mn-cs"/>
              </a:rPr>
              <a:t>Common reasons people give for using douches include:</a:t>
            </a:r>
          </a:p>
          <a:p>
            <a:r>
              <a:rPr lang="en-US" sz="1100" kern="1200" dirty="0">
                <a:solidFill>
                  <a:schemeClr val="tx1"/>
                </a:solidFill>
                <a:effectLst/>
                <a:latin typeface="+mn-lt"/>
                <a:ea typeface="+mn-ea"/>
                <a:cs typeface="+mn-cs"/>
              </a:rPr>
              <a:t>to clean the vagina</a:t>
            </a:r>
          </a:p>
          <a:p>
            <a:r>
              <a:rPr lang="en-US" sz="1100" kern="1200" dirty="0">
                <a:solidFill>
                  <a:schemeClr val="tx1"/>
                </a:solidFill>
                <a:effectLst/>
                <a:latin typeface="+mn-lt"/>
                <a:ea typeface="+mn-ea"/>
                <a:cs typeface="+mn-cs"/>
              </a:rPr>
              <a:t>to rinse away blood after monthly periods</a:t>
            </a:r>
          </a:p>
          <a:p>
            <a:r>
              <a:rPr lang="en-US" sz="1100" kern="1200" dirty="0">
                <a:solidFill>
                  <a:schemeClr val="tx1"/>
                </a:solidFill>
                <a:effectLst/>
                <a:latin typeface="+mn-lt"/>
                <a:ea typeface="+mn-ea"/>
                <a:cs typeface="+mn-cs"/>
              </a:rPr>
              <a:t>to get rid of odors from the vagina</a:t>
            </a:r>
          </a:p>
          <a:p>
            <a:pPr>
              <a:buNone/>
            </a:pPr>
            <a:endParaRPr lang="en-US" sz="1100" kern="1200" dirty="0">
              <a:solidFill>
                <a:schemeClr val="tx1"/>
              </a:solidFill>
              <a:effectLst/>
              <a:latin typeface="+mn-lt"/>
              <a:ea typeface="+mn-ea"/>
              <a:cs typeface="+mn-cs"/>
            </a:endParaRPr>
          </a:p>
          <a:p>
            <a:pPr>
              <a:buNone/>
            </a:pPr>
            <a:r>
              <a:rPr lang="en-US" sz="1100" kern="1200" dirty="0">
                <a:solidFill>
                  <a:schemeClr val="tx1"/>
                </a:solidFill>
                <a:effectLst/>
                <a:latin typeface="+mn-lt"/>
                <a:ea typeface="+mn-ea"/>
                <a:cs typeface="+mn-cs"/>
              </a:rPr>
              <a:t>In</a:t>
            </a:r>
            <a:r>
              <a:rPr lang="en-US" sz="1100" kern="1200" baseline="0" dirty="0">
                <a:solidFill>
                  <a:schemeClr val="tx1"/>
                </a:solidFill>
                <a:effectLst/>
                <a:latin typeface="+mn-lt"/>
                <a:ea typeface="+mn-ea"/>
                <a:cs typeface="+mn-cs"/>
              </a:rPr>
              <a:t> reality, d</a:t>
            </a:r>
            <a:r>
              <a:rPr lang="en-US" sz="1100" kern="1200" dirty="0">
                <a:solidFill>
                  <a:schemeClr val="tx1"/>
                </a:solidFill>
                <a:effectLst/>
                <a:latin typeface="+mn-lt"/>
                <a:ea typeface="+mn-ea"/>
                <a:cs typeface="+mn-cs"/>
              </a:rPr>
              <a:t>ouching may do more harm than good. Douching removes the healthy bacteria in the vagina that you need to help prevent an infection. F</a:t>
            </a:r>
            <a:r>
              <a:rPr lang="en-US" dirty="0"/>
              <a:t>eminine sprays can also lead to irritation and potentially an allergic reaction. Douching may kill smelly bacteria, but it kills the “friendly” bacteria too! </a:t>
            </a:r>
          </a:p>
          <a:p>
            <a:pPr marL="0" lvl="0" indent="0">
              <a:spcBef>
                <a:spcPts val="0"/>
              </a:spcBef>
              <a:buNone/>
            </a:pPr>
            <a:endParaRPr dirty="0"/>
          </a:p>
        </p:txBody>
      </p:sp>
    </p:spTree>
    <p:extLst>
      <p:ext uri="{BB962C8B-B14F-4D97-AF65-F5344CB8AC3E}">
        <p14:creationId xmlns:p14="http://schemas.microsoft.com/office/powerpoint/2010/main" val="3965070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Always bathe regularly, especially when you are on your period.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Use water or gentle soaps to clean the outside of your pelvic area only. Do not try to clean internally!</a:t>
            </a:r>
          </a:p>
          <a:p>
            <a:pPr marL="0" lvl="0" indent="0">
              <a:spcBef>
                <a:spcPts val="0"/>
              </a:spcBef>
              <a:buNone/>
            </a:pPr>
            <a:endParaRPr dirty="0"/>
          </a:p>
        </p:txBody>
      </p:sp>
    </p:spTree>
    <p:extLst>
      <p:ext uri="{BB962C8B-B14F-4D97-AF65-F5344CB8AC3E}">
        <p14:creationId xmlns:p14="http://schemas.microsoft.com/office/powerpoint/2010/main" val="2152602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Your vagina should stay clean and dry — and what you wear can affect that. Certain types of clothing/fabrics can create warm, moist places where bad bacteria like to grow. </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Wear loose fitting clothes and underwear that is breathable, preferably underwear made from cotton. </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Sanitary pads and tampons should be changed regularly during your period. Avoid wearing tampons or sanitary pads for extended periods of time. Using these too long can lead to a build up of bacteria which can cause irritation and infection. Be sure to change them every few hours to keep your genital area clean. </a:t>
            </a:r>
          </a:p>
          <a:p>
            <a:pPr marL="0" lvl="0" indent="0">
              <a:spcBef>
                <a:spcPts val="0"/>
              </a:spcBef>
              <a:buNone/>
            </a:pPr>
            <a:endParaRPr dirty="0"/>
          </a:p>
        </p:txBody>
      </p:sp>
    </p:spTree>
    <p:extLst>
      <p:ext uri="{BB962C8B-B14F-4D97-AF65-F5344CB8AC3E}">
        <p14:creationId xmlns:p14="http://schemas.microsoft.com/office/powerpoint/2010/main" val="2915635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Bacteria lives ON the skin. Your pubic hair provides a cushion against friction that can cause skin abrasion. Pubic hair also</a:t>
            </a:r>
            <a:r>
              <a:rPr lang="en-US" baseline="0" dirty="0"/>
              <a:t> </a:t>
            </a:r>
            <a:r>
              <a:rPr lang="en-US" dirty="0"/>
              <a:t>prevents dirt and floating germs from entering the vagina. </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Shaving causes tiny breaks in the skin, allowing the bacteria to enter BELOW the skin and cause an infection. </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It is better to trim pubic hair, rather than shave, if it seems bothersome. </a:t>
            </a:r>
          </a:p>
          <a:p>
            <a:pPr marL="0" lvl="0" indent="0">
              <a:spcBef>
                <a:spcPts val="0"/>
              </a:spcBef>
              <a:buNone/>
            </a:pPr>
            <a:endParaRPr dirty="0"/>
          </a:p>
        </p:txBody>
      </p:sp>
    </p:spTree>
    <p:extLst>
      <p:ext uri="{BB962C8B-B14F-4D97-AF65-F5344CB8AC3E}">
        <p14:creationId xmlns:p14="http://schemas.microsoft.com/office/powerpoint/2010/main" val="3524736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100" b="0" i="0" kern="1200" dirty="0">
                <a:solidFill>
                  <a:schemeClr val="tx1"/>
                </a:solidFill>
                <a:effectLst/>
                <a:latin typeface="+mn-lt"/>
                <a:ea typeface="+mn-ea"/>
                <a:cs typeface="+mn-cs"/>
              </a:rPr>
              <a:t>Reproductive health is directly linked to your overall health</a:t>
            </a:r>
            <a:r>
              <a:rPr lang="en-US" sz="1100" b="0" i="0" kern="1200" baseline="0" dirty="0">
                <a:solidFill>
                  <a:schemeClr val="tx1"/>
                </a:solidFill>
                <a:effectLst/>
                <a:latin typeface="+mn-lt"/>
                <a:ea typeface="+mn-ea"/>
                <a:cs typeface="+mn-cs"/>
              </a:rPr>
              <a:t>, meaning it is affected by your </a:t>
            </a:r>
            <a:r>
              <a:rPr lang="en-US" sz="1100" b="0" i="0" kern="1200" dirty="0">
                <a:solidFill>
                  <a:schemeClr val="tx1"/>
                </a:solidFill>
                <a:effectLst/>
                <a:latin typeface="+mn-lt"/>
                <a:ea typeface="+mn-ea"/>
                <a:cs typeface="+mn-cs"/>
              </a:rPr>
              <a:t>diet, lifestyle, medical conditions, environmental</a:t>
            </a:r>
            <a:r>
              <a:rPr lang="en-US" sz="1100" b="0" i="0" kern="1200" baseline="0" dirty="0">
                <a:solidFill>
                  <a:schemeClr val="tx1"/>
                </a:solidFill>
                <a:effectLst/>
                <a:latin typeface="+mn-lt"/>
                <a:ea typeface="+mn-ea"/>
                <a:cs typeface="+mn-cs"/>
              </a:rPr>
              <a:t> </a:t>
            </a:r>
            <a:r>
              <a:rPr lang="en-US" sz="1100" b="0" i="0" kern="1200" dirty="0">
                <a:solidFill>
                  <a:schemeClr val="tx1"/>
                </a:solidFill>
                <a:effectLst/>
                <a:latin typeface="+mn-lt"/>
                <a:ea typeface="+mn-ea"/>
                <a:cs typeface="+mn-cs"/>
              </a:rPr>
              <a:t>exposures and many more. Good reproductive health will keep you fertile, regulate your periods, and fight off</a:t>
            </a:r>
            <a:r>
              <a:rPr lang="en-US" sz="1100" b="0" i="0" kern="1200" baseline="0" dirty="0">
                <a:solidFill>
                  <a:schemeClr val="tx1"/>
                </a:solidFill>
                <a:effectLst/>
                <a:latin typeface="+mn-lt"/>
                <a:ea typeface="+mn-ea"/>
                <a:cs typeface="+mn-cs"/>
              </a:rPr>
              <a:t> STIs and diseases</a:t>
            </a:r>
            <a:r>
              <a:rPr lang="en-US" sz="11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100" b="0" i="0" kern="1200" dirty="0">
                <a:solidFill>
                  <a:schemeClr val="tx1"/>
                </a:solidFill>
                <a:effectLst/>
                <a:latin typeface="+mn-lt"/>
                <a:ea typeface="+mn-ea"/>
                <a:cs typeface="+mn-cs"/>
              </a:rPr>
              <a:t>Try the best you can to</a:t>
            </a:r>
          </a:p>
          <a:p>
            <a:pPr marL="171450" marR="0" lvl="0" indent="-171450" algn="l" defTabSz="914400" rtl="0" eaLnBrk="1" fontAlgn="auto" latinLnBrk="0" hangingPunct="1">
              <a:lnSpc>
                <a:spcPct val="100000"/>
              </a:lnSpc>
              <a:spcBef>
                <a:spcPts val="0"/>
              </a:spcBef>
              <a:spcAft>
                <a:spcPts val="0"/>
              </a:spcAft>
              <a:buClrTx/>
              <a:buSzPts val="1400"/>
              <a:tabLst/>
              <a:defRPr/>
            </a:pPr>
            <a:r>
              <a:rPr lang="en-US" sz="1100" b="0" i="0" kern="1200" dirty="0">
                <a:solidFill>
                  <a:schemeClr val="tx1"/>
                </a:solidFill>
                <a:effectLst/>
                <a:latin typeface="+mn-lt"/>
                <a:ea typeface="+mn-ea"/>
                <a:cs typeface="+mn-cs"/>
              </a:rPr>
              <a:t>Eat right,</a:t>
            </a:r>
            <a:r>
              <a:rPr lang="en-US" sz="1100" b="0" i="0" kern="1200" baseline="0" dirty="0">
                <a:solidFill>
                  <a:schemeClr val="tx1"/>
                </a:solidFill>
                <a:effectLst/>
                <a:latin typeface="+mn-lt"/>
                <a:ea typeface="+mn-ea"/>
                <a:cs typeface="+mn-cs"/>
              </a:rPr>
              <a:t> </a:t>
            </a:r>
            <a:r>
              <a:rPr lang="en-US" sz="1100" b="0" i="0" kern="1200" dirty="0">
                <a:solidFill>
                  <a:schemeClr val="tx1"/>
                </a:solidFill>
                <a:effectLst/>
                <a:latin typeface="+mn-lt"/>
                <a:ea typeface="+mn-ea"/>
                <a:cs typeface="+mn-cs"/>
              </a:rPr>
              <a:t>Exercise ,</a:t>
            </a:r>
            <a:r>
              <a:rPr lang="en-US" sz="1100" b="0" i="0" kern="1200" baseline="0" dirty="0">
                <a:solidFill>
                  <a:schemeClr val="tx1"/>
                </a:solidFill>
                <a:effectLst/>
                <a:latin typeface="+mn-lt"/>
                <a:ea typeface="+mn-ea"/>
                <a:cs typeface="+mn-cs"/>
              </a:rPr>
              <a:t> </a:t>
            </a:r>
            <a:r>
              <a:rPr lang="en-US" sz="1100" b="0" i="0" kern="1200" dirty="0">
                <a:solidFill>
                  <a:schemeClr val="tx1"/>
                </a:solidFill>
                <a:effectLst/>
                <a:latin typeface="+mn-lt"/>
                <a:ea typeface="+mn-ea"/>
                <a:cs typeface="+mn-cs"/>
              </a:rPr>
              <a:t>Maintain a healthy</a:t>
            </a:r>
            <a:r>
              <a:rPr lang="en-US" sz="1100" b="0" i="0" kern="1200" baseline="0" dirty="0">
                <a:solidFill>
                  <a:schemeClr val="tx1"/>
                </a:solidFill>
                <a:effectLst/>
                <a:latin typeface="+mn-lt"/>
                <a:ea typeface="+mn-ea"/>
                <a:cs typeface="+mn-cs"/>
              </a:rPr>
              <a:t> </a:t>
            </a:r>
            <a:r>
              <a:rPr lang="en-US" sz="1100" b="0" i="0" kern="1200" dirty="0">
                <a:solidFill>
                  <a:schemeClr val="tx1"/>
                </a:solidFill>
                <a:effectLst/>
                <a:latin typeface="+mn-lt"/>
                <a:ea typeface="+mn-ea"/>
                <a:cs typeface="+mn-cs"/>
              </a:rPr>
              <a:t>weight,</a:t>
            </a:r>
            <a:r>
              <a:rPr lang="en-US" sz="1100" b="0" i="0" kern="1200" baseline="0" dirty="0">
                <a:solidFill>
                  <a:schemeClr val="tx1"/>
                </a:solidFill>
                <a:effectLst/>
                <a:latin typeface="+mn-lt"/>
                <a:ea typeface="+mn-ea"/>
                <a:cs typeface="+mn-cs"/>
              </a:rPr>
              <a:t> Get enough sleep – under/over weight and stress can impact your hormone balance and menstrual cycle</a:t>
            </a:r>
          </a:p>
          <a:p>
            <a:pPr marL="171450" marR="0" lvl="0" indent="-171450" algn="l" defTabSz="914400" rtl="0" eaLnBrk="1" fontAlgn="auto" latinLnBrk="0" hangingPunct="1">
              <a:lnSpc>
                <a:spcPct val="100000"/>
              </a:lnSpc>
              <a:spcBef>
                <a:spcPts val="0"/>
              </a:spcBef>
              <a:spcAft>
                <a:spcPts val="0"/>
              </a:spcAft>
              <a:buClrTx/>
              <a:buSzPts val="1400"/>
              <a:tabLst/>
              <a:defRPr/>
            </a:pPr>
            <a:r>
              <a:rPr lang="en-US" sz="1100" b="0" i="0" kern="1200" dirty="0">
                <a:solidFill>
                  <a:schemeClr val="tx1"/>
                </a:solidFill>
                <a:effectLst/>
                <a:latin typeface="+mn-lt"/>
                <a:ea typeface="+mn-ea"/>
                <a:cs typeface="+mn-cs"/>
              </a:rPr>
              <a:t>Avoid smoking</a:t>
            </a:r>
            <a:r>
              <a:rPr lang="en-US" sz="1100" b="0" i="0" kern="1200" baseline="0" dirty="0">
                <a:solidFill>
                  <a:schemeClr val="tx1"/>
                </a:solidFill>
                <a:effectLst/>
                <a:latin typeface="+mn-lt"/>
                <a:ea typeface="+mn-ea"/>
                <a:cs typeface="+mn-cs"/>
              </a:rPr>
              <a:t> and alcohol, and recreational drugs – these can also impact your hormones and alter organ function</a:t>
            </a:r>
          </a:p>
          <a:p>
            <a:pPr marL="171450" marR="0" lvl="0" indent="-171450" algn="l" defTabSz="914400" rtl="0" eaLnBrk="1" fontAlgn="auto" latinLnBrk="0" hangingPunct="1">
              <a:lnSpc>
                <a:spcPct val="100000"/>
              </a:lnSpc>
              <a:spcBef>
                <a:spcPts val="0"/>
              </a:spcBef>
              <a:spcAft>
                <a:spcPts val="0"/>
              </a:spcAft>
              <a:buClrTx/>
              <a:buSzPts val="1400"/>
              <a:tabLst/>
              <a:defRPr/>
            </a:pPr>
            <a:endParaRPr dirty="0"/>
          </a:p>
        </p:txBody>
      </p:sp>
    </p:spTree>
    <p:extLst>
      <p:ext uri="{BB962C8B-B14F-4D97-AF65-F5344CB8AC3E}">
        <p14:creationId xmlns:p14="http://schemas.microsoft.com/office/powerpoint/2010/main" val="2447997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3" name="Shape 2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During this presentation, we will review the basics of how the female anatomy is structured (where the vagina and cervix are, the purpose of these organs,)</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a:buNone/>
            </a:pPr>
            <a:r>
              <a:rPr lang="en-US" dirty="0"/>
              <a:t>We will then talk</a:t>
            </a:r>
            <a:r>
              <a:rPr lang="en-US" baseline="0" dirty="0"/>
              <a:t> about some common problems that females may experience in their genital area and ways to maintain good health and hygiene. Then we will explain the mysterious, not </a:t>
            </a:r>
            <a:r>
              <a:rPr lang="en-US" dirty="0"/>
              <a:t>so </a:t>
            </a:r>
            <a:r>
              <a:rPr lang="en-US" baseline="0" dirty="0"/>
              <a:t>fun time of the month for women – the menstrual cycle. Lastly, we will discuss how the ring and your body interact.</a:t>
            </a:r>
            <a:r>
              <a:rPr lang="en-US" dirty="0"/>
              <a:t> </a:t>
            </a:r>
            <a:endParaRPr lang="en-US" baseline="0" dirty="0">
              <a:cs typeface="Arial"/>
            </a:endParaRPr>
          </a:p>
        </p:txBody>
      </p:sp>
    </p:spTree>
    <p:extLst>
      <p:ext uri="{BB962C8B-B14F-4D97-AF65-F5344CB8AC3E}">
        <p14:creationId xmlns:p14="http://schemas.microsoft.com/office/powerpoint/2010/main" val="369148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US" dirty="0"/>
              <a:t>In the next few slides, we discuss some common</a:t>
            </a:r>
            <a:r>
              <a:rPr lang="en-US" baseline="0" dirty="0"/>
              <a:t> questions and concerns, young women may have when it comes to using a vaginal ring and how it may or may not affect their everyday lives and activities. </a:t>
            </a:r>
            <a:endParaRPr dirty="0"/>
          </a:p>
        </p:txBody>
      </p:sp>
    </p:spTree>
    <p:extLst>
      <p:ext uri="{BB962C8B-B14F-4D97-AF65-F5344CB8AC3E}">
        <p14:creationId xmlns:p14="http://schemas.microsoft.com/office/powerpoint/2010/main" val="47766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Tree>
    <p:extLst>
      <p:ext uri="{BB962C8B-B14F-4D97-AF65-F5344CB8AC3E}">
        <p14:creationId xmlns:p14="http://schemas.microsoft.com/office/powerpoint/2010/main" val="3336239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en-US" dirty="0"/>
              <a:t>The ring sits along the vaginal wall. </a:t>
            </a:r>
          </a:p>
          <a:p>
            <a:pPr>
              <a:buNone/>
            </a:pPr>
            <a:r>
              <a:rPr lang="en-US" dirty="0"/>
              <a:t>The front part of the ring sits under a bone and the back part rests behind the cervix</a:t>
            </a:r>
          </a:p>
          <a:p>
            <a:pPr>
              <a:buNone/>
            </a:pPr>
            <a:endParaRPr lang="en-US" dirty="0"/>
          </a:p>
          <a:p>
            <a:pPr>
              <a:buNone/>
            </a:pPr>
            <a:r>
              <a:rPr lang="en-US" dirty="0"/>
              <a:t>Some young women want to know if their partner will feel the ring. Some partners are aware of the ring, but sex should not be painful for either the man or the woman.</a:t>
            </a:r>
          </a:p>
          <a:p>
            <a:pPr>
              <a:buNone/>
            </a:pPr>
            <a:r>
              <a:rPr lang="en-US" dirty="0"/>
              <a:t>Studies have found that the ring DOES NOT CAUSE a problem for the male partner</a:t>
            </a:r>
          </a:p>
          <a:p>
            <a:pPr>
              <a:buNone/>
            </a:pPr>
            <a:endParaRPr lang="en-US" dirty="0"/>
          </a:p>
          <a:p>
            <a:pPr>
              <a:buNone/>
            </a:pPr>
            <a:r>
              <a:rPr lang="en-US" dirty="0"/>
              <a:t>Another question young women ask is: will the ring fall out the vagina? The vagina is normally not open. The vaginal wall and muscles at the opening of the vagina keep the ring in place. In some ways, the vagina is like a sock – it is closed when it’s at rest and not being used, but can open to allow something to go in it – like </a:t>
            </a:r>
            <a:r>
              <a:rPr lang="en-US"/>
              <a:t>the ring. </a:t>
            </a:r>
            <a:r>
              <a:rPr lang="en-US" dirty="0"/>
              <a:t>In very rare instances, the ring can slip out. This is not common, but may happen during exercise or a bowel movement. If women are worried that the ring has slipped out, they can always use their finger to check that it is still inserted. If the ring falls out in</a:t>
            </a:r>
            <a:r>
              <a:rPr lang="en-US" baseline="0" dirty="0"/>
              <a:t> a clean place</a:t>
            </a:r>
            <a:r>
              <a:rPr lang="en-US" dirty="0"/>
              <a:t>, it should be rinsed in clean water and may be reinserted. If the ring falls out into a</a:t>
            </a:r>
            <a:r>
              <a:rPr lang="en-US" baseline="0" dirty="0"/>
              <a:t> dirty place, like a latrine, it should be replaced with a new ring. </a:t>
            </a:r>
            <a:endParaRPr lang="en-US" dirty="0"/>
          </a:p>
          <a:p>
            <a:endParaRPr lang="en-US" dirty="0"/>
          </a:p>
          <a:p>
            <a:pPr marL="0" lvl="0" indent="0">
              <a:spcBef>
                <a:spcPts val="0"/>
              </a:spcBef>
              <a:buNone/>
            </a:pPr>
            <a:endParaRPr dirty="0"/>
          </a:p>
        </p:txBody>
      </p:sp>
    </p:spTree>
    <p:extLst>
      <p:ext uri="{BB962C8B-B14F-4D97-AF65-F5344CB8AC3E}">
        <p14:creationId xmlns:p14="http://schemas.microsoft.com/office/powerpoint/2010/main" val="439902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285750" indent="-285750">
              <a:buFont typeface="Arial" panose="020B0604020202020204" pitchFamily="34" charset="0"/>
              <a:buChar char="•"/>
            </a:pPr>
            <a:r>
              <a:rPr lang="en-US" dirty="0"/>
              <a:t>The ring does not contain hormones and will not interfere with the timing or the heaviness of your menstrual</a:t>
            </a:r>
            <a:r>
              <a:rPr lang="en-US" baseline="0" dirty="0"/>
              <a:t> cycle.</a:t>
            </a:r>
            <a:endParaRPr lang="en-US" dirty="0"/>
          </a:p>
          <a:p>
            <a:pPr marL="285750" indent="-285750">
              <a:buFont typeface="Arial" panose="020B0604020202020204" pitchFamily="34" charset="0"/>
              <a:buChar char="•"/>
            </a:pPr>
            <a:r>
              <a:rPr lang="en-US" dirty="0"/>
              <a:t>The ring does not block blood from coming out of the vagina </a:t>
            </a:r>
          </a:p>
          <a:p>
            <a:pPr marL="285750" indent="-285750">
              <a:buFont typeface="Arial" panose="020B0604020202020204" pitchFamily="34" charset="0"/>
              <a:buChar char="•"/>
            </a:pPr>
            <a:r>
              <a:rPr lang="en-US" dirty="0"/>
              <a:t>The vagina is like a tube,</a:t>
            </a:r>
            <a:r>
              <a:rPr lang="en-US" baseline="0" dirty="0"/>
              <a:t> and b</a:t>
            </a:r>
            <a:r>
              <a:rPr lang="en-US" dirty="0"/>
              <a:t>lood comes down the vagina around and though the ring</a:t>
            </a:r>
          </a:p>
          <a:p>
            <a:pPr marL="0" lvl="0" indent="0">
              <a:spcBef>
                <a:spcPts val="0"/>
              </a:spcBef>
              <a:buNone/>
            </a:pPr>
            <a:endParaRPr dirty="0"/>
          </a:p>
        </p:txBody>
      </p:sp>
    </p:spTree>
    <p:extLst>
      <p:ext uri="{BB962C8B-B14F-4D97-AF65-F5344CB8AC3E}">
        <p14:creationId xmlns:p14="http://schemas.microsoft.com/office/powerpoint/2010/main" val="3560151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8687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r>
              <a:rPr lang="en-US" dirty="0"/>
              <a:t>Remember,</a:t>
            </a:r>
            <a:r>
              <a:rPr lang="en-US" baseline="0" dirty="0"/>
              <a:t> a </a:t>
            </a:r>
            <a:r>
              <a:rPr lang="en-US" dirty="0"/>
              <a:t>young women's reproductive </a:t>
            </a:r>
            <a:r>
              <a:rPr lang="en-US"/>
              <a:t>system</a:t>
            </a:r>
            <a:r>
              <a:rPr lang="en-US" baseline="0"/>
              <a:t> is </a:t>
            </a:r>
            <a:r>
              <a:rPr lang="en-US"/>
              <a:t>complex </a:t>
            </a:r>
            <a:r>
              <a:rPr lang="en-US" dirty="0"/>
              <a:t>but important to understand. It is important to take steps to protect it from infections and injury, and prevent problems. Taking care of yourself and making healthy choices can help protect you and your loved ones. Protecting your reproductive system also means having control of your health!</a:t>
            </a:r>
          </a:p>
          <a:p>
            <a:pPr>
              <a:buNone/>
            </a:pPr>
            <a:endParaRPr lang="en-US" dirty="0"/>
          </a:p>
          <a:p>
            <a:pPr>
              <a:buNone/>
            </a:pPr>
            <a:r>
              <a:rPr lang="en-US" dirty="0"/>
              <a:t>Good genital hygiene should be part of a daily routine of respecting and caring for your body so that it can continue helping you feel your best.</a:t>
            </a:r>
          </a:p>
          <a:p>
            <a:pPr>
              <a:buNone/>
            </a:pPr>
            <a:endParaRPr lang="en-US" dirty="0"/>
          </a:p>
          <a:p>
            <a:pPr>
              <a:buNone/>
            </a:pPr>
            <a:r>
              <a:rPr lang="en-US" dirty="0"/>
              <a:t>Any questions?</a:t>
            </a:r>
          </a:p>
          <a:p>
            <a:pPr>
              <a:buNone/>
            </a:pPr>
            <a:endParaRPr lang="en-US" dirty="0"/>
          </a:p>
        </p:txBody>
      </p:sp>
    </p:spTree>
    <p:extLst>
      <p:ext uri="{BB962C8B-B14F-4D97-AF65-F5344CB8AC3E}">
        <p14:creationId xmlns:p14="http://schemas.microsoft.com/office/powerpoint/2010/main" val="1743673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US" dirty="0"/>
              <a:t>In the next two slides we take an inside look at the internal and external anatomy of what the female reproductive system and understand how each organ works together. </a:t>
            </a:r>
          </a:p>
          <a:p>
            <a:pPr marL="0" lvl="0" indent="0">
              <a:spcBef>
                <a:spcPts val="0"/>
              </a:spcBef>
              <a:buNone/>
            </a:pPr>
            <a:endParaRPr lang="en-US" dirty="0"/>
          </a:p>
          <a:p>
            <a:pPr marL="0" lvl="0" indent="0">
              <a:spcBef>
                <a:spcPts val="0"/>
              </a:spcBef>
              <a:buNone/>
            </a:pPr>
            <a:r>
              <a:rPr lang="en-US" dirty="0"/>
              <a:t>Site staff are recommended to review these slides along with visually displaying the pelvic model. </a:t>
            </a:r>
          </a:p>
          <a:p>
            <a:pPr marL="0" lvl="0" indent="0">
              <a:spcBef>
                <a:spcPts val="0"/>
              </a:spcBef>
              <a:buNone/>
            </a:pPr>
            <a:endParaRPr dirty="0"/>
          </a:p>
        </p:txBody>
      </p:sp>
    </p:spTree>
    <p:extLst>
      <p:ext uri="{BB962C8B-B14F-4D97-AF65-F5344CB8AC3E}">
        <p14:creationId xmlns:p14="http://schemas.microsoft.com/office/powerpoint/2010/main" val="1894334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en-US" dirty="0">
                <a:solidFill>
                  <a:schemeClr val="accent2">
                    <a:lumMod val="60000"/>
                    <a:lumOff val="40000"/>
                  </a:schemeClr>
                </a:solidFill>
              </a:rPr>
              <a:t>The </a:t>
            </a:r>
            <a:r>
              <a:rPr lang="en-US" b="1" dirty="0">
                <a:solidFill>
                  <a:schemeClr val="accent2">
                    <a:lumMod val="60000"/>
                    <a:lumOff val="40000"/>
                  </a:schemeClr>
                </a:solidFill>
              </a:rPr>
              <a:t>vagina</a:t>
            </a:r>
            <a:r>
              <a:rPr lang="en-US" dirty="0">
                <a:solidFill>
                  <a:schemeClr val="accent2">
                    <a:lumMod val="60000"/>
                    <a:lumOff val="40000"/>
                  </a:schemeClr>
                </a:solidFill>
              </a:rPr>
              <a:t> is a tube that connects your vulva (external opening at the base of your pelvis</a:t>
            </a:r>
            <a:r>
              <a:rPr lang="en-US" baseline="0" dirty="0">
                <a:solidFill>
                  <a:schemeClr val="accent2">
                    <a:lumMod val="60000"/>
                    <a:lumOff val="40000"/>
                  </a:schemeClr>
                </a:solidFill>
              </a:rPr>
              <a:t>)</a:t>
            </a:r>
            <a:r>
              <a:rPr lang="en-US" dirty="0">
                <a:solidFill>
                  <a:schemeClr val="accent2">
                    <a:lumMod val="60000"/>
                    <a:lumOff val="40000"/>
                  </a:schemeClr>
                </a:solidFill>
              </a:rPr>
              <a:t> with your cervix and uterus. It’s what babies and menstrual blood leave the body through. It’s also where some people put penises, fingers, sex toys, menstrual cups, and/or tampons.  This</a:t>
            </a:r>
            <a:r>
              <a:rPr lang="en-US" baseline="0" dirty="0">
                <a:solidFill>
                  <a:schemeClr val="accent2">
                    <a:lumMod val="60000"/>
                    <a:lumOff val="40000"/>
                  </a:schemeClr>
                </a:solidFill>
              </a:rPr>
              <a:t> is also were the Ring sits.</a:t>
            </a:r>
            <a:endParaRPr lang="en-US" dirty="0">
              <a:solidFill>
                <a:schemeClr val="accent2">
                  <a:lumMod val="60000"/>
                  <a:lumOff val="40000"/>
                </a:schemeClr>
              </a:solidFill>
            </a:endParaRPr>
          </a:p>
          <a:p>
            <a:pPr>
              <a:buNone/>
            </a:pPr>
            <a:endParaRPr lang="en-US" dirty="0">
              <a:solidFill>
                <a:schemeClr val="accent2">
                  <a:lumMod val="60000"/>
                  <a:lumOff val="40000"/>
                </a:schemeClr>
              </a:solidFill>
            </a:endParaRPr>
          </a:p>
          <a:p>
            <a:pPr>
              <a:buNone/>
            </a:pPr>
            <a:r>
              <a:rPr lang="en-US" dirty="0">
                <a:solidFill>
                  <a:schemeClr val="accent2">
                    <a:lumMod val="60000"/>
                    <a:lumOff val="40000"/>
                  </a:schemeClr>
                </a:solidFill>
              </a:rPr>
              <a:t>The </a:t>
            </a:r>
            <a:r>
              <a:rPr lang="en-US" b="1" dirty="0">
                <a:solidFill>
                  <a:schemeClr val="accent2">
                    <a:lumMod val="60000"/>
                    <a:lumOff val="40000"/>
                  </a:schemeClr>
                </a:solidFill>
              </a:rPr>
              <a:t>uterus</a:t>
            </a:r>
            <a:r>
              <a:rPr lang="en-US" dirty="0">
                <a:solidFill>
                  <a:schemeClr val="accent2">
                    <a:lumMod val="60000"/>
                    <a:lumOff val="40000"/>
                  </a:schemeClr>
                </a:solidFill>
              </a:rPr>
              <a:t> is a pear-shaped organ located in the middle of the pelvis, behind the bladder, and in front of the rectum. It’s sometimes called the womb because it’s where a fetus grows during pregnancy.</a:t>
            </a:r>
          </a:p>
          <a:p>
            <a:pPr>
              <a:buNone/>
            </a:pPr>
            <a:endParaRPr lang="en-US" dirty="0">
              <a:solidFill>
                <a:schemeClr val="accent2">
                  <a:lumMod val="60000"/>
                  <a:lumOff val="40000"/>
                </a:schemeClr>
              </a:solidFill>
            </a:endParaRPr>
          </a:p>
          <a:p>
            <a:pPr marL="0" indent="0">
              <a:buNone/>
            </a:pPr>
            <a:r>
              <a:rPr lang="en-US" dirty="0">
                <a:solidFill>
                  <a:schemeClr val="accent2">
                    <a:lumMod val="60000"/>
                    <a:lumOff val="40000"/>
                  </a:schemeClr>
                </a:solidFill>
              </a:rPr>
              <a:t>The </a:t>
            </a:r>
            <a:r>
              <a:rPr lang="en-US" b="1" dirty="0">
                <a:solidFill>
                  <a:schemeClr val="accent2">
                    <a:lumMod val="60000"/>
                    <a:lumOff val="40000"/>
                  </a:schemeClr>
                </a:solidFill>
              </a:rPr>
              <a:t>cervix</a:t>
            </a:r>
            <a:r>
              <a:rPr lang="en-US" dirty="0">
                <a:solidFill>
                  <a:schemeClr val="accent2">
                    <a:lumMod val="60000"/>
                    <a:lumOff val="40000"/>
                  </a:schemeClr>
                </a:solidFill>
              </a:rPr>
              <a:t> separates your vagina and uterus, located right between the two.</a:t>
            </a:r>
            <a:r>
              <a:rPr lang="en-US" baseline="0" dirty="0">
                <a:solidFill>
                  <a:schemeClr val="accent2">
                    <a:lumMod val="60000"/>
                    <a:lumOff val="40000"/>
                  </a:schemeClr>
                </a:solidFill>
              </a:rPr>
              <a:t> </a:t>
            </a:r>
            <a:r>
              <a:rPr lang="en-US" dirty="0">
                <a:solidFill>
                  <a:schemeClr val="accent2">
                    <a:lumMod val="60000"/>
                    <a:lumOff val="40000"/>
                  </a:schemeClr>
                </a:solidFill>
              </a:rPr>
              <a:t>It can be seen during a pelvic examination. It looks like a donut with a tiny hole in the middle. You can usually feel your cervix at the end of your vagina if you insert your fingers into your vagina. Your cervix separates your vagina from the rest of your body, so things like tampons or the vaginal ring can’t get “lost” inside of you.</a:t>
            </a:r>
          </a:p>
          <a:p>
            <a:pPr marL="0" indent="0">
              <a:buNone/>
            </a:pPr>
            <a:endParaRPr lang="en-US" dirty="0">
              <a:solidFill>
                <a:schemeClr val="accent2">
                  <a:lumMod val="60000"/>
                  <a:lumOff val="40000"/>
                </a:schemeClr>
              </a:solidFill>
            </a:endParaRPr>
          </a:p>
          <a:p>
            <a:pPr marL="0" indent="0">
              <a:buFont typeface="Arial" panose="020B0604020202020204" pitchFamily="34" charset="0"/>
              <a:buNone/>
            </a:pPr>
            <a:r>
              <a:rPr lang="en-US" dirty="0">
                <a:solidFill>
                  <a:schemeClr val="accent2">
                    <a:lumMod val="60000"/>
                    <a:lumOff val="40000"/>
                  </a:schemeClr>
                </a:solidFill>
              </a:rPr>
              <a:t>Sperm can enter and menstrual blood can exit the uterus through the cervix (cervical canal). Although</a:t>
            </a:r>
            <a:r>
              <a:rPr lang="en-US" baseline="0" dirty="0">
                <a:solidFill>
                  <a:schemeClr val="accent2">
                    <a:lumMod val="60000"/>
                    <a:lumOff val="40000"/>
                  </a:schemeClr>
                </a:solidFill>
              </a:rPr>
              <a:t> t</a:t>
            </a:r>
            <a:r>
              <a:rPr lang="en-US" dirty="0">
                <a:solidFill>
                  <a:schemeClr val="accent2">
                    <a:lumMod val="60000"/>
                    <a:lumOff val="40000"/>
                  </a:schemeClr>
                </a:solidFill>
              </a:rPr>
              <a:t>he cervix is usually a good barrier, bacteria that cause sexually transmitted diseases can also</a:t>
            </a:r>
            <a:r>
              <a:rPr lang="en-US" baseline="0" dirty="0">
                <a:solidFill>
                  <a:schemeClr val="accent2">
                    <a:lumMod val="60000"/>
                    <a:lumOff val="40000"/>
                  </a:schemeClr>
                </a:solidFill>
              </a:rPr>
              <a:t> potentially </a:t>
            </a:r>
            <a:r>
              <a:rPr lang="en-US" dirty="0">
                <a:solidFill>
                  <a:schemeClr val="accent2">
                    <a:lumMod val="60000"/>
                    <a:lumOff val="40000"/>
                  </a:schemeClr>
                </a:solidFill>
              </a:rPr>
              <a:t>enter the uterus through the cervix during sex.</a:t>
            </a:r>
          </a:p>
          <a:p>
            <a:pPr>
              <a:buNone/>
            </a:pPr>
            <a:endParaRPr lang="en-US" dirty="0">
              <a:solidFill>
                <a:schemeClr val="accent2">
                  <a:lumMod val="60000"/>
                  <a:lumOff val="40000"/>
                </a:schemeClr>
              </a:solidFill>
            </a:endParaRPr>
          </a:p>
          <a:p>
            <a:pPr marL="0" marR="0" lvl="0" indent="0" algn="l" defTabSz="914400" rtl="0" eaLnBrk="1" fontAlgn="auto" latinLnBrk="0" hangingPunct="1">
              <a:lnSpc>
                <a:spcPct val="100000"/>
              </a:lnSpc>
              <a:spcBef>
                <a:spcPts val="0"/>
              </a:spcBef>
              <a:spcAft>
                <a:spcPts val="0"/>
              </a:spcAft>
              <a:buClrTx/>
              <a:buSzTx/>
              <a:buNone/>
              <a:tabLst/>
              <a:defRPr/>
            </a:pPr>
            <a:r>
              <a:rPr lang="en-US" b="1" dirty="0">
                <a:solidFill>
                  <a:schemeClr val="accent2">
                    <a:lumMod val="60000"/>
                    <a:lumOff val="40000"/>
                  </a:schemeClr>
                </a:solidFill>
              </a:rPr>
              <a:t>Ovaries</a:t>
            </a:r>
            <a:r>
              <a:rPr lang="en-US" dirty="0">
                <a:solidFill>
                  <a:schemeClr val="accent2">
                    <a:lumMod val="60000"/>
                    <a:lumOff val="40000"/>
                  </a:schemeClr>
                </a:solidFill>
              </a:rPr>
              <a:t> are pearl-colored, oblong, and about the size of a walnut. You have two of them, which are attached to the uterus and store your eggs. </a:t>
            </a:r>
            <a:r>
              <a:rPr lang="en-US" sz="1100" kern="1200" dirty="0">
                <a:solidFill>
                  <a:schemeClr val="accent2">
                    <a:lumMod val="60000"/>
                    <a:lumOff val="40000"/>
                  </a:schemeClr>
                </a:solidFill>
                <a:effectLst/>
                <a:latin typeface="+mn-lt"/>
                <a:ea typeface="+mn-ea"/>
                <a:cs typeface="+mn-cs"/>
              </a:rPr>
              <a:t>Every female is born with thousands of eggs in her ovaries</a:t>
            </a:r>
            <a:r>
              <a:rPr lang="en-US" sz="1100" kern="1200" baseline="0" dirty="0">
                <a:solidFill>
                  <a:schemeClr val="accent2">
                    <a:lumMod val="60000"/>
                    <a:lumOff val="40000"/>
                  </a:schemeClr>
                </a:solidFill>
                <a:effectLst/>
                <a:latin typeface="+mn-lt"/>
                <a:ea typeface="+mn-ea"/>
                <a:cs typeface="+mn-cs"/>
              </a:rPr>
              <a:t>; she will not produce any more during life.</a:t>
            </a:r>
            <a:r>
              <a:rPr lang="en-US" sz="1100" kern="1200" dirty="0">
                <a:solidFill>
                  <a:schemeClr val="accent2">
                    <a:lumMod val="60000"/>
                    <a:lumOff val="40000"/>
                  </a:schemeClr>
                </a:solidFill>
                <a:effectLst/>
                <a:latin typeface="+mn-lt"/>
                <a:ea typeface="+mn-ea"/>
                <a:cs typeface="+mn-cs"/>
              </a:rPr>
              <a:t> The eggs are so small that they cannot be seen by the naked eye. </a:t>
            </a:r>
            <a:r>
              <a:rPr lang="en-US" dirty="0">
                <a:solidFill>
                  <a:schemeClr val="accent2">
                    <a:lumMod val="60000"/>
                    <a:lumOff val="40000"/>
                  </a:schemeClr>
                </a:solidFill>
              </a:rPr>
              <a:t>Beginning in puberty, your ovaries start to release an egg each month. They do so until much later</a:t>
            </a:r>
            <a:r>
              <a:rPr lang="en-US" baseline="0" dirty="0">
                <a:solidFill>
                  <a:schemeClr val="accent2">
                    <a:lumMod val="60000"/>
                    <a:lumOff val="40000"/>
                  </a:schemeClr>
                </a:solidFill>
              </a:rPr>
              <a:t> in your life when you start </a:t>
            </a:r>
            <a:r>
              <a:rPr lang="en-US" dirty="0">
                <a:solidFill>
                  <a:schemeClr val="accent2">
                    <a:lumMod val="60000"/>
                    <a:lumOff val="40000"/>
                  </a:schemeClr>
                </a:solidFill>
              </a:rPr>
              <a:t>menopause. </a:t>
            </a:r>
          </a:p>
          <a:p>
            <a:pPr>
              <a:buNone/>
            </a:pPr>
            <a:r>
              <a:rPr lang="en-US" b="1" dirty="0">
                <a:solidFill>
                  <a:schemeClr val="accent2">
                    <a:lumMod val="60000"/>
                    <a:lumOff val="40000"/>
                  </a:schemeClr>
                </a:solidFill>
              </a:rPr>
              <a:t> </a:t>
            </a:r>
          </a:p>
          <a:p>
            <a:pPr>
              <a:buNone/>
            </a:pPr>
            <a:r>
              <a:rPr lang="en-US" b="1" dirty="0">
                <a:solidFill>
                  <a:schemeClr val="accent2">
                    <a:lumMod val="60000"/>
                    <a:lumOff val="40000"/>
                  </a:schemeClr>
                </a:solidFill>
              </a:rPr>
              <a:t>Fallopian tubes </a:t>
            </a:r>
            <a:r>
              <a:rPr lang="en-US" dirty="0">
                <a:solidFill>
                  <a:schemeClr val="accent2">
                    <a:lumMod val="60000"/>
                    <a:lumOff val="40000"/>
                  </a:schemeClr>
                </a:solidFill>
              </a:rPr>
              <a:t>extend from the upper edges of the uterus to</a:t>
            </a:r>
            <a:r>
              <a:rPr lang="en-US" baseline="0" dirty="0">
                <a:solidFill>
                  <a:schemeClr val="accent2">
                    <a:lumMod val="60000"/>
                    <a:lumOff val="40000"/>
                  </a:schemeClr>
                </a:solidFill>
              </a:rPr>
              <a:t> connect each ovary. </a:t>
            </a:r>
            <a:r>
              <a:rPr lang="en-US" dirty="0">
                <a:solidFill>
                  <a:schemeClr val="accent2">
                    <a:lumMod val="60000"/>
                    <a:lumOff val="40000"/>
                  </a:schemeClr>
                </a:solidFill>
              </a:rPr>
              <a:t>They carry eggs from your ovaries to your uterus. Sperm travels through them from the uterus to try to fertilize your egg. A fertilized egg will travel</a:t>
            </a:r>
            <a:r>
              <a:rPr lang="en-US" baseline="0" dirty="0">
                <a:solidFill>
                  <a:schemeClr val="accent2">
                    <a:lumMod val="60000"/>
                    <a:lumOff val="40000"/>
                  </a:schemeClr>
                </a:solidFill>
              </a:rPr>
              <a:t> out of the fallopian tube to the uterus to develop into a fetus. </a:t>
            </a:r>
          </a:p>
          <a:p>
            <a:pPr marL="0" lvl="0" indent="0">
              <a:spcBef>
                <a:spcPts val="0"/>
              </a:spcBef>
              <a:buNone/>
            </a:pPr>
            <a:endParaRPr dirty="0"/>
          </a:p>
        </p:txBody>
      </p:sp>
    </p:spTree>
    <p:extLst>
      <p:ext uri="{BB962C8B-B14F-4D97-AF65-F5344CB8AC3E}">
        <p14:creationId xmlns:p14="http://schemas.microsoft.com/office/powerpoint/2010/main" val="4194344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The</a:t>
            </a:r>
            <a:r>
              <a:rPr lang="en-US" i="1" baseline="0" dirty="0"/>
              <a:t> vagina is the canal that forms the passageway from the uterus to the outside of the body. Menstrual fluid flows out of the body through the vagina, and it is also where a woman inserts the dapivirine ring. </a:t>
            </a:r>
            <a:endParaRPr lang="en-US" i="1" dirty="0"/>
          </a:p>
          <a:p>
            <a:pPr>
              <a:buNone/>
            </a:pPr>
            <a:endParaRPr lang="en-US" dirty="0"/>
          </a:p>
          <a:p>
            <a:pPr>
              <a:buNone/>
            </a:pPr>
            <a:r>
              <a:rPr lang="en-US" dirty="0"/>
              <a:t>The female</a:t>
            </a:r>
            <a:r>
              <a:rPr lang="en-US" baseline="0" dirty="0"/>
              <a:t> </a:t>
            </a:r>
            <a:r>
              <a:rPr lang="en-US" dirty="0"/>
              <a:t>external genital organs include the mons pubis, labia majora, labia minora, and clitoris. The area containing these organs is called the vulva. It is important to remember that everyone’s external genitalia is unique. The size and shape of each organ varies from person to person, and all of the differences are normal!</a:t>
            </a:r>
          </a:p>
          <a:p>
            <a:pPr>
              <a:buNone/>
            </a:pPr>
            <a:endParaRPr lang="en-US" dirty="0"/>
          </a:p>
          <a:p>
            <a:pPr>
              <a:buNone/>
            </a:pPr>
            <a:r>
              <a:rPr lang="en-US" dirty="0"/>
              <a:t>The external genital organs have three main functions:</a:t>
            </a:r>
          </a:p>
          <a:p>
            <a:pPr>
              <a:buNone/>
            </a:pPr>
            <a:endParaRPr lang="en-US" dirty="0"/>
          </a:p>
          <a:p>
            <a:pPr marL="171450" indent="-171450">
              <a:buFont typeface="Arial" panose="020B0604020202020204" pitchFamily="34" charset="0"/>
              <a:buChar char="•"/>
            </a:pPr>
            <a:r>
              <a:rPr lang="en-US" dirty="0"/>
              <a:t>Enabling sperm to enter the body</a:t>
            </a:r>
          </a:p>
          <a:p>
            <a:pPr marL="171450" indent="-171450">
              <a:buFont typeface="Arial" panose="020B0604020202020204" pitchFamily="34" charset="0"/>
              <a:buChar char="•"/>
            </a:pPr>
            <a:r>
              <a:rPr lang="en-US" dirty="0"/>
              <a:t>Protecting the internal genital organs from infectious organisms</a:t>
            </a:r>
          </a:p>
          <a:p>
            <a:pPr marL="171450" indent="-171450">
              <a:buFont typeface="Arial" panose="020B0604020202020204" pitchFamily="34" charset="0"/>
              <a:buChar char="•"/>
            </a:pPr>
            <a:r>
              <a:rPr lang="en-US" dirty="0"/>
              <a:t>Providing sexual pleasure</a:t>
            </a:r>
          </a:p>
          <a:p>
            <a:pPr>
              <a:buNone/>
            </a:pPr>
            <a:endParaRPr lang="en-US" dirty="0"/>
          </a:p>
          <a:p>
            <a:pPr>
              <a:buNone/>
            </a:pPr>
            <a:r>
              <a:rPr lang="en-US" dirty="0"/>
              <a:t>The </a:t>
            </a:r>
            <a:r>
              <a:rPr lang="en-US" b="1" dirty="0"/>
              <a:t>mons pubis </a:t>
            </a:r>
            <a:r>
              <a:rPr lang="en-US" dirty="0"/>
              <a:t>is a rounded mound of fatty tissue that covers the pubic bone. During puberty, it becomes covered with hair. </a:t>
            </a:r>
          </a:p>
          <a:p>
            <a:pPr>
              <a:buNone/>
            </a:pPr>
            <a:endParaRPr lang="en-US" dirty="0"/>
          </a:p>
          <a:p>
            <a:pPr>
              <a:buNone/>
            </a:pPr>
            <a:r>
              <a:rPr lang="en-US" dirty="0"/>
              <a:t>The </a:t>
            </a:r>
            <a:r>
              <a:rPr lang="en-US" b="1" dirty="0"/>
              <a:t>labia (lips) </a:t>
            </a:r>
            <a:r>
              <a:rPr lang="en-US" dirty="0"/>
              <a:t>are folds of skin around your vaginal opening. The labia majora (outer lips) are usually fleshy and covered with pubic hair. The labia minora (inner lips) are inside your outer lips. </a:t>
            </a:r>
          </a:p>
          <a:p>
            <a:pPr>
              <a:buNone/>
            </a:pPr>
            <a:endParaRPr lang="en-US" dirty="0"/>
          </a:p>
          <a:p>
            <a:pPr>
              <a:buNone/>
            </a:pPr>
            <a:r>
              <a:rPr lang="en-US" dirty="0"/>
              <a:t>The opening to the vagina is called the </a:t>
            </a:r>
            <a:r>
              <a:rPr lang="en-US" b="1" dirty="0"/>
              <a:t>introitus. </a:t>
            </a:r>
            <a:r>
              <a:rPr lang="en-US" dirty="0"/>
              <a:t>The vaginal opening is the entryway for the penis during sexual intercourse and the exit for blood during menstruation</a:t>
            </a:r>
          </a:p>
          <a:p>
            <a:pPr>
              <a:buNone/>
            </a:pPr>
            <a:endParaRPr lang="en-US" dirty="0"/>
          </a:p>
          <a:p>
            <a:pPr>
              <a:buNone/>
            </a:pPr>
            <a:r>
              <a:rPr lang="en-US" dirty="0"/>
              <a:t>The opening to the </a:t>
            </a:r>
            <a:r>
              <a:rPr lang="en-US" b="1" dirty="0"/>
              <a:t>urethra, </a:t>
            </a:r>
            <a:r>
              <a:rPr lang="en-US" dirty="0"/>
              <a:t>which carries urine from the bladder to the outside, is located above and in front of the vaginal opening.</a:t>
            </a:r>
          </a:p>
          <a:p>
            <a:pPr>
              <a:buNone/>
            </a:pPr>
            <a:endParaRPr lang="en-US" dirty="0"/>
          </a:p>
          <a:p>
            <a:pPr>
              <a:buNone/>
            </a:pPr>
            <a:r>
              <a:rPr lang="en-US" dirty="0"/>
              <a:t>The </a:t>
            </a:r>
            <a:r>
              <a:rPr lang="en-US" b="1" dirty="0"/>
              <a:t>clitoris</a:t>
            </a:r>
            <a:r>
              <a:rPr lang="en-US" b="1" baseline="0" dirty="0"/>
              <a:t> </a:t>
            </a:r>
            <a:r>
              <a:rPr lang="en-US" dirty="0"/>
              <a:t>is a small protrusion that corresponds to the penis in the male. The tip of the clitoris (clitoris glans) is located at the top of your vulva, where your labia minora (inner lips) meet. The tip is just the beginning of the clitoris though. The rest of your clitoris is inside your body. It extends back and down on both sides of the vagina. Your clitoris is made of spongy tissue that becomes swollen when you're aroused (turned on). It has thousands of nerve endings and its only purpose is to make you feel good. </a:t>
            </a:r>
            <a:r>
              <a:rPr lang="en-US" dirty="0">
                <a:sym typeface="Wingdings" panose="05000000000000000000" pitchFamily="2" charset="2"/>
              </a:rPr>
              <a:t></a:t>
            </a:r>
          </a:p>
          <a:p>
            <a:pPr>
              <a:buNone/>
            </a:pP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The </a:t>
            </a:r>
            <a:r>
              <a:rPr lang="en-US" b="1" dirty="0"/>
              <a:t>hymen</a:t>
            </a:r>
            <a:r>
              <a:rPr lang="en-US" dirty="0"/>
              <a:t> is located just inside the opening of the vagina. The hymen helps protect the genital tract. The</a:t>
            </a:r>
            <a:r>
              <a:rPr lang="en-US" baseline="0" dirty="0"/>
              <a:t> </a:t>
            </a:r>
            <a:r>
              <a:rPr lang="en-US" dirty="0"/>
              <a:t>hymen usually encircles the opening like a tight ring, but it may completely cover the opening. It</a:t>
            </a:r>
            <a:r>
              <a:rPr lang="en-US" baseline="0" dirty="0"/>
              <a:t> may tear during t</a:t>
            </a:r>
            <a:r>
              <a:rPr lang="en-US" dirty="0"/>
              <a:t>he early attempts at sexual intercourse, or it may be so soft and pliable that no tearing occurs. The hymen may also be torn during exercise or insertion of a tampon or diaphragm. Tearing usually causes slight bleeding. Once the hymen is torn, it may be unnoticeable or may form small tags of tissue around the vaginal opening.</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The </a:t>
            </a:r>
            <a:r>
              <a:rPr lang="en-US" b="1" dirty="0"/>
              <a:t>anus</a:t>
            </a:r>
            <a:r>
              <a:rPr lang="en-US" dirty="0"/>
              <a:t> is the opening of the rectum through which stool passes out of your body. </a:t>
            </a:r>
          </a:p>
          <a:p>
            <a:pPr>
              <a:buNone/>
            </a:pPr>
            <a:endParaRPr lang="en-US" dirty="0"/>
          </a:p>
          <a:p>
            <a:pPr marL="0" lvl="0" indent="0">
              <a:spcBef>
                <a:spcPts val="0"/>
              </a:spcBef>
              <a:buNone/>
            </a:pPr>
            <a:endParaRPr dirty="0"/>
          </a:p>
        </p:txBody>
      </p:sp>
    </p:spTree>
    <p:extLst>
      <p:ext uri="{BB962C8B-B14F-4D97-AF65-F5344CB8AC3E}">
        <p14:creationId xmlns:p14="http://schemas.microsoft.com/office/powerpoint/2010/main" val="857660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US" dirty="0"/>
              <a:t>Bacteria! There are lots of different bacteria in the vagina. These are "friendly" bacteria that normally live in our digestive, urinary, and genital systems without causing disease, and they even help keep bad or harmful bacteria from growing in our systems.</a:t>
            </a:r>
          </a:p>
          <a:p>
            <a:pPr marL="0" lvl="0" indent="0">
              <a:spcBef>
                <a:spcPts val="0"/>
              </a:spcBef>
              <a:buNone/>
            </a:pPr>
            <a:endParaRPr lang="en-US" dirty="0"/>
          </a:p>
          <a:p>
            <a:pPr marL="0" lvl="0" indent="0">
              <a:spcBef>
                <a:spcPts val="0"/>
              </a:spcBef>
              <a:buNone/>
            </a:pPr>
            <a:r>
              <a:rPr lang="en-US" dirty="0"/>
              <a:t>When the bacteria are in balance, the vagina is in a healthy state, but this can quickly change if the bacteria gets out of balance. Balanced bacteria inside the body can help to prevent infection from outside bacteria, yeast and viruses.</a:t>
            </a:r>
          </a:p>
          <a:p>
            <a:pPr marL="0" lvl="0" indent="0">
              <a:spcBef>
                <a:spcPts val="0"/>
              </a:spcBef>
              <a:buNone/>
            </a:pPr>
            <a:endParaRPr dirty="0"/>
          </a:p>
        </p:txBody>
      </p:sp>
    </p:spTree>
    <p:extLst>
      <p:ext uri="{BB962C8B-B14F-4D97-AF65-F5344CB8AC3E}">
        <p14:creationId xmlns:p14="http://schemas.microsoft.com/office/powerpoint/2010/main" val="3193705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en-US" dirty="0"/>
              <a:t>When your vaginal is unhealthy, there are usually signs…</a:t>
            </a:r>
          </a:p>
          <a:p>
            <a:pPr>
              <a:buNone/>
            </a:pPr>
            <a:endParaRPr lang="en-US" dirty="0"/>
          </a:p>
          <a:p>
            <a:pPr>
              <a:buNone/>
            </a:pPr>
            <a:r>
              <a:rPr lang="en-US" dirty="0"/>
              <a:t>A constant itch or a burning sensation could by signs that a vaginal infection is beginning. </a:t>
            </a:r>
          </a:p>
          <a:p>
            <a:pPr>
              <a:buNone/>
            </a:pPr>
            <a:endParaRPr lang="en-US" dirty="0"/>
          </a:p>
          <a:p>
            <a:pPr>
              <a:buNone/>
            </a:pPr>
            <a:r>
              <a:rPr lang="en-US" dirty="0"/>
              <a:t>If you notice a strong odor (maybe a fishy smell), it could be a sign of</a:t>
            </a:r>
            <a:r>
              <a:rPr lang="en-US" baseline="0" dirty="0"/>
              <a:t> an active infection</a:t>
            </a:r>
            <a:r>
              <a:rPr lang="en-US" dirty="0"/>
              <a:t>.</a:t>
            </a:r>
          </a:p>
          <a:p>
            <a:pPr>
              <a:buNone/>
            </a:pPr>
            <a:endParaRPr lang="en-US" dirty="0"/>
          </a:p>
          <a:p>
            <a:pPr>
              <a:buNone/>
            </a:pPr>
            <a:r>
              <a:rPr lang="en-US" dirty="0"/>
              <a:t>If you experience bleeding between your menstrual period that is unexplained, it may be cause for concern. However, spotting</a:t>
            </a:r>
            <a:r>
              <a:rPr lang="en-US" baseline="0" dirty="0"/>
              <a:t> can be normal for the first few months after staring a new type of hormonal contraceptive.</a:t>
            </a:r>
          </a:p>
          <a:p>
            <a:pPr>
              <a:buNone/>
            </a:pPr>
            <a:endParaRPr lang="en-US" dirty="0"/>
          </a:p>
          <a:p>
            <a:pPr>
              <a:buNone/>
            </a:pPr>
            <a:r>
              <a:rPr lang="en-US" dirty="0"/>
              <a:t>A period that lasts an unusually long time or if your menstrual bleeding is much</a:t>
            </a:r>
            <a:r>
              <a:rPr lang="en-US" baseline="0" dirty="0"/>
              <a:t> lighter or heavier than normal</a:t>
            </a:r>
            <a:r>
              <a:rPr lang="en-US" dirty="0"/>
              <a:t> may be signs that there is a problem.</a:t>
            </a:r>
            <a:r>
              <a:rPr lang="en-US" baseline="0" dirty="0"/>
              <a:t> </a:t>
            </a:r>
            <a:endParaRPr lang="en-US" dirty="0"/>
          </a:p>
          <a:p>
            <a:pPr marL="0" lvl="0" indent="0">
              <a:spcBef>
                <a:spcPts val="0"/>
              </a:spcBef>
              <a:buNone/>
            </a:pPr>
            <a:endParaRPr dirty="0"/>
          </a:p>
        </p:txBody>
      </p:sp>
    </p:spTree>
    <p:extLst>
      <p:ext uri="{BB962C8B-B14F-4D97-AF65-F5344CB8AC3E}">
        <p14:creationId xmlns:p14="http://schemas.microsoft.com/office/powerpoint/2010/main" val="168063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a:t>The amount of time between a girl's periods is called her menstrual cycle (the cycle is counted from the start of one period to the start of the next). Some girls will find that their menstrual cycle lasts 28 days, others might have a 24-day cycle, a 30-day cycle, or even longer. </a:t>
            </a:r>
          </a:p>
          <a:p>
            <a:pPr marL="0" lvl="0" indent="0">
              <a:spcBef>
                <a:spcPts val="0"/>
              </a:spcBef>
              <a:buNone/>
            </a:pPr>
            <a:endParaRPr dirty="0"/>
          </a:p>
        </p:txBody>
      </p:sp>
    </p:spTree>
    <p:extLst>
      <p:ext uri="{BB962C8B-B14F-4D97-AF65-F5344CB8AC3E}">
        <p14:creationId xmlns:p14="http://schemas.microsoft.com/office/powerpoint/2010/main" val="18654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en-US" dirty="0"/>
              <a:t>Menstruation (a period) can be confusing. A girl’s first menstruation</a:t>
            </a:r>
            <a:r>
              <a:rPr lang="en-US" baseline="0" dirty="0"/>
              <a:t> is </a:t>
            </a:r>
            <a:r>
              <a:rPr lang="en-US" dirty="0"/>
              <a:t>one of the many physical signs of puberty - that she</a:t>
            </a:r>
            <a:r>
              <a:rPr lang="en-US" baseline="0" dirty="0"/>
              <a:t> </a:t>
            </a:r>
            <a:r>
              <a:rPr lang="en-US" dirty="0"/>
              <a:t>is turning into a woman. Many girls don't have a complete understanding of a woman's reproductive system or what actually happens during the menstrual cycle. </a:t>
            </a:r>
          </a:p>
          <a:p>
            <a:pPr>
              <a:buNone/>
            </a:pPr>
            <a:endParaRPr lang="en-US" dirty="0"/>
          </a:p>
          <a:p>
            <a:pPr>
              <a:buNone/>
            </a:pPr>
            <a:r>
              <a:rPr lang="en-US" dirty="0"/>
              <a:t>About once a month, a tiny egg leaves one of the ovaries, a process called ovulation, and travels down one of the fallopian tubes toward the uterus. In the days before ovulation, the hormone estrogen stimulates the uterus to build up its lining with extra blood and tissue, making the walls of the uterus thick and cushioned. This happens to prepare the uterus for pregnancy: If the egg is fertilized by a sperm cell, it travels to the uterus and attaches to the cushiony wall of the uterus, where it slowly develops into a baby.</a:t>
            </a:r>
            <a:r>
              <a:rPr lang="en-US" baseline="0" dirty="0"/>
              <a:t> Each egg has about a 24 hour time-window to be fertilized by a sperm, and sperm can survive up to six days in the fallopian tube waiting for an egg to fertilize.</a:t>
            </a:r>
            <a:endParaRPr lang="en-US" dirty="0"/>
          </a:p>
          <a:p>
            <a:pPr>
              <a:buNone/>
            </a:pPr>
            <a:endParaRPr lang="en-US" dirty="0"/>
          </a:p>
          <a:p>
            <a:pPr>
              <a:buNone/>
            </a:pPr>
            <a:r>
              <a:rPr lang="en-US" dirty="0"/>
              <a:t>If the egg isn't fertilized within two weeks— which is the case during most of a woman's monthly periods — it doesn't attach to the wall of the uterus. When this happens, the uterus sheds the extra tissue lining. The blood, tissue, and unfertilized egg leave the uterus, going through the vagina on the way out of the body. This is a menstrual period.</a:t>
            </a:r>
          </a:p>
          <a:p>
            <a:pPr>
              <a:buNone/>
            </a:pPr>
            <a:endParaRPr lang="en-US" dirty="0"/>
          </a:p>
          <a:p>
            <a:pPr>
              <a:buNone/>
            </a:pPr>
            <a:endParaRPr lang="en-US" dirty="0"/>
          </a:p>
          <a:p>
            <a:pPr marL="0" lvl="0" indent="0">
              <a:spcBef>
                <a:spcPts val="0"/>
              </a:spcBef>
              <a:buNone/>
            </a:pPr>
            <a:endParaRPr dirty="0"/>
          </a:p>
        </p:txBody>
      </p:sp>
    </p:spTree>
    <p:extLst>
      <p:ext uri="{BB962C8B-B14F-4D97-AF65-F5344CB8AC3E}">
        <p14:creationId xmlns:p14="http://schemas.microsoft.com/office/powerpoint/2010/main" val="3104878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blu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1295550" y="2655750"/>
            <a:ext cx="6552900" cy="1546500"/>
          </a:xfrm>
          <a:prstGeom prst="rect">
            <a:avLst/>
          </a:prstGeom>
        </p:spPr>
        <p:txBody>
          <a:bodyPr wrap="square" lIns="91425" tIns="91425" rIns="91425" bIns="91425" anchor="ctr" anchorCtr="0"/>
          <a:lstStyle>
            <a:lvl1pPr lvl="0" algn="ctr">
              <a:spcBef>
                <a:spcPts val="0"/>
              </a:spcBef>
              <a:buClr>
                <a:srgbClr val="FFFFFF"/>
              </a:buClr>
              <a:buSzPts val="4800"/>
              <a:buNone/>
              <a:defRPr sz="4800">
                <a:solidFill>
                  <a:srgbClr val="FFFFFF"/>
                </a:solidFill>
              </a:defRPr>
            </a:lvl1pPr>
            <a:lvl2pPr lvl="1" algn="ctr">
              <a:spcBef>
                <a:spcPts val="0"/>
              </a:spcBef>
              <a:buClr>
                <a:srgbClr val="FFFFFF"/>
              </a:buClr>
              <a:buSzPts val="4800"/>
              <a:buNone/>
              <a:defRPr sz="4800">
                <a:solidFill>
                  <a:srgbClr val="FFFFFF"/>
                </a:solidFill>
              </a:defRPr>
            </a:lvl2pPr>
            <a:lvl3pPr lvl="2" algn="ctr">
              <a:spcBef>
                <a:spcPts val="0"/>
              </a:spcBef>
              <a:buClr>
                <a:srgbClr val="FFFFFF"/>
              </a:buClr>
              <a:buSzPts val="4800"/>
              <a:buNone/>
              <a:defRPr sz="4800">
                <a:solidFill>
                  <a:srgbClr val="FFFFFF"/>
                </a:solidFill>
              </a:defRPr>
            </a:lvl3pPr>
            <a:lvl4pPr lvl="3" algn="ctr">
              <a:spcBef>
                <a:spcPts val="0"/>
              </a:spcBef>
              <a:buClr>
                <a:srgbClr val="FFFFFF"/>
              </a:buClr>
              <a:buSzPts val="4800"/>
              <a:buNone/>
              <a:defRPr sz="4800">
                <a:solidFill>
                  <a:srgbClr val="FFFFFF"/>
                </a:solidFill>
              </a:defRPr>
            </a:lvl4pPr>
            <a:lvl5pPr lvl="4" algn="ctr">
              <a:spcBef>
                <a:spcPts val="0"/>
              </a:spcBef>
              <a:buClr>
                <a:srgbClr val="FFFFFF"/>
              </a:buClr>
              <a:buSzPts val="4800"/>
              <a:buNone/>
              <a:defRPr sz="4800">
                <a:solidFill>
                  <a:srgbClr val="FFFFFF"/>
                </a:solidFill>
              </a:defRPr>
            </a:lvl5pPr>
            <a:lvl6pPr lvl="5" algn="ctr">
              <a:spcBef>
                <a:spcPts val="0"/>
              </a:spcBef>
              <a:buClr>
                <a:srgbClr val="FFFFFF"/>
              </a:buClr>
              <a:buSzPts val="4800"/>
              <a:buNone/>
              <a:defRPr sz="4800">
                <a:solidFill>
                  <a:srgbClr val="FFFFFF"/>
                </a:solidFill>
              </a:defRPr>
            </a:lvl6pPr>
            <a:lvl7pPr lvl="6" algn="ctr">
              <a:spcBef>
                <a:spcPts val="0"/>
              </a:spcBef>
              <a:buClr>
                <a:srgbClr val="FFFFFF"/>
              </a:buClr>
              <a:buSzPts val="4800"/>
              <a:buNone/>
              <a:defRPr sz="4800">
                <a:solidFill>
                  <a:srgbClr val="FFFFFF"/>
                </a:solidFill>
              </a:defRPr>
            </a:lvl7pPr>
            <a:lvl8pPr lvl="7" algn="ctr">
              <a:spcBef>
                <a:spcPts val="0"/>
              </a:spcBef>
              <a:buClr>
                <a:srgbClr val="FFFFFF"/>
              </a:buClr>
              <a:buSzPts val="4800"/>
              <a:buNone/>
              <a:defRPr sz="4800">
                <a:solidFill>
                  <a:srgbClr val="FFFFFF"/>
                </a:solidFill>
              </a:defRPr>
            </a:lvl8pPr>
            <a:lvl9pPr lvl="8" algn="ctr">
              <a:spcBef>
                <a:spcPts val="0"/>
              </a:spcBef>
              <a:buClr>
                <a:srgbClr val="FFFFFF"/>
              </a:buClr>
              <a:buSzPts val="4800"/>
              <a:buNone/>
              <a:defRPr sz="4800">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 1 column">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30162"/>
            <a:ext cx="8229600" cy="1143000"/>
          </a:xfrm>
          <a:prstGeom prst="rect">
            <a:avLst/>
          </a:prstGeom>
        </p:spPr>
        <p:txBody>
          <a:bodyPr wrap="square" lIns="91425" tIns="91425" rIns="91425" bIns="91425" anchor="ctr" anchorCtr="0"/>
          <a:lstStyle>
            <a:lvl1pPr lvl="0">
              <a:spcBef>
                <a:spcPts val="0"/>
              </a:spcBef>
              <a:buClr>
                <a:srgbClr val="FFFFFF"/>
              </a:buClr>
              <a:buSzPts val="2400"/>
              <a:buNone/>
              <a:defRPr>
                <a:solidFill>
                  <a:srgbClr val="FFFFFF"/>
                </a:solidFill>
              </a:defRPr>
            </a:lvl1pPr>
            <a:lvl2pPr lvl="1">
              <a:spcBef>
                <a:spcPts val="0"/>
              </a:spcBef>
              <a:buClr>
                <a:srgbClr val="FFFFFF"/>
              </a:buClr>
              <a:buSzPts val="2400"/>
              <a:buNone/>
              <a:defRPr>
                <a:solidFill>
                  <a:srgbClr val="FFFFFF"/>
                </a:solidFill>
              </a:defRPr>
            </a:lvl2pPr>
            <a:lvl3pPr lvl="2">
              <a:spcBef>
                <a:spcPts val="0"/>
              </a:spcBef>
              <a:buClr>
                <a:srgbClr val="FFFFFF"/>
              </a:buClr>
              <a:buSzPts val="2400"/>
              <a:buNone/>
              <a:defRPr>
                <a:solidFill>
                  <a:srgbClr val="FFFFFF"/>
                </a:solidFill>
              </a:defRPr>
            </a:lvl3pPr>
            <a:lvl4pPr lvl="3">
              <a:spcBef>
                <a:spcPts val="0"/>
              </a:spcBef>
              <a:buClr>
                <a:srgbClr val="FFFFFF"/>
              </a:buClr>
              <a:buSzPts val="2400"/>
              <a:buNone/>
              <a:defRPr>
                <a:solidFill>
                  <a:srgbClr val="FFFFFF"/>
                </a:solidFill>
              </a:defRPr>
            </a:lvl4pPr>
            <a:lvl5pPr lvl="4">
              <a:spcBef>
                <a:spcPts val="0"/>
              </a:spcBef>
              <a:buClr>
                <a:srgbClr val="FFFFFF"/>
              </a:buClr>
              <a:buSzPts val="2400"/>
              <a:buNone/>
              <a:defRPr>
                <a:solidFill>
                  <a:srgbClr val="FFFFFF"/>
                </a:solidFill>
              </a:defRPr>
            </a:lvl5pPr>
            <a:lvl6pPr lvl="5">
              <a:spcBef>
                <a:spcPts val="0"/>
              </a:spcBef>
              <a:buClr>
                <a:srgbClr val="FFFFFF"/>
              </a:buClr>
              <a:buSzPts val="2400"/>
              <a:buNone/>
              <a:defRPr>
                <a:solidFill>
                  <a:srgbClr val="FFFFFF"/>
                </a:solidFill>
              </a:defRPr>
            </a:lvl6pPr>
            <a:lvl7pPr lvl="6">
              <a:spcBef>
                <a:spcPts val="0"/>
              </a:spcBef>
              <a:buClr>
                <a:srgbClr val="FFFFFF"/>
              </a:buClr>
              <a:buSzPts val="2400"/>
              <a:buNone/>
              <a:defRPr>
                <a:solidFill>
                  <a:srgbClr val="FFFFFF"/>
                </a:solidFill>
              </a:defRPr>
            </a:lvl7pPr>
            <a:lvl8pPr lvl="7">
              <a:spcBef>
                <a:spcPts val="0"/>
              </a:spcBef>
              <a:buClr>
                <a:srgbClr val="FFFFFF"/>
              </a:buClr>
              <a:buSzPts val="2400"/>
              <a:buNone/>
              <a:defRPr>
                <a:solidFill>
                  <a:srgbClr val="FFFFFF"/>
                </a:solidFill>
              </a:defRPr>
            </a:lvl8pPr>
            <a:lvl9pPr lvl="8">
              <a:spcBef>
                <a:spcPts val="0"/>
              </a:spcBef>
              <a:buClr>
                <a:srgbClr val="FFFFFF"/>
              </a:buClr>
              <a:buSzPts val="2400"/>
              <a:buNone/>
              <a:defRPr>
                <a:solidFill>
                  <a:srgbClr val="FFFFFF"/>
                </a:solidFill>
              </a:defRPr>
            </a:lvl9pPr>
          </a:lstStyle>
          <a:p>
            <a:endParaRPr/>
          </a:p>
        </p:txBody>
      </p:sp>
      <p:sp>
        <p:nvSpPr>
          <p:cNvPr id="34" name="Shape 34"/>
          <p:cNvSpPr txBox="1">
            <a:spLocks noGrp="1"/>
          </p:cNvSpPr>
          <p:nvPr>
            <p:ph type="body" idx="1"/>
          </p:nvPr>
        </p:nvSpPr>
        <p:spPr>
          <a:xfrm>
            <a:off x="911700" y="1600200"/>
            <a:ext cx="7320600" cy="4967700"/>
          </a:xfrm>
          <a:prstGeom prst="rect">
            <a:avLst/>
          </a:prstGeom>
        </p:spPr>
        <p:txBody>
          <a:bodyPr wrap="square" lIns="91425" tIns="91425" rIns="91425" bIns="91425" anchor="t" anchorCtr="0"/>
          <a:lstStyle>
            <a:lvl1pPr lvl="0">
              <a:spcBef>
                <a:spcPts val="0"/>
              </a:spcBef>
              <a:buSzPts val="3000"/>
              <a:buChar char="▸"/>
              <a:defRPr/>
            </a:lvl1pPr>
            <a:lvl2pPr lvl="1">
              <a:spcBef>
                <a:spcPts val="0"/>
              </a:spcBef>
              <a:buSzPts val="2400"/>
              <a:buChar char="○"/>
              <a:defRPr/>
            </a:lvl2pPr>
            <a:lvl3pPr lvl="2">
              <a:spcBef>
                <a:spcPts val="0"/>
              </a:spcBef>
              <a:buSzPts val="2400"/>
              <a:buChar char="■"/>
              <a:defRPr/>
            </a:lvl3pPr>
            <a:lvl4pPr lvl="3">
              <a:spcBef>
                <a:spcPts val="0"/>
              </a:spcBef>
              <a:buSzPts val="1800"/>
              <a:buChar char="●"/>
              <a:defRPr/>
            </a:lvl4pPr>
            <a:lvl5pPr lvl="4">
              <a:spcBef>
                <a:spcPts val="0"/>
              </a:spcBef>
              <a:buSzPts val="1800"/>
              <a:buChar char="○"/>
              <a:defRPr/>
            </a:lvl5pPr>
            <a:lvl6pPr lvl="5">
              <a:spcBef>
                <a:spcPts val="0"/>
              </a:spcBef>
              <a:buSzPts val="1800"/>
              <a:buChar char="■"/>
              <a:defRPr/>
            </a:lvl6pPr>
            <a:lvl7pPr lvl="6">
              <a:spcBef>
                <a:spcPts val="0"/>
              </a:spcBef>
              <a:buSzPts val="1800"/>
              <a:buChar char="●"/>
              <a:defRPr/>
            </a:lvl7pPr>
            <a:lvl8pPr lvl="7">
              <a:spcBef>
                <a:spcPts val="0"/>
              </a:spcBef>
              <a:buSzPts val="1800"/>
              <a:buChar char="○"/>
              <a:defRPr/>
            </a:lvl8pPr>
            <a:lvl9pPr lvl="8">
              <a:spcBef>
                <a:spcPts val="0"/>
              </a:spcBef>
              <a:buSzPts val="1800"/>
              <a:buChar char="■"/>
              <a:defRPr/>
            </a:lvl9pPr>
          </a:lstStyle>
          <a:p>
            <a:endParaRPr/>
          </a:p>
        </p:txBody>
      </p:sp>
    </p:spTree>
    <p:extLst>
      <p:ext uri="{BB962C8B-B14F-4D97-AF65-F5344CB8AC3E}">
        <p14:creationId xmlns:p14="http://schemas.microsoft.com/office/powerpoint/2010/main" val="1571232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ubtitle red">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1557300" y="2187325"/>
            <a:ext cx="6029400" cy="1546500"/>
          </a:xfrm>
          <a:prstGeom prst="rect">
            <a:avLst/>
          </a:prstGeom>
        </p:spPr>
        <p:txBody>
          <a:bodyPr wrap="square" lIns="91425" tIns="91425" rIns="91425" bIns="91425" anchor="b" anchorCtr="0"/>
          <a:lstStyle>
            <a:lvl1pPr lvl="0" algn="ctr" rtl="0">
              <a:spcBef>
                <a:spcPts val="0"/>
              </a:spcBef>
              <a:buSzPts val="3600"/>
              <a:buNone/>
              <a:defRPr sz="3600"/>
            </a:lvl1pPr>
            <a:lvl2pPr lvl="1" algn="ctr" rtl="0">
              <a:spcBef>
                <a:spcPts val="0"/>
              </a:spcBef>
              <a:buSzPts val="3600"/>
              <a:buNone/>
              <a:defRPr sz="3600"/>
            </a:lvl2pPr>
            <a:lvl3pPr lvl="2" algn="ctr" rtl="0">
              <a:spcBef>
                <a:spcPts val="0"/>
              </a:spcBef>
              <a:buSzPts val="3600"/>
              <a:buNone/>
              <a:defRPr sz="3600"/>
            </a:lvl3pPr>
            <a:lvl4pPr lvl="3" algn="ctr" rtl="0">
              <a:spcBef>
                <a:spcPts val="0"/>
              </a:spcBef>
              <a:buSzPts val="3600"/>
              <a:buNone/>
              <a:defRPr sz="3600"/>
            </a:lvl4pPr>
            <a:lvl5pPr lvl="4" algn="ctr" rtl="0">
              <a:spcBef>
                <a:spcPts val="0"/>
              </a:spcBef>
              <a:buSzPts val="3600"/>
              <a:buNone/>
              <a:defRPr sz="3600"/>
            </a:lvl5pPr>
            <a:lvl6pPr lvl="5" algn="ctr" rtl="0">
              <a:spcBef>
                <a:spcPts val="0"/>
              </a:spcBef>
              <a:buSzPts val="3600"/>
              <a:buNone/>
              <a:defRPr sz="3600"/>
            </a:lvl6pPr>
            <a:lvl7pPr lvl="6" algn="ctr" rtl="0">
              <a:spcBef>
                <a:spcPts val="0"/>
              </a:spcBef>
              <a:buSzPts val="3600"/>
              <a:buNone/>
              <a:defRPr sz="3600"/>
            </a:lvl7pPr>
            <a:lvl8pPr lvl="7" algn="ctr" rtl="0">
              <a:spcBef>
                <a:spcPts val="0"/>
              </a:spcBef>
              <a:buSzPts val="3600"/>
              <a:buNone/>
              <a:defRPr sz="3600"/>
            </a:lvl8pPr>
            <a:lvl9pPr lvl="8" algn="ctr" rtl="0">
              <a:spcBef>
                <a:spcPts val="0"/>
              </a:spcBef>
              <a:buSzPts val="3600"/>
              <a:buNone/>
              <a:defRPr sz="3600"/>
            </a:lvl9pPr>
          </a:lstStyle>
          <a:p>
            <a:endParaRPr/>
          </a:p>
        </p:txBody>
      </p:sp>
      <p:sp>
        <p:nvSpPr>
          <p:cNvPr id="16" name="Shape 16"/>
          <p:cNvSpPr txBox="1">
            <a:spLocks noGrp="1"/>
          </p:cNvSpPr>
          <p:nvPr>
            <p:ph type="subTitle" idx="1"/>
          </p:nvPr>
        </p:nvSpPr>
        <p:spPr>
          <a:xfrm>
            <a:off x="1557300" y="3558146"/>
            <a:ext cx="6029400" cy="1046400"/>
          </a:xfrm>
          <a:prstGeom prst="rect">
            <a:avLst/>
          </a:prstGeom>
        </p:spPr>
        <p:txBody>
          <a:bodyPr wrap="square" lIns="91425" tIns="91425" rIns="91425" bIns="91425" anchor="t" anchorCtr="0"/>
          <a:lstStyle>
            <a:lvl1pPr lvl="0" algn="ctr" rtl="0">
              <a:spcBef>
                <a:spcPts val="0"/>
              </a:spcBef>
              <a:buClr>
                <a:srgbClr val="2C343B"/>
              </a:buClr>
              <a:buSzPts val="2400"/>
              <a:buNone/>
              <a:defRPr sz="2400"/>
            </a:lvl1pPr>
            <a:lvl2pPr lvl="1" algn="ctr" rtl="0">
              <a:spcBef>
                <a:spcPts val="0"/>
              </a:spcBef>
              <a:buClr>
                <a:srgbClr val="2C343B"/>
              </a:buClr>
              <a:buSzPts val="2400"/>
              <a:buNone/>
              <a:defRPr/>
            </a:lvl2pPr>
            <a:lvl3pPr lvl="2" algn="ctr" rtl="0">
              <a:spcBef>
                <a:spcPts val="0"/>
              </a:spcBef>
              <a:buClr>
                <a:srgbClr val="2C343B"/>
              </a:buClr>
              <a:buSzPts val="2400"/>
              <a:buNone/>
              <a:defRPr/>
            </a:lvl3pPr>
            <a:lvl4pPr lvl="3" algn="ctr" rtl="0">
              <a:spcBef>
                <a:spcPts val="0"/>
              </a:spcBef>
              <a:buClr>
                <a:srgbClr val="2C343B"/>
              </a:buClr>
              <a:buSzPts val="2400"/>
              <a:buNone/>
              <a:defRPr sz="2400"/>
            </a:lvl4pPr>
            <a:lvl5pPr lvl="4" algn="ctr" rtl="0">
              <a:spcBef>
                <a:spcPts val="0"/>
              </a:spcBef>
              <a:buClr>
                <a:srgbClr val="2C343B"/>
              </a:buClr>
              <a:buSzPts val="2400"/>
              <a:buNone/>
              <a:defRPr sz="2400"/>
            </a:lvl5pPr>
            <a:lvl6pPr lvl="5" algn="ctr" rtl="0">
              <a:spcBef>
                <a:spcPts val="0"/>
              </a:spcBef>
              <a:buClr>
                <a:srgbClr val="2C343B"/>
              </a:buClr>
              <a:buSzPts val="2400"/>
              <a:buNone/>
              <a:defRPr sz="2400"/>
            </a:lvl6pPr>
            <a:lvl7pPr lvl="6" algn="ctr" rtl="0">
              <a:spcBef>
                <a:spcPts val="0"/>
              </a:spcBef>
              <a:buClr>
                <a:srgbClr val="2C343B"/>
              </a:buClr>
              <a:buSzPts val="2400"/>
              <a:buNone/>
              <a:defRPr sz="2400"/>
            </a:lvl7pPr>
            <a:lvl8pPr lvl="7" algn="ctr" rtl="0">
              <a:spcBef>
                <a:spcPts val="0"/>
              </a:spcBef>
              <a:buClr>
                <a:srgbClr val="2C343B"/>
              </a:buClr>
              <a:buSzPts val="2400"/>
              <a:buNone/>
              <a:defRPr sz="2400"/>
            </a:lvl8pPr>
            <a:lvl9pPr lvl="8" algn="ctr" rtl="0">
              <a:spcBef>
                <a:spcPts val="0"/>
              </a:spcBef>
              <a:buClr>
                <a:srgbClr val="2C343B"/>
              </a:buClr>
              <a:buSzPts val="2400"/>
              <a:buNone/>
              <a:defRPr sz="2400"/>
            </a:lvl9pPr>
          </a:lstStyle>
          <a:p>
            <a:endParaRPr/>
          </a:p>
        </p:txBody>
      </p:sp>
    </p:spTree>
    <p:extLst>
      <p:ext uri="{BB962C8B-B14F-4D97-AF65-F5344CB8AC3E}">
        <p14:creationId xmlns:p14="http://schemas.microsoft.com/office/powerpoint/2010/main" val="677684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e yellow">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Shape 24"/>
          <p:cNvSpPr txBox="1">
            <a:spLocks noGrp="1"/>
          </p:cNvSpPr>
          <p:nvPr>
            <p:ph type="body" idx="1"/>
          </p:nvPr>
        </p:nvSpPr>
        <p:spPr>
          <a:xfrm>
            <a:off x="1104300" y="3034800"/>
            <a:ext cx="6935400" cy="1093200"/>
          </a:xfrm>
          <a:prstGeom prst="rect">
            <a:avLst/>
          </a:prstGeom>
        </p:spPr>
        <p:txBody>
          <a:bodyPr wrap="square" lIns="91425" tIns="91425" rIns="91425" bIns="91425" anchor="ctr" anchorCtr="0"/>
          <a:lstStyle>
            <a:lvl1pPr lvl="0" algn="ctr" rtl="0">
              <a:spcBef>
                <a:spcPts val="0"/>
              </a:spcBef>
              <a:buSzPts val="2400"/>
              <a:buChar char="▸"/>
              <a:defRPr sz="2400" i="1"/>
            </a:lvl1pPr>
            <a:lvl2pPr lvl="1" algn="ctr" rtl="0">
              <a:spcBef>
                <a:spcPts val="0"/>
              </a:spcBef>
              <a:buSzPts val="2400"/>
              <a:buChar char="○"/>
              <a:defRPr i="1"/>
            </a:lvl2pPr>
            <a:lvl3pPr lvl="2" algn="ctr" rtl="0">
              <a:spcBef>
                <a:spcPts val="0"/>
              </a:spcBef>
              <a:buSzPts val="2400"/>
              <a:buChar char="■"/>
              <a:defRPr i="1"/>
            </a:lvl3pPr>
            <a:lvl4pPr lvl="3" algn="ctr" rtl="0">
              <a:spcBef>
                <a:spcPts val="0"/>
              </a:spcBef>
              <a:buSzPts val="2400"/>
              <a:buChar char="●"/>
              <a:defRPr sz="2400" i="1"/>
            </a:lvl4pPr>
            <a:lvl5pPr lvl="4" algn="ctr" rtl="0">
              <a:spcBef>
                <a:spcPts val="0"/>
              </a:spcBef>
              <a:buSzPts val="2400"/>
              <a:buChar char="○"/>
              <a:defRPr sz="2400" i="1"/>
            </a:lvl5pPr>
            <a:lvl6pPr lvl="5" algn="ctr" rtl="0">
              <a:spcBef>
                <a:spcPts val="0"/>
              </a:spcBef>
              <a:buSzPts val="2400"/>
              <a:buChar char="■"/>
              <a:defRPr sz="2400" i="1"/>
            </a:lvl6pPr>
            <a:lvl7pPr lvl="6" algn="ctr" rtl="0">
              <a:spcBef>
                <a:spcPts val="0"/>
              </a:spcBef>
              <a:buSzPts val="2400"/>
              <a:buChar char="●"/>
              <a:defRPr sz="2400" i="1"/>
            </a:lvl7pPr>
            <a:lvl8pPr lvl="7" algn="ctr" rtl="0">
              <a:spcBef>
                <a:spcPts val="0"/>
              </a:spcBef>
              <a:buSzPts val="2400"/>
              <a:buChar char="○"/>
              <a:defRPr sz="2400" i="1"/>
            </a:lvl8pPr>
            <a:lvl9pPr lvl="8" algn="ctr">
              <a:spcBef>
                <a:spcPts val="0"/>
              </a:spcBef>
              <a:buSzPts val="2400"/>
              <a:buChar char="■"/>
              <a:defRPr sz="2400" i="1"/>
            </a:lvl9pPr>
          </a:lstStyle>
          <a:p>
            <a:endParaRPr/>
          </a:p>
        </p:txBody>
      </p:sp>
      <p:sp>
        <p:nvSpPr>
          <p:cNvPr id="25" name="Shape 25"/>
          <p:cNvSpPr txBox="1"/>
          <p:nvPr/>
        </p:nvSpPr>
        <p:spPr>
          <a:xfrm>
            <a:off x="3593400" y="1711768"/>
            <a:ext cx="1957200" cy="871500"/>
          </a:xfrm>
          <a:prstGeom prst="rect">
            <a:avLst/>
          </a:prstGeom>
          <a:noFill/>
          <a:ln>
            <a:noFill/>
          </a:ln>
        </p:spPr>
        <p:txBody>
          <a:bodyPr wrap="square" lIns="91425" tIns="91425" rIns="91425" bIns="91425" anchor="t" anchorCtr="0">
            <a:noAutofit/>
          </a:bodyPr>
          <a:lstStyle/>
          <a:p>
            <a:pPr marL="0" lvl="0" indent="0" algn="ctr">
              <a:spcBef>
                <a:spcPts val="0"/>
              </a:spcBef>
              <a:buNone/>
            </a:pPr>
            <a:r>
              <a:rPr lang="en" sz="9600">
                <a:solidFill>
                  <a:srgbClr val="FE344D"/>
                </a:solidFill>
                <a:latin typeface="Permanent Marker"/>
                <a:ea typeface="Permanent Marker"/>
                <a:cs typeface="Permanent Marker"/>
                <a:sym typeface="Permanent Marker"/>
              </a:rPr>
              <a:t>“</a:t>
            </a:r>
          </a:p>
        </p:txBody>
      </p:sp>
    </p:spTree>
    <p:extLst>
      <p:ext uri="{BB962C8B-B14F-4D97-AF65-F5344CB8AC3E}">
        <p14:creationId xmlns:p14="http://schemas.microsoft.com/office/powerpoint/2010/main" val="1428505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red">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1295550" y="2655750"/>
            <a:ext cx="6552900" cy="1546500"/>
          </a:xfrm>
          <a:prstGeom prst="rect">
            <a:avLst/>
          </a:prstGeom>
        </p:spPr>
        <p:txBody>
          <a:bodyPr wrap="square" lIns="91425" tIns="91425" rIns="91425" bIns="91425" anchor="ctr" anchorCtr="0"/>
          <a:lstStyle>
            <a:lvl1pPr lvl="0" algn="ctr" rtl="0">
              <a:spcBef>
                <a:spcPts val="0"/>
              </a:spcBef>
              <a:buClr>
                <a:srgbClr val="FFFFFF"/>
              </a:buClr>
              <a:buSzPts val="4800"/>
              <a:buNone/>
              <a:defRPr sz="4800">
                <a:solidFill>
                  <a:srgbClr val="FFFFFF"/>
                </a:solidFill>
              </a:defRPr>
            </a:lvl1pPr>
            <a:lvl2pPr lvl="1" algn="ctr" rtl="0">
              <a:spcBef>
                <a:spcPts val="0"/>
              </a:spcBef>
              <a:buClr>
                <a:srgbClr val="FFFFFF"/>
              </a:buClr>
              <a:buSzPts val="4800"/>
              <a:buNone/>
              <a:defRPr sz="4800">
                <a:solidFill>
                  <a:srgbClr val="FFFFFF"/>
                </a:solidFill>
              </a:defRPr>
            </a:lvl2pPr>
            <a:lvl3pPr lvl="2" algn="ctr" rtl="0">
              <a:spcBef>
                <a:spcPts val="0"/>
              </a:spcBef>
              <a:buClr>
                <a:srgbClr val="FFFFFF"/>
              </a:buClr>
              <a:buSzPts val="4800"/>
              <a:buNone/>
              <a:defRPr sz="4800">
                <a:solidFill>
                  <a:srgbClr val="FFFFFF"/>
                </a:solidFill>
              </a:defRPr>
            </a:lvl3pPr>
            <a:lvl4pPr lvl="3" algn="ctr" rtl="0">
              <a:spcBef>
                <a:spcPts val="0"/>
              </a:spcBef>
              <a:buClr>
                <a:srgbClr val="FFFFFF"/>
              </a:buClr>
              <a:buSzPts val="4800"/>
              <a:buNone/>
              <a:defRPr sz="4800">
                <a:solidFill>
                  <a:srgbClr val="FFFFFF"/>
                </a:solidFill>
              </a:defRPr>
            </a:lvl4pPr>
            <a:lvl5pPr lvl="4" algn="ctr" rtl="0">
              <a:spcBef>
                <a:spcPts val="0"/>
              </a:spcBef>
              <a:buClr>
                <a:srgbClr val="FFFFFF"/>
              </a:buClr>
              <a:buSzPts val="4800"/>
              <a:buNone/>
              <a:defRPr sz="4800">
                <a:solidFill>
                  <a:srgbClr val="FFFFFF"/>
                </a:solidFill>
              </a:defRPr>
            </a:lvl5pPr>
            <a:lvl6pPr lvl="5" algn="ctr" rtl="0">
              <a:spcBef>
                <a:spcPts val="0"/>
              </a:spcBef>
              <a:buClr>
                <a:srgbClr val="FFFFFF"/>
              </a:buClr>
              <a:buSzPts val="4800"/>
              <a:buNone/>
              <a:defRPr sz="4800">
                <a:solidFill>
                  <a:srgbClr val="FFFFFF"/>
                </a:solidFill>
              </a:defRPr>
            </a:lvl6pPr>
            <a:lvl7pPr lvl="6" algn="ctr" rtl="0">
              <a:spcBef>
                <a:spcPts val="0"/>
              </a:spcBef>
              <a:buClr>
                <a:srgbClr val="FFFFFF"/>
              </a:buClr>
              <a:buSzPts val="4800"/>
              <a:buNone/>
              <a:defRPr sz="4800">
                <a:solidFill>
                  <a:srgbClr val="FFFFFF"/>
                </a:solidFill>
              </a:defRPr>
            </a:lvl7pPr>
            <a:lvl8pPr lvl="7" algn="ctr" rtl="0">
              <a:spcBef>
                <a:spcPts val="0"/>
              </a:spcBef>
              <a:buClr>
                <a:srgbClr val="FFFFFF"/>
              </a:buClr>
              <a:buSzPts val="4800"/>
              <a:buNone/>
              <a:defRPr sz="4800">
                <a:solidFill>
                  <a:srgbClr val="FFFFFF"/>
                </a:solidFill>
              </a:defRPr>
            </a:lvl8pPr>
            <a:lvl9pPr lvl="8" algn="ctr" rtl="0">
              <a:spcBef>
                <a:spcPts val="0"/>
              </a:spcBef>
              <a:buClr>
                <a:srgbClr val="FFFFFF"/>
              </a:buClr>
              <a:buSzPts val="4800"/>
              <a:buNone/>
              <a:defRPr sz="48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yellow">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1295550" y="2655750"/>
            <a:ext cx="6552900" cy="1546500"/>
          </a:xfrm>
          <a:prstGeom prst="rect">
            <a:avLst/>
          </a:prstGeom>
        </p:spPr>
        <p:txBody>
          <a:bodyPr wrap="square" lIns="91425" tIns="91425" rIns="91425" bIns="91425" anchor="ctr" anchorCtr="0"/>
          <a:lstStyle>
            <a:lvl1pPr lvl="0" algn="ctr" rtl="0">
              <a:spcBef>
                <a:spcPts val="0"/>
              </a:spcBef>
              <a:buClr>
                <a:srgbClr val="FFFFFF"/>
              </a:buClr>
              <a:buSzPts val="4800"/>
              <a:buNone/>
              <a:defRPr sz="4800">
                <a:solidFill>
                  <a:srgbClr val="FFFFFF"/>
                </a:solidFill>
              </a:defRPr>
            </a:lvl1pPr>
            <a:lvl2pPr lvl="1" algn="ctr" rtl="0">
              <a:spcBef>
                <a:spcPts val="0"/>
              </a:spcBef>
              <a:buClr>
                <a:srgbClr val="FFFFFF"/>
              </a:buClr>
              <a:buSzPts val="4800"/>
              <a:buNone/>
              <a:defRPr sz="4800">
                <a:solidFill>
                  <a:srgbClr val="FFFFFF"/>
                </a:solidFill>
              </a:defRPr>
            </a:lvl2pPr>
            <a:lvl3pPr lvl="2" algn="ctr" rtl="0">
              <a:spcBef>
                <a:spcPts val="0"/>
              </a:spcBef>
              <a:buClr>
                <a:srgbClr val="FFFFFF"/>
              </a:buClr>
              <a:buSzPts val="4800"/>
              <a:buNone/>
              <a:defRPr sz="4800">
                <a:solidFill>
                  <a:srgbClr val="FFFFFF"/>
                </a:solidFill>
              </a:defRPr>
            </a:lvl3pPr>
            <a:lvl4pPr lvl="3" algn="ctr" rtl="0">
              <a:spcBef>
                <a:spcPts val="0"/>
              </a:spcBef>
              <a:buClr>
                <a:srgbClr val="FFFFFF"/>
              </a:buClr>
              <a:buSzPts val="4800"/>
              <a:buNone/>
              <a:defRPr sz="4800">
                <a:solidFill>
                  <a:srgbClr val="FFFFFF"/>
                </a:solidFill>
              </a:defRPr>
            </a:lvl4pPr>
            <a:lvl5pPr lvl="4" algn="ctr" rtl="0">
              <a:spcBef>
                <a:spcPts val="0"/>
              </a:spcBef>
              <a:buClr>
                <a:srgbClr val="FFFFFF"/>
              </a:buClr>
              <a:buSzPts val="4800"/>
              <a:buNone/>
              <a:defRPr sz="4800">
                <a:solidFill>
                  <a:srgbClr val="FFFFFF"/>
                </a:solidFill>
              </a:defRPr>
            </a:lvl5pPr>
            <a:lvl6pPr lvl="5" algn="ctr" rtl="0">
              <a:spcBef>
                <a:spcPts val="0"/>
              </a:spcBef>
              <a:buClr>
                <a:srgbClr val="FFFFFF"/>
              </a:buClr>
              <a:buSzPts val="4800"/>
              <a:buNone/>
              <a:defRPr sz="4800">
                <a:solidFill>
                  <a:srgbClr val="FFFFFF"/>
                </a:solidFill>
              </a:defRPr>
            </a:lvl6pPr>
            <a:lvl7pPr lvl="6" algn="ctr" rtl="0">
              <a:spcBef>
                <a:spcPts val="0"/>
              </a:spcBef>
              <a:buClr>
                <a:srgbClr val="FFFFFF"/>
              </a:buClr>
              <a:buSzPts val="4800"/>
              <a:buNone/>
              <a:defRPr sz="4800">
                <a:solidFill>
                  <a:srgbClr val="FFFFFF"/>
                </a:solidFill>
              </a:defRPr>
            </a:lvl7pPr>
            <a:lvl8pPr lvl="7" algn="ctr" rtl="0">
              <a:spcBef>
                <a:spcPts val="0"/>
              </a:spcBef>
              <a:buClr>
                <a:srgbClr val="FFFFFF"/>
              </a:buClr>
              <a:buSzPts val="4800"/>
              <a:buNone/>
              <a:defRPr sz="4800">
                <a:solidFill>
                  <a:srgbClr val="FFFFFF"/>
                </a:solidFill>
              </a:defRPr>
            </a:lvl8pPr>
            <a:lvl9pPr lvl="8" algn="ctr" rtl="0">
              <a:spcBef>
                <a:spcPts val="0"/>
              </a:spcBef>
              <a:buClr>
                <a:srgbClr val="FFFFFF"/>
              </a:buClr>
              <a:buSzPts val="4800"/>
              <a:buNone/>
              <a:defRPr sz="4800">
                <a:solidFill>
                  <a:srgbClr val="FFFFFF"/>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ubtitle blue">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57300" y="2187325"/>
            <a:ext cx="6029400" cy="1546500"/>
          </a:xfrm>
          <a:prstGeom prst="rect">
            <a:avLst/>
          </a:prstGeom>
        </p:spPr>
        <p:txBody>
          <a:bodyPr wrap="square" lIns="91425" tIns="91425" rIns="91425" bIns="91425" anchor="b" anchorCtr="0"/>
          <a:lstStyle>
            <a:lvl1pPr lvl="0" algn="ctr" rtl="0">
              <a:spcBef>
                <a:spcPts val="0"/>
              </a:spcBef>
              <a:buSzPts val="3600"/>
              <a:buNone/>
              <a:defRPr sz="3600"/>
            </a:lvl1pPr>
            <a:lvl2pPr lvl="1" algn="ctr" rtl="0">
              <a:spcBef>
                <a:spcPts val="0"/>
              </a:spcBef>
              <a:buSzPts val="3600"/>
              <a:buNone/>
              <a:defRPr sz="3600"/>
            </a:lvl2pPr>
            <a:lvl3pPr lvl="2" algn="ctr" rtl="0">
              <a:spcBef>
                <a:spcPts val="0"/>
              </a:spcBef>
              <a:buSzPts val="3600"/>
              <a:buNone/>
              <a:defRPr sz="3600"/>
            </a:lvl3pPr>
            <a:lvl4pPr lvl="3" algn="ctr" rtl="0">
              <a:spcBef>
                <a:spcPts val="0"/>
              </a:spcBef>
              <a:buSzPts val="3600"/>
              <a:buNone/>
              <a:defRPr sz="3600"/>
            </a:lvl4pPr>
            <a:lvl5pPr lvl="4" algn="ctr" rtl="0">
              <a:spcBef>
                <a:spcPts val="0"/>
              </a:spcBef>
              <a:buSzPts val="3600"/>
              <a:buNone/>
              <a:defRPr sz="3600"/>
            </a:lvl5pPr>
            <a:lvl6pPr lvl="5" algn="ctr" rtl="0">
              <a:spcBef>
                <a:spcPts val="0"/>
              </a:spcBef>
              <a:buSzPts val="3600"/>
              <a:buNone/>
              <a:defRPr sz="3600"/>
            </a:lvl6pPr>
            <a:lvl7pPr lvl="6" algn="ctr" rtl="0">
              <a:spcBef>
                <a:spcPts val="0"/>
              </a:spcBef>
              <a:buSzPts val="3600"/>
              <a:buNone/>
              <a:defRPr sz="3600"/>
            </a:lvl7pPr>
            <a:lvl8pPr lvl="7" algn="ctr" rtl="0">
              <a:spcBef>
                <a:spcPts val="0"/>
              </a:spcBef>
              <a:buSzPts val="3600"/>
              <a:buNone/>
              <a:defRPr sz="3600"/>
            </a:lvl8pPr>
            <a:lvl9pPr lvl="8" algn="ctr" rtl="0">
              <a:spcBef>
                <a:spcPts val="0"/>
              </a:spcBef>
              <a:buSzPts val="3600"/>
              <a:buNone/>
              <a:defRPr sz="3600"/>
            </a:lvl9pPr>
          </a:lstStyle>
          <a:p>
            <a:endParaRPr/>
          </a:p>
        </p:txBody>
      </p:sp>
      <p:sp>
        <p:nvSpPr>
          <p:cNvPr id="19" name="Shape 19"/>
          <p:cNvSpPr txBox="1">
            <a:spLocks noGrp="1"/>
          </p:cNvSpPr>
          <p:nvPr>
            <p:ph type="subTitle" idx="1"/>
          </p:nvPr>
        </p:nvSpPr>
        <p:spPr>
          <a:xfrm>
            <a:off x="1557300" y="3558146"/>
            <a:ext cx="6029400" cy="1046400"/>
          </a:xfrm>
          <a:prstGeom prst="rect">
            <a:avLst/>
          </a:prstGeom>
        </p:spPr>
        <p:txBody>
          <a:bodyPr wrap="square" lIns="91425" tIns="91425" rIns="91425" bIns="91425" anchor="t" anchorCtr="0"/>
          <a:lstStyle>
            <a:lvl1pPr lvl="0" algn="ctr" rtl="0">
              <a:spcBef>
                <a:spcPts val="0"/>
              </a:spcBef>
              <a:buClr>
                <a:srgbClr val="2C343B"/>
              </a:buClr>
              <a:buSzPts val="2400"/>
              <a:buNone/>
              <a:defRPr sz="2400"/>
            </a:lvl1pPr>
            <a:lvl2pPr lvl="1" algn="ctr" rtl="0">
              <a:spcBef>
                <a:spcPts val="0"/>
              </a:spcBef>
              <a:buClr>
                <a:srgbClr val="2C343B"/>
              </a:buClr>
              <a:buSzPts val="2400"/>
              <a:buNone/>
              <a:defRPr/>
            </a:lvl2pPr>
            <a:lvl3pPr lvl="2" algn="ctr" rtl="0">
              <a:spcBef>
                <a:spcPts val="0"/>
              </a:spcBef>
              <a:buClr>
                <a:srgbClr val="2C343B"/>
              </a:buClr>
              <a:buSzPts val="2400"/>
              <a:buNone/>
              <a:defRPr/>
            </a:lvl3pPr>
            <a:lvl4pPr lvl="3" algn="ctr" rtl="0">
              <a:spcBef>
                <a:spcPts val="0"/>
              </a:spcBef>
              <a:buClr>
                <a:srgbClr val="2C343B"/>
              </a:buClr>
              <a:buSzPts val="2400"/>
              <a:buNone/>
              <a:defRPr sz="2400"/>
            </a:lvl4pPr>
            <a:lvl5pPr lvl="4" algn="ctr" rtl="0">
              <a:spcBef>
                <a:spcPts val="0"/>
              </a:spcBef>
              <a:buClr>
                <a:srgbClr val="2C343B"/>
              </a:buClr>
              <a:buSzPts val="2400"/>
              <a:buNone/>
              <a:defRPr sz="2400"/>
            </a:lvl5pPr>
            <a:lvl6pPr lvl="5" algn="ctr" rtl="0">
              <a:spcBef>
                <a:spcPts val="0"/>
              </a:spcBef>
              <a:buClr>
                <a:srgbClr val="2C343B"/>
              </a:buClr>
              <a:buSzPts val="2400"/>
              <a:buNone/>
              <a:defRPr sz="2400"/>
            </a:lvl6pPr>
            <a:lvl7pPr lvl="6" algn="ctr" rtl="0">
              <a:spcBef>
                <a:spcPts val="0"/>
              </a:spcBef>
              <a:buClr>
                <a:srgbClr val="2C343B"/>
              </a:buClr>
              <a:buSzPts val="2400"/>
              <a:buNone/>
              <a:defRPr sz="2400"/>
            </a:lvl7pPr>
            <a:lvl8pPr lvl="7" algn="ctr" rtl="0">
              <a:spcBef>
                <a:spcPts val="0"/>
              </a:spcBef>
              <a:buClr>
                <a:srgbClr val="2C343B"/>
              </a:buClr>
              <a:buSzPts val="2400"/>
              <a:buNone/>
              <a:defRPr sz="2400"/>
            </a:lvl8pPr>
            <a:lvl9pPr lvl="8" algn="ctr" rtl="0">
              <a:spcBef>
                <a:spcPts val="0"/>
              </a:spcBef>
              <a:buClr>
                <a:srgbClr val="2C343B"/>
              </a:buClr>
              <a:buSzPts val="2400"/>
              <a:buNone/>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ubtitle yellow">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Shape 21"/>
          <p:cNvSpPr txBox="1">
            <a:spLocks noGrp="1"/>
          </p:cNvSpPr>
          <p:nvPr>
            <p:ph type="ctrTitle"/>
          </p:nvPr>
        </p:nvSpPr>
        <p:spPr>
          <a:xfrm>
            <a:off x="1557300" y="2187325"/>
            <a:ext cx="6029400" cy="1546500"/>
          </a:xfrm>
          <a:prstGeom prst="rect">
            <a:avLst/>
          </a:prstGeom>
        </p:spPr>
        <p:txBody>
          <a:bodyPr wrap="square" lIns="91425" tIns="91425" rIns="91425" bIns="91425" anchor="b" anchorCtr="0"/>
          <a:lstStyle>
            <a:lvl1pPr lvl="0" algn="ctr" rtl="0">
              <a:spcBef>
                <a:spcPts val="0"/>
              </a:spcBef>
              <a:buSzPts val="3600"/>
              <a:buNone/>
              <a:defRPr sz="3600"/>
            </a:lvl1pPr>
            <a:lvl2pPr lvl="1" algn="ctr" rtl="0">
              <a:spcBef>
                <a:spcPts val="0"/>
              </a:spcBef>
              <a:buSzPts val="3600"/>
              <a:buNone/>
              <a:defRPr sz="3600"/>
            </a:lvl2pPr>
            <a:lvl3pPr lvl="2" algn="ctr" rtl="0">
              <a:spcBef>
                <a:spcPts val="0"/>
              </a:spcBef>
              <a:buSzPts val="3600"/>
              <a:buNone/>
              <a:defRPr sz="3600"/>
            </a:lvl3pPr>
            <a:lvl4pPr lvl="3" algn="ctr" rtl="0">
              <a:spcBef>
                <a:spcPts val="0"/>
              </a:spcBef>
              <a:buSzPts val="3600"/>
              <a:buNone/>
              <a:defRPr sz="3600"/>
            </a:lvl4pPr>
            <a:lvl5pPr lvl="4" algn="ctr" rtl="0">
              <a:spcBef>
                <a:spcPts val="0"/>
              </a:spcBef>
              <a:buSzPts val="3600"/>
              <a:buNone/>
              <a:defRPr sz="3600"/>
            </a:lvl5pPr>
            <a:lvl6pPr lvl="5" algn="ctr" rtl="0">
              <a:spcBef>
                <a:spcPts val="0"/>
              </a:spcBef>
              <a:buSzPts val="3600"/>
              <a:buNone/>
              <a:defRPr sz="3600"/>
            </a:lvl6pPr>
            <a:lvl7pPr lvl="6" algn="ctr" rtl="0">
              <a:spcBef>
                <a:spcPts val="0"/>
              </a:spcBef>
              <a:buSzPts val="3600"/>
              <a:buNone/>
              <a:defRPr sz="3600"/>
            </a:lvl7pPr>
            <a:lvl8pPr lvl="7" algn="ctr" rtl="0">
              <a:spcBef>
                <a:spcPts val="0"/>
              </a:spcBef>
              <a:buSzPts val="3600"/>
              <a:buNone/>
              <a:defRPr sz="3600"/>
            </a:lvl8pPr>
            <a:lvl9pPr lvl="8" algn="ctr" rtl="0">
              <a:spcBef>
                <a:spcPts val="0"/>
              </a:spcBef>
              <a:buSzPts val="3600"/>
              <a:buNone/>
              <a:defRPr sz="3600"/>
            </a:lvl9pPr>
          </a:lstStyle>
          <a:p>
            <a:endParaRPr/>
          </a:p>
        </p:txBody>
      </p:sp>
      <p:sp>
        <p:nvSpPr>
          <p:cNvPr id="22" name="Shape 22"/>
          <p:cNvSpPr txBox="1">
            <a:spLocks noGrp="1"/>
          </p:cNvSpPr>
          <p:nvPr>
            <p:ph type="subTitle" idx="1"/>
          </p:nvPr>
        </p:nvSpPr>
        <p:spPr>
          <a:xfrm>
            <a:off x="1557300" y="3558146"/>
            <a:ext cx="6029400" cy="1046400"/>
          </a:xfrm>
          <a:prstGeom prst="rect">
            <a:avLst/>
          </a:prstGeom>
        </p:spPr>
        <p:txBody>
          <a:bodyPr wrap="square" lIns="91425" tIns="91425" rIns="91425" bIns="91425" anchor="t" anchorCtr="0"/>
          <a:lstStyle>
            <a:lvl1pPr lvl="0" algn="ctr" rtl="0">
              <a:spcBef>
                <a:spcPts val="0"/>
              </a:spcBef>
              <a:buClr>
                <a:srgbClr val="2C343B"/>
              </a:buClr>
              <a:buSzPts val="2400"/>
              <a:buNone/>
              <a:defRPr sz="2400"/>
            </a:lvl1pPr>
            <a:lvl2pPr lvl="1" algn="ctr" rtl="0">
              <a:spcBef>
                <a:spcPts val="0"/>
              </a:spcBef>
              <a:buClr>
                <a:srgbClr val="2C343B"/>
              </a:buClr>
              <a:buSzPts val="2400"/>
              <a:buNone/>
              <a:defRPr/>
            </a:lvl2pPr>
            <a:lvl3pPr lvl="2" algn="ctr" rtl="0">
              <a:spcBef>
                <a:spcPts val="0"/>
              </a:spcBef>
              <a:buClr>
                <a:srgbClr val="2C343B"/>
              </a:buClr>
              <a:buSzPts val="2400"/>
              <a:buNone/>
              <a:defRPr/>
            </a:lvl3pPr>
            <a:lvl4pPr lvl="3" algn="ctr" rtl="0">
              <a:spcBef>
                <a:spcPts val="0"/>
              </a:spcBef>
              <a:buClr>
                <a:srgbClr val="2C343B"/>
              </a:buClr>
              <a:buSzPts val="2400"/>
              <a:buNone/>
              <a:defRPr sz="2400"/>
            </a:lvl4pPr>
            <a:lvl5pPr lvl="4" algn="ctr" rtl="0">
              <a:spcBef>
                <a:spcPts val="0"/>
              </a:spcBef>
              <a:buClr>
                <a:srgbClr val="2C343B"/>
              </a:buClr>
              <a:buSzPts val="2400"/>
              <a:buNone/>
              <a:defRPr sz="2400"/>
            </a:lvl5pPr>
            <a:lvl6pPr lvl="5" algn="ctr" rtl="0">
              <a:spcBef>
                <a:spcPts val="0"/>
              </a:spcBef>
              <a:buClr>
                <a:srgbClr val="2C343B"/>
              </a:buClr>
              <a:buSzPts val="2400"/>
              <a:buNone/>
              <a:defRPr sz="2400"/>
            </a:lvl6pPr>
            <a:lvl7pPr lvl="6" algn="ctr" rtl="0">
              <a:spcBef>
                <a:spcPts val="0"/>
              </a:spcBef>
              <a:buClr>
                <a:srgbClr val="2C343B"/>
              </a:buClr>
              <a:buSzPts val="2400"/>
              <a:buNone/>
              <a:defRPr sz="2400"/>
            </a:lvl7pPr>
            <a:lvl8pPr lvl="7" algn="ctr" rtl="0">
              <a:spcBef>
                <a:spcPts val="0"/>
              </a:spcBef>
              <a:buClr>
                <a:srgbClr val="2C343B"/>
              </a:buClr>
              <a:buSzPts val="2400"/>
              <a:buNone/>
              <a:defRPr sz="2400"/>
            </a:lvl8pPr>
            <a:lvl9pPr lvl="8" algn="ctr" rtl="0">
              <a:spcBef>
                <a:spcPts val="0"/>
              </a:spcBef>
              <a:buClr>
                <a:srgbClr val="2C343B"/>
              </a:buClr>
              <a:buSzPts val="2400"/>
              <a:buNone/>
              <a:defRPr sz="24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Quote red">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Shape 27"/>
          <p:cNvSpPr txBox="1">
            <a:spLocks noGrp="1"/>
          </p:cNvSpPr>
          <p:nvPr>
            <p:ph type="body" idx="1"/>
          </p:nvPr>
        </p:nvSpPr>
        <p:spPr>
          <a:xfrm>
            <a:off x="1104300" y="3034800"/>
            <a:ext cx="6935400" cy="1093200"/>
          </a:xfrm>
          <a:prstGeom prst="rect">
            <a:avLst/>
          </a:prstGeom>
        </p:spPr>
        <p:txBody>
          <a:bodyPr wrap="square" lIns="91425" tIns="91425" rIns="91425" bIns="91425" anchor="ctr" anchorCtr="0"/>
          <a:lstStyle>
            <a:lvl1pPr lvl="0" algn="ctr" rtl="0">
              <a:spcBef>
                <a:spcPts val="0"/>
              </a:spcBef>
              <a:buSzPts val="2400"/>
              <a:buChar char="▸"/>
              <a:defRPr sz="2400" i="1"/>
            </a:lvl1pPr>
            <a:lvl2pPr lvl="1" algn="ctr" rtl="0">
              <a:spcBef>
                <a:spcPts val="0"/>
              </a:spcBef>
              <a:buSzPts val="2400"/>
              <a:buChar char="○"/>
              <a:defRPr i="1"/>
            </a:lvl2pPr>
            <a:lvl3pPr lvl="2" algn="ctr" rtl="0">
              <a:spcBef>
                <a:spcPts val="0"/>
              </a:spcBef>
              <a:buSzPts val="2400"/>
              <a:buChar char="■"/>
              <a:defRPr i="1"/>
            </a:lvl3pPr>
            <a:lvl4pPr lvl="3" algn="ctr" rtl="0">
              <a:spcBef>
                <a:spcPts val="0"/>
              </a:spcBef>
              <a:buSzPts val="2400"/>
              <a:buChar char="●"/>
              <a:defRPr sz="2400" i="1"/>
            </a:lvl4pPr>
            <a:lvl5pPr lvl="4" algn="ctr" rtl="0">
              <a:spcBef>
                <a:spcPts val="0"/>
              </a:spcBef>
              <a:buSzPts val="2400"/>
              <a:buChar char="○"/>
              <a:defRPr sz="2400" i="1"/>
            </a:lvl5pPr>
            <a:lvl6pPr lvl="5" algn="ctr" rtl="0">
              <a:spcBef>
                <a:spcPts val="0"/>
              </a:spcBef>
              <a:buSzPts val="2400"/>
              <a:buChar char="■"/>
              <a:defRPr sz="2400" i="1"/>
            </a:lvl6pPr>
            <a:lvl7pPr lvl="6" algn="ctr" rtl="0">
              <a:spcBef>
                <a:spcPts val="0"/>
              </a:spcBef>
              <a:buSzPts val="2400"/>
              <a:buChar char="●"/>
              <a:defRPr sz="2400" i="1"/>
            </a:lvl7pPr>
            <a:lvl8pPr lvl="7" algn="ctr" rtl="0">
              <a:spcBef>
                <a:spcPts val="0"/>
              </a:spcBef>
              <a:buSzPts val="2400"/>
              <a:buChar char="○"/>
              <a:defRPr sz="2400" i="1"/>
            </a:lvl8pPr>
            <a:lvl9pPr lvl="8" algn="ctr" rtl="0">
              <a:spcBef>
                <a:spcPts val="0"/>
              </a:spcBef>
              <a:buSzPts val="2400"/>
              <a:buChar char="■"/>
              <a:defRPr sz="2400" i="1"/>
            </a:lvl9pPr>
          </a:lstStyle>
          <a:p>
            <a:endParaRPr/>
          </a:p>
        </p:txBody>
      </p:sp>
      <p:sp>
        <p:nvSpPr>
          <p:cNvPr id="28" name="Shape 28"/>
          <p:cNvSpPr txBox="1"/>
          <p:nvPr/>
        </p:nvSpPr>
        <p:spPr>
          <a:xfrm>
            <a:off x="3593400" y="1322831"/>
            <a:ext cx="1957200" cy="871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9600">
                <a:solidFill>
                  <a:srgbClr val="0198AD"/>
                </a:solidFill>
                <a:latin typeface="Permanent Marker"/>
                <a:ea typeface="Permanent Marker"/>
                <a:cs typeface="Permanent Marker"/>
                <a:sym typeface="Permanent Marker"/>
              </a:rPr>
              <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Quote blue">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Shape 30"/>
          <p:cNvSpPr txBox="1">
            <a:spLocks noGrp="1"/>
          </p:cNvSpPr>
          <p:nvPr>
            <p:ph type="body" idx="1"/>
          </p:nvPr>
        </p:nvSpPr>
        <p:spPr>
          <a:xfrm>
            <a:off x="1104300" y="3034800"/>
            <a:ext cx="6935400" cy="1093200"/>
          </a:xfrm>
          <a:prstGeom prst="rect">
            <a:avLst/>
          </a:prstGeom>
        </p:spPr>
        <p:txBody>
          <a:bodyPr wrap="square" lIns="91425" tIns="91425" rIns="91425" bIns="91425" anchor="ctr" anchorCtr="0"/>
          <a:lstStyle>
            <a:lvl1pPr lvl="0" algn="ctr" rtl="0">
              <a:spcBef>
                <a:spcPts val="0"/>
              </a:spcBef>
              <a:buSzPts val="2400"/>
              <a:buChar char="▸"/>
              <a:defRPr sz="2400" i="1"/>
            </a:lvl1pPr>
            <a:lvl2pPr lvl="1" algn="ctr" rtl="0">
              <a:spcBef>
                <a:spcPts val="0"/>
              </a:spcBef>
              <a:buSzPts val="2400"/>
              <a:buChar char="○"/>
              <a:defRPr i="1"/>
            </a:lvl2pPr>
            <a:lvl3pPr lvl="2" algn="ctr" rtl="0">
              <a:spcBef>
                <a:spcPts val="0"/>
              </a:spcBef>
              <a:buSzPts val="2400"/>
              <a:buChar char="■"/>
              <a:defRPr i="1"/>
            </a:lvl3pPr>
            <a:lvl4pPr lvl="3" algn="ctr" rtl="0">
              <a:spcBef>
                <a:spcPts val="0"/>
              </a:spcBef>
              <a:buSzPts val="2400"/>
              <a:buChar char="●"/>
              <a:defRPr sz="2400" i="1"/>
            </a:lvl4pPr>
            <a:lvl5pPr lvl="4" algn="ctr" rtl="0">
              <a:spcBef>
                <a:spcPts val="0"/>
              </a:spcBef>
              <a:buSzPts val="2400"/>
              <a:buChar char="○"/>
              <a:defRPr sz="2400" i="1"/>
            </a:lvl5pPr>
            <a:lvl6pPr lvl="5" algn="ctr" rtl="0">
              <a:spcBef>
                <a:spcPts val="0"/>
              </a:spcBef>
              <a:buSzPts val="2400"/>
              <a:buChar char="■"/>
              <a:defRPr sz="2400" i="1"/>
            </a:lvl6pPr>
            <a:lvl7pPr lvl="6" algn="ctr" rtl="0">
              <a:spcBef>
                <a:spcPts val="0"/>
              </a:spcBef>
              <a:buSzPts val="2400"/>
              <a:buChar char="●"/>
              <a:defRPr sz="2400" i="1"/>
            </a:lvl7pPr>
            <a:lvl8pPr lvl="7" algn="ctr" rtl="0">
              <a:spcBef>
                <a:spcPts val="0"/>
              </a:spcBef>
              <a:buSzPts val="2400"/>
              <a:buChar char="○"/>
              <a:defRPr sz="2400" i="1"/>
            </a:lvl8pPr>
            <a:lvl9pPr lvl="8" algn="ctr" rtl="0">
              <a:spcBef>
                <a:spcPts val="0"/>
              </a:spcBef>
              <a:buSzPts val="2400"/>
              <a:buChar char="■"/>
              <a:defRPr sz="2400" i="1"/>
            </a:lvl9pPr>
          </a:lstStyle>
          <a:p>
            <a:endParaRPr/>
          </a:p>
        </p:txBody>
      </p:sp>
      <p:sp>
        <p:nvSpPr>
          <p:cNvPr id="31" name="Shape 31"/>
          <p:cNvSpPr txBox="1"/>
          <p:nvPr/>
        </p:nvSpPr>
        <p:spPr>
          <a:xfrm>
            <a:off x="3593400" y="1711768"/>
            <a:ext cx="1957200" cy="871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9600">
                <a:solidFill>
                  <a:srgbClr val="F5A500"/>
                </a:solidFill>
                <a:latin typeface="Permanent Marker"/>
                <a:ea typeface="Permanent Marker"/>
                <a:cs typeface="Permanent Marker"/>
                <a:sym typeface="Permanent Marker"/>
              </a:rPr>
              <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248363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 3 columns">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30162"/>
            <a:ext cx="8229600" cy="1143000"/>
          </a:xfrm>
          <a:prstGeom prst="rect">
            <a:avLst/>
          </a:prstGeom>
        </p:spPr>
        <p:txBody>
          <a:bodyPr wrap="square" lIns="91425" tIns="91425" rIns="91425" bIns="91425" anchor="ctr" anchorCtr="0"/>
          <a:lstStyle>
            <a:lvl1pPr lvl="0" rtl="0">
              <a:spcBef>
                <a:spcPts val="0"/>
              </a:spcBef>
              <a:buClr>
                <a:srgbClr val="FFFFFF"/>
              </a:buClr>
              <a:buSzPts val="2400"/>
              <a:buNone/>
              <a:defRPr>
                <a:solidFill>
                  <a:srgbClr val="FFFFFF"/>
                </a:solidFill>
              </a:defRPr>
            </a:lvl1pPr>
            <a:lvl2pPr lvl="1" rtl="0">
              <a:spcBef>
                <a:spcPts val="0"/>
              </a:spcBef>
              <a:buClr>
                <a:srgbClr val="FFFFFF"/>
              </a:buClr>
              <a:buSzPts val="2400"/>
              <a:buNone/>
              <a:defRPr>
                <a:solidFill>
                  <a:srgbClr val="FFFFFF"/>
                </a:solidFill>
              </a:defRPr>
            </a:lvl2pPr>
            <a:lvl3pPr lvl="2" rtl="0">
              <a:spcBef>
                <a:spcPts val="0"/>
              </a:spcBef>
              <a:buClr>
                <a:srgbClr val="FFFFFF"/>
              </a:buClr>
              <a:buSzPts val="2400"/>
              <a:buNone/>
              <a:defRPr>
                <a:solidFill>
                  <a:srgbClr val="FFFFFF"/>
                </a:solidFill>
              </a:defRPr>
            </a:lvl3pPr>
            <a:lvl4pPr lvl="3" rtl="0">
              <a:spcBef>
                <a:spcPts val="0"/>
              </a:spcBef>
              <a:buClr>
                <a:srgbClr val="FFFFFF"/>
              </a:buClr>
              <a:buSzPts val="2400"/>
              <a:buNone/>
              <a:defRPr>
                <a:solidFill>
                  <a:srgbClr val="FFFFFF"/>
                </a:solidFill>
              </a:defRPr>
            </a:lvl4pPr>
            <a:lvl5pPr lvl="4" rtl="0">
              <a:spcBef>
                <a:spcPts val="0"/>
              </a:spcBef>
              <a:buClr>
                <a:srgbClr val="FFFFFF"/>
              </a:buClr>
              <a:buSzPts val="2400"/>
              <a:buNone/>
              <a:defRPr>
                <a:solidFill>
                  <a:srgbClr val="FFFFFF"/>
                </a:solidFill>
              </a:defRPr>
            </a:lvl5pPr>
            <a:lvl6pPr lvl="5" rtl="0">
              <a:spcBef>
                <a:spcPts val="0"/>
              </a:spcBef>
              <a:buClr>
                <a:srgbClr val="FFFFFF"/>
              </a:buClr>
              <a:buSzPts val="2400"/>
              <a:buNone/>
              <a:defRPr>
                <a:solidFill>
                  <a:srgbClr val="FFFFFF"/>
                </a:solidFill>
              </a:defRPr>
            </a:lvl6pPr>
            <a:lvl7pPr lvl="6" rtl="0">
              <a:spcBef>
                <a:spcPts val="0"/>
              </a:spcBef>
              <a:buClr>
                <a:srgbClr val="FFFFFF"/>
              </a:buClr>
              <a:buSzPts val="2400"/>
              <a:buNone/>
              <a:defRPr>
                <a:solidFill>
                  <a:srgbClr val="FFFFFF"/>
                </a:solidFill>
              </a:defRPr>
            </a:lvl7pPr>
            <a:lvl8pPr lvl="7" rtl="0">
              <a:spcBef>
                <a:spcPts val="0"/>
              </a:spcBef>
              <a:buClr>
                <a:srgbClr val="FFFFFF"/>
              </a:buClr>
              <a:buSzPts val="2400"/>
              <a:buNone/>
              <a:defRPr>
                <a:solidFill>
                  <a:srgbClr val="FFFFFF"/>
                </a:solidFill>
              </a:defRPr>
            </a:lvl8pPr>
            <a:lvl9pPr lvl="8" rtl="0">
              <a:spcBef>
                <a:spcPts val="0"/>
              </a:spcBef>
              <a:buClr>
                <a:srgbClr val="FFFFFF"/>
              </a:buClr>
              <a:buSzPts val="2400"/>
              <a:buNone/>
              <a:defRPr>
                <a:solidFill>
                  <a:srgbClr val="FFFFFF"/>
                </a:solidFill>
              </a:defRPr>
            </a:lvl9pPr>
          </a:lstStyle>
          <a:p>
            <a:endParaRPr/>
          </a:p>
        </p:txBody>
      </p:sp>
      <p:sp>
        <p:nvSpPr>
          <p:cNvPr id="41" name="Shape 41"/>
          <p:cNvSpPr txBox="1">
            <a:spLocks noGrp="1"/>
          </p:cNvSpPr>
          <p:nvPr>
            <p:ph type="body" idx="1"/>
          </p:nvPr>
        </p:nvSpPr>
        <p:spPr>
          <a:xfrm>
            <a:off x="489284" y="1600200"/>
            <a:ext cx="2631900" cy="4967700"/>
          </a:xfrm>
          <a:prstGeom prst="rect">
            <a:avLst/>
          </a:prstGeom>
        </p:spPr>
        <p:txBody>
          <a:bodyPr wrap="square" lIns="91425" tIns="91425" rIns="91425" bIns="91425" anchor="t" anchorCtr="0"/>
          <a:lstStyle>
            <a:lvl1pPr lvl="0" rtl="0">
              <a:spcBef>
                <a:spcPts val="0"/>
              </a:spcBef>
              <a:buSzPts val="2000"/>
              <a:buChar char="▸"/>
              <a:defRPr sz="2000"/>
            </a:lvl1pPr>
            <a:lvl2pPr lvl="1" rtl="0">
              <a:spcBef>
                <a:spcPts val="0"/>
              </a:spcBef>
              <a:buSzPts val="2000"/>
              <a:buChar char="○"/>
              <a:defRPr sz="2000"/>
            </a:lvl2pPr>
            <a:lvl3pPr lvl="2" rtl="0">
              <a:spcBef>
                <a:spcPts val="0"/>
              </a:spcBef>
              <a:buSzPts val="2000"/>
              <a:buChar char="■"/>
              <a:defRPr sz="2000"/>
            </a:lvl3pPr>
            <a:lvl4pPr lvl="3" rtl="0">
              <a:spcBef>
                <a:spcPts val="0"/>
              </a:spcBef>
              <a:buSzPts val="2000"/>
              <a:buChar char="●"/>
              <a:defRPr sz="2000"/>
            </a:lvl4pPr>
            <a:lvl5pPr lvl="4" rtl="0">
              <a:spcBef>
                <a:spcPts val="0"/>
              </a:spcBef>
              <a:buSzPts val="2000"/>
              <a:buChar char="○"/>
              <a:defRPr sz="2000"/>
            </a:lvl5pPr>
            <a:lvl6pPr lvl="5" rtl="0">
              <a:spcBef>
                <a:spcPts val="0"/>
              </a:spcBef>
              <a:buSzPts val="2000"/>
              <a:buChar char="■"/>
              <a:defRPr sz="2000"/>
            </a:lvl6pPr>
            <a:lvl7pPr lvl="6" rtl="0">
              <a:spcBef>
                <a:spcPts val="0"/>
              </a:spcBef>
              <a:buSzPts val="2000"/>
              <a:buChar char="●"/>
              <a:defRPr sz="2000"/>
            </a:lvl7pPr>
            <a:lvl8pPr lvl="7" rtl="0">
              <a:spcBef>
                <a:spcPts val="0"/>
              </a:spcBef>
              <a:buSzPts val="2000"/>
              <a:buChar char="○"/>
              <a:defRPr sz="2000"/>
            </a:lvl8pPr>
            <a:lvl9pPr lvl="8" rtl="0">
              <a:spcBef>
                <a:spcPts val="0"/>
              </a:spcBef>
              <a:buSzPts val="2000"/>
              <a:buChar char="■"/>
              <a:defRPr sz="2000"/>
            </a:lvl9pPr>
          </a:lstStyle>
          <a:p>
            <a:endParaRPr/>
          </a:p>
        </p:txBody>
      </p:sp>
      <p:sp>
        <p:nvSpPr>
          <p:cNvPr id="42" name="Shape 42"/>
          <p:cNvSpPr txBox="1">
            <a:spLocks noGrp="1"/>
          </p:cNvSpPr>
          <p:nvPr>
            <p:ph type="body" idx="2"/>
          </p:nvPr>
        </p:nvSpPr>
        <p:spPr>
          <a:xfrm>
            <a:off x="3256050" y="1600200"/>
            <a:ext cx="2631900" cy="4967700"/>
          </a:xfrm>
          <a:prstGeom prst="rect">
            <a:avLst/>
          </a:prstGeom>
        </p:spPr>
        <p:txBody>
          <a:bodyPr wrap="square" lIns="91425" tIns="91425" rIns="91425" bIns="91425" anchor="t" anchorCtr="0"/>
          <a:lstStyle>
            <a:lvl1pPr lvl="0" rtl="0">
              <a:spcBef>
                <a:spcPts val="0"/>
              </a:spcBef>
              <a:buSzPts val="2000"/>
              <a:buChar char="▸"/>
              <a:defRPr sz="2000"/>
            </a:lvl1pPr>
            <a:lvl2pPr lvl="1" rtl="0">
              <a:spcBef>
                <a:spcPts val="0"/>
              </a:spcBef>
              <a:buSzPts val="2000"/>
              <a:buChar char="○"/>
              <a:defRPr sz="2000"/>
            </a:lvl2pPr>
            <a:lvl3pPr lvl="2" rtl="0">
              <a:spcBef>
                <a:spcPts val="0"/>
              </a:spcBef>
              <a:buSzPts val="2000"/>
              <a:buChar char="■"/>
              <a:defRPr sz="2000"/>
            </a:lvl3pPr>
            <a:lvl4pPr lvl="3" rtl="0">
              <a:spcBef>
                <a:spcPts val="0"/>
              </a:spcBef>
              <a:buSzPts val="2000"/>
              <a:buChar char="●"/>
              <a:defRPr sz="2000"/>
            </a:lvl4pPr>
            <a:lvl5pPr lvl="4" rtl="0">
              <a:spcBef>
                <a:spcPts val="0"/>
              </a:spcBef>
              <a:buSzPts val="2000"/>
              <a:buChar char="○"/>
              <a:defRPr sz="2000"/>
            </a:lvl5pPr>
            <a:lvl6pPr lvl="5" rtl="0">
              <a:spcBef>
                <a:spcPts val="0"/>
              </a:spcBef>
              <a:buSzPts val="2000"/>
              <a:buChar char="■"/>
              <a:defRPr sz="2000"/>
            </a:lvl6pPr>
            <a:lvl7pPr lvl="6" rtl="0">
              <a:spcBef>
                <a:spcPts val="0"/>
              </a:spcBef>
              <a:buSzPts val="2000"/>
              <a:buChar char="●"/>
              <a:defRPr sz="2000"/>
            </a:lvl7pPr>
            <a:lvl8pPr lvl="7" rtl="0">
              <a:spcBef>
                <a:spcPts val="0"/>
              </a:spcBef>
              <a:buSzPts val="2000"/>
              <a:buChar char="○"/>
              <a:defRPr sz="2000"/>
            </a:lvl8pPr>
            <a:lvl9pPr lvl="8" rtl="0">
              <a:spcBef>
                <a:spcPts val="0"/>
              </a:spcBef>
              <a:buSzPts val="2000"/>
              <a:buChar char="■"/>
              <a:defRPr sz="2000"/>
            </a:lvl9pPr>
          </a:lstStyle>
          <a:p>
            <a:endParaRPr/>
          </a:p>
        </p:txBody>
      </p:sp>
      <p:sp>
        <p:nvSpPr>
          <p:cNvPr id="43" name="Shape 43"/>
          <p:cNvSpPr txBox="1">
            <a:spLocks noGrp="1"/>
          </p:cNvSpPr>
          <p:nvPr>
            <p:ph type="body" idx="3"/>
          </p:nvPr>
        </p:nvSpPr>
        <p:spPr>
          <a:xfrm>
            <a:off x="6022816" y="1600200"/>
            <a:ext cx="2631900" cy="4967700"/>
          </a:xfrm>
          <a:prstGeom prst="rect">
            <a:avLst/>
          </a:prstGeom>
        </p:spPr>
        <p:txBody>
          <a:bodyPr wrap="square" lIns="91425" tIns="91425" rIns="91425" bIns="91425" anchor="t" anchorCtr="0"/>
          <a:lstStyle>
            <a:lvl1pPr lvl="0" rtl="0">
              <a:spcBef>
                <a:spcPts val="0"/>
              </a:spcBef>
              <a:buSzPts val="2000"/>
              <a:buChar char="▸"/>
              <a:defRPr sz="2000"/>
            </a:lvl1pPr>
            <a:lvl2pPr lvl="1" rtl="0">
              <a:spcBef>
                <a:spcPts val="0"/>
              </a:spcBef>
              <a:buSzPts val="2000"/>
              <a:buChar char="○"/>
              <a:defRPr sz="2000"/>
            </a:lvl2pPr>
            <a:lvl3pPr lvl="2" rtl="0">
              <a:spcBef>
                <a:spcPts val="0"/>
              </a:spcBef>
              <a:buSzPts val="2000"/>
              <a:buChar char="■"/>
              <a:defRPr sz="2000"/>
            </a:lvl3pPr>
            <a:lvl4pPr lvl="3" rtl="0">
              <a:spcBef>
                <a:spcPts val="0"/>
              </a:spcBef>
              <a:buSzPts val="2000"/>
              <a:buChar char="●"/>
              <a:defRPr sz="2000"/>
            </a:lvl4pPr>
            <a:lvl5pPr lvl="4" rtl="0">
              <a:spcBef>
                <a:spcPts val="0"/>
              </a:spcBef>
              <a:buSzPts val="2000"/>
              <a:buChar char="○"/>
              <a:defRPr sz="2000"/>
            </a:lvl5pPr>
            <a:lvl6pPr lvl="5" rtl="0">
              <a:spcBef>
                <a:spcPts val="0"/>
              </a:spcBef>
              <a:buSzPts val="2000"/>
              <a:buChar char="■"/>
              <a:defRPr sz="2000"/>
            </a:lvl6pPr>
            <a:lvl7pPr lvl="6" rtl="0">
              <a:spcBef>
                <a:spcPts val="0"/>
              </a:spcBef>
              <a:buSzPts val="2000"/>
              <a:buChar char="●"/>
              <a:defRPr sz="2000"/>
            </a:lvl7pPr>
            <a:lvl8pPr lvl="7" rtl="0">
              <a:spcBef>
                <a:spcPts val="0"/>
              </a:spcBef>
              <a:buSzPts val="2000"/>
              <a:buChar char="○"/>
              <a:defRPr sz="2000"/>
            </a:lvl8pPr>
            <a:lvl9pPr lvl="8" rtl="0">
              <a:spcBef>
                <a:spcPts val="0"/>
              </a:spcBef>
              <a:buSzPts val="2000"/>
              <a:buChar char="■"/>
              <a:defRPr sz="2000"/>
            </a:lvl9pPr>
          </a:lstStyle>
          <a:p>
            <a:endParaRPr/>
          </a:p>
        </p:txBody>
      </p:sp>
    </p:spTree>
    <p:extLst>
      <p:ext uri="{BB962C8B-B14F-4D97-AF65-F5344CB8AC3E}">
        <p14:creationId xmlns:p14="http://schemas.microsoft.com/office/powerpoint/2010/main" val="369635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30162"/>
            <a:ext cx="8229600" cy="1143000"/>
          </a:xfrm>
          <a:prstGeom prst="rect">
            <a:avLst/>
          </a:prstGeom>
          <a:noFill/>
          <a:ln>
            <a:noFill/>
          </a:ln>
        </p:spPr>
        <p:txBody>
          <a:bodyPr wrap="square" lIns="91425" tIns="91425" rIns="91425" bIns="91425" anchor="ctr" anchorCtr="0"/>
          <a:lstStyle>
            <a:lvl1pPr lvl="0"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1pPr>
            <a:lvl2pPr lvl="1"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2pPr>
            <a:lvl3pPr lvl="2"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3pPr>
            <a:lvl4pPr lvl="3"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4pPr>
            <a:lvl5pPr lvl="4"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5pPr>
            <a:lvl6pPr lvl="5"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6pPr>
            <a:lvl7pPr lvl="6"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7pPr>
            <a:lvl8pPr lvl="7"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8pPr>
            <a:lvl9pPr lvl="8"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9pPr>
          </a:lstStyle>
          <a:p>
            <a:endParaRPr/>
          </a:p>
        </p:txBody>
      </p:sp>
      <p:sp>
        <p:nvSpPr>
          <p:cNvPr id="7" name="Shape 7"/>
          <p:cNvSpPr txBox="1">
            <a:spLocks noGrp="1"/>
          </p:cNvSpPr>
          <p:nvPr>
            <p:ph type="body" idx="1"/>
          </p:nvPr>
        </p:nvSpPr>
        <p:spPr>
          <a:xfrm>
            <a:off x="911700" y="1600200"/>
            <a:ext cx="7320600" cy="4967700"/>
          </a:xfrm>
          <a:prstGeom prst="rect">
            <a:avLst/>
          </a:prstGeom>
          <a:noFill/>
          <a:ln>
            <a:noFill/>
          </a:ln>
        </p:spPr>
        <p:txBody>
          <a:bodyPr wrap="square" lIns="91425" tIns="91425" rIns="91425" bIns="91425" anchor="t" anchorCtr="0"/>
          <a:lstStyle>
            <a:lvl1pPr lvl="0">
              <a:spcBef>
                <a:spcPts val="600"/>
              </a:spcBef>
              <a:buClr>
                <a:srgbClr val="859CB1"/>
              </a:buClr>
              <a:buSzPts val="3000"/>
              <a:buFont typeface="Source Sans Pro"/>
              <a:buChar char="▸"/>
              <a:defRPr sz="3000">
                <a:solidFill>
                  <a:srgbClr val="2C343B"/>
                </a:solidFill>
                <a:latin typeface="Source Sans Pro"/>
                <a:ea typeface="Source Sans Pro"/>
                <a:cs typeface="Source Sans Pro"/>
                <a:sym typeface="Source Sans Pro"/>
              </a:defRPr>
            </a:lvl1pPr>
            <a:lvl2pPr lvl="1">
              <a:spcBef>
                <a:spcPts val="480"/>
              </a:spcBef>
              <a:buClr>
                <a:srgbClr val="859CB1"/>
              </a:buClr>
              <a:buSzPts val="2400"/>
              <a:buFont typeface="Source Sans Pro"/>
              <a:buChar char="○"/>
              <a:defRPr sz="2400">
                <a:solidFill>
                  <a:srgbClr val="2C343B"/>
                </a:solidFill>
                <a:latin typeface="Source Sans Pro"/>
                <a:ea typeface="Source Sans Pro"/>
                <a:cs typeface="Source Sans Pro"/>
                <a:sym typeface="Source Sans Pro"/>
              </a:defRPr>
            </a:lvl2pPr>
            <a:lvl3pPr lvl="2">
              <a:spcBef>
                <a:spcPts val="480"/>
              </a:spcBef>
              <a:buClr>
                <a:srgbClr val="859CB1"/>
              </a:buClr>
              <a:buSzPts val="2400"/>
              <a:buFont typeface="Source Sans Pro"/>
              <a:buChar char="■"/>
              <a:defRPr sz="2400">
                <a:solidFill>
                  <a:srgbClr val="2C343B"/>
                </a:solidFill>
                <a:latin typeface="Source Sans Pro"/>
                <a:ea typeface="Source Sans Pro"/>
                <a:cs typeface="Source Sans Pro"/>
                <a:sym typeface="Source Sans Pro"/>
              </a:defRPr>
            </a:lvl3pPr>
            <a:lvl4pPr lvl="3">
              <a:spcBef>
                <a:spcPts val="360"/>
              </a:spcBef>
              <a:buClr>
                <a:srgbClr val="859CB1"/>
              </a:buClr>
              <a:buSzPts val="1800"/>
              <a:buFont typeface="Source Sans Pro"/>
              <a:buChar char="●"/>
              <a:defRPr sz="1800">
                <a:solidFill>
                  <a:srgbClr val="2C343B"/>
                </a:solidFill>
                <a:latin typeface="Source Sans Pro"/>
                <a:ea typeface="Source Sans Pro"/>
                <a:cs typeface="Source Sans Pro"/>
                <a:sym typeface="Source Sans Pro"/>
              </a:defRPr>
            </a:lvl4pPr>
            <a:lvl5pPr lvl="4">
              <a:spcBef>
                <a:spcPts val="360"/>
              </a:spcBef>
              <a:buClr>
                <a:srgbClr val="859CB1"/>
              </a:buClr>
              <a:buSzPts val="1800"/>
              <a:buFont typeface="Source Sans Pro"/>
              <a:buChar char="○"/>
              <a:defRPr sz="1800">
                <a:solidFill>
                  <a:srgbClr val="2C343B"/>
                </a:solidFill>
                <a:latin typeface="Source Sans Pro"/>
                <a:ea typeface="Source Sans Pro"/>
                <a:cs typeface="Source Sans Pro"/>
                <a:sym typeface="Source Sans Pro"/>
              </a:defRPr>
            </a:lvl5pPr>
            <a:lvl6pPr lvl="5">
              <a:spcBef>
                <a:spcPts val="360"/>
              </a:spcBef>
              <a:buClr>
                <a:srgbClr val="859CB1"/>
              </a:buClr>
              <a:buSzPts val="1800"/>
              <a:buFont typeface="Source Sans Pro"/>
              <a:buChar char="■"/>
              <a:defRPr sz="1800">
                <a:solidFill>
                  <a:srgbClr val="2C343B"/>
                </a:solidFill>
                <a:latin typeface="Source Sans Pro"/>
                <a:ea typeface="Source Sans Pro"/>
                <a:cs typeface="Source Sans Pro"/>
                <a:sym typeface="Source Sans Pro"/>
              </a:defRPr>
            </a:lvl6pPr>
            <a:lvl7pPr lvl="6">
              <a:spcBef>
                <a:spcPts val="360"/>
              </a:spcBef>
              <a:buClr>
                <a:srgbClr val="859CB1"/>
              </a:buClr>
              <a:buSzPts val="1800"/>
              <a:buFont typeface="Source Sans Pro"/>
              <a:buChar char="●"/>
              <a:defRPr sz="1800">
                <a:solidFill>
                  <a:srgbClr val="2C343B"/>
                </a:solidFill>
                <a:latin typeface="Source Sans Pro"/>
                <a:ea typeface="Source Sans Pro"/>
                <a:cs typeface="Source Sans Pro"/>
                <a:sym typeface="Source Sans Pro"/>
              </a:defRPr>
            </a:lvl7pPr>
            <a:lvl8pPr lvl="7">
              <a:spcBef>
                <a:spcPts val="360"/>
              </a:spcBef>
              <a:buClr>
                <a:srgbClr val="859CB1"/>
              </a:buClr>
              <a:buSzPts val="1800"/>
              <a:buFont typeface="Source Sans Pro"/>
              <a:buChar char="○"/>
              <a:defRPr sz="1800">
                <a:solidFill>
                  <a:srgbClr val="2C343B"/>
                </a:solidFill>
                <a:latin typeface="Source Sans Pro"/>
                <a:ea typeface="Source Sans Pro"/>
                <a:cs typeface="Source Sans Pro"/>
                <a:sym typeface="Source Sans Pro"/>
              </a:defRPr>
            </a:lvl8pPr>
            <a:lvl9pPr lvl="8">
              <a:spcBef>
                <a:spcPts val="360"/>
              </a:spcBef>
              <a:buClr>
                <a:srgbClr val="859CB1"/>
              </a:buClr>
              <a:buSzPts val="1800"/>
              <a:buFont typeface="Source Sans Pro"/>
              <a:buChar char="■"/>
              <a:defRPr sz="1800">
                <a:solidFill>
                  <a:srgbClr val="2C343B"/>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6" r:id="rId7"/>
    <p:sldLayoutId id="2147483679" r:id="rId8"/>
    <p:sldLayoutId id="2147483680" r:id="rId9"/>
    <p:sldLayoutId id="2147483681" r:id="rId10"/>
    <p:sldLayoutId id="2147483682" r:id="rId11"/>
    <p:sldLayoutId id="2147483683" r:id="rId12"/>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jp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microsoft.com/office/2007/relationships/hdphoto" Target="../media/hdphoto5.wdp"/><Relationship Id="rId5" Type="http://schemas.openxmlformats.org/officeDocument/2006/relationships/image" Target="../media/image39.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microsoft.com/office/2007/relationships/hdphoto" Target="../media/hdphoto6.wdp"/><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microsoft.com/office/2007/relationships/hdphoto" Target="../media/hdphoto7.wdp"/><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8.jpe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microsoft.com/office/2007/relationships/hdphoto" Target="../media/hdphoto10.wdp"/><Relationship Id="rId5" Type="http://schemas.openxmlformats.org/officeDocument/2006/relationships/image" Target="../media/image50.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2.png"/><Relationship Id="rId7" Type="http://schemas.openxmlformats.org/officeDocument/2006/relationships/diagramColors" Target="../diagrams/colors2.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jpe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ctrTitle"/>
          </p:nvPr>
        </p:nvSpPr>
        <p:spPr>
          <a:xfrm>
            <a:off x="2332114" y="2752086"/>
            <a:ext cx="8097832" cy="1546500"/>
          </a:xfrm>
          <a:prstGeom prst="rect">
            <a:avLst/>
          </a:prstGeom>
        </p:spPr>
        <p:txBody>
          <a:bodyPr wrap="square" lIns="91425" tIns="91425" rIns="91425" bIns="91425" anchor="ctr" anchorCtr="0">
            <a:noAutofit/>
          </a:bodyPr>
          <a:lstStyle/>
          <a:p>
            <a:pPr lvl="0"/>
            <a:r>
              <a:rPr lang="en-US" dirty="0">
                <a:solidFill>
                  <a:schemeClr val="accent6">
                    <a:lumMod val="50000"/>
                  </a:schemeClr>
                </a:solidFill>
              </a:rPr>
              <a:t>Female Anatomy, </a:t>
            </a:r>
            <a:r>
              <a:rPr lang="en-US" dirty="0">
                <a:solidFill>
                  <a:schemeClr val="accent6"/>
                </a:solidFill>
              </a:rPr>
              <a:t>Reproduction, </a:t>
            </a:r>
            <a:br>
              <a:rPr lang="en-US" dirty="0">
                <a:solidFill>
                  <a:schemeClr val="accent6">
                    <a:lumMod val="50000"/>
                  </a:schemeClr>
                </a:solidFill>
              </a:rPr>
            </a:br>
            <a:r>
              <a:rPr lang="en-US" dirty="0">
                <a:solidFill>
                  <a:schemeClr val="tx1"/>
                </a:solidFill>
              </a:rPr>
              <a:t>and</a:t>
            </a:r>
            <a:r>
              <a:rPr lang="en-US" dirty="0">
                <a:solidFill>
                  <a:schemeClr val="accent6">
                    <a:lumMod val="50000"/>
                  </a:schemeClr>
                </a:solidFill>
              </a:rPr>
              <a:t> </a:t>
            </a:r>
            <a:r>
              <a:rPr lang="en-US" dirty="0">
                <a:solidFill>
                  <a:schemeClr val="accent4">
                    <a:lumMod val="50000"/>
                  </a:schemeClr>
                </a:solidFill>
              </a:rPr>
              <a:t>Hygiene</a:t>
            </a:r>
            <a:endParaRPr lang="en">
              <a:solidFill>
                <a:schemeClr val="accent4">
                  <a:lumMod val="50000"/>
                </a:schemeClr>
              </a:solidFill>
            </a:endParaRPr>
          </a:p>
        </p:txBody>
      </p:sp>
      <p:grpSp>
        <p:nvGrpSpPr>
          <p:cNvPr id="2" name="Group 1"/>
          <p:cNvGrpSpPr/>
          <p:nvPr/>
        </p:nvGrpSpPr>
        <p:grpSpPr>
          <a:xfrm>
            <a:off x="192002" y="2041235"/>
            <a:ext cx="3835054" cy="3239249"/>
            <a:chOff x="3971637" y="1034723"/>
            <a:chExt cx="3000691" cy="2188204"/>
          </a:xfrm>
        </p:grpSpPr>
        <p:sp>
          <p:nvSpPr>
            <p:cNvPr id="3" name="Shape 426"/>
            <p:cNvSpPr/>
            <p:nvPr/>
          </p:nvSpPr>
          <p:spPr>
            <a:xfrm>
              <a:off x="3971637" y="1034723"/>
              <a:ext cx="2763874" cy="2005103"/>
            </a:xfrm>
            <a:custGeom>
              <a:avLst/>
              <a:gdLst/>
              <a:ahLst/>
              <a:cxnLst/>
              <a:rect l="0" t="0" r="0" b="0"/>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rgbClr val="FFFF00"/>
            </a:solidFill>
            <a:ln>
              <a:noFill/>
            </a:ln>
          </p:spPr>
          <p:txBody>
            <a:bodyPr wrap="square" lIns="91425" tIns="91425" rIns="91425" bIns="91425" anchor="ctr" anchorCtr="0">
              <a:noAutofit/>
            </a:bodyPr>
            <a:lstStyle/>
            <a:p>
              <a:pPr marL="0" lvl="0" indent="0">
                <a:spcBef>
                  <a:spcPts val="0"/>
                </a:spcBef>
                <a:buNone/>
              </a:pPr>
              <a:endParaRPr dirty="0"/>
            </a:p>
          </p:txBody>
        </p:sp>
        <p:sp>
          <p:nvSpPr>
            <p:cNvPr id="4" name="Shape 428"/>
            <p:cNvSpPr/>
            <p:nvPr/>
          </p:nvSpPr>
          <p:spPr>
            <a:xfrm>
              <a:off x="4339832" y="2037275"/>
              <a:ext cx="2632496" cy="1185652"/>
            </a:xfrm>
            <a:custGeom>
              <a:avLst/>
              <a:gdLst/>
              <a:ahLst/>
              <a:cxnLst/>
              <a:rect l="0" t="0" r="0" b="0"/>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dirty="0"/>
            </a:p>
          </p:txBody>
        </p:sp>
      </p:grpSp>
      <p:sp>
        <p:nvSpPr>
          <p:cNvPr id="5" name="TextBox 4">
            <a:extLst>
              <a:ext uri="{FF2B5EF4-FFF2-40B4-BE49-F238E27FC236}">
                <a16:creationId xmlns:a16="http://schemas.microsoft.com/office/drawing/2014/main" id="{75D2CC48-1384-4989-87A2-2ADBDCAE3391}"/>
              </a:ext>
            </a:extLst>
          </p:cNvPr>
          <p:cNvSpPr txBox="1"/>
          <p:nvPr/>
        </p:nvSpPr>
        <p:spPr>
          <a:xfrm>
            <a:off x="0" y="6546146"/>
            <a:ext cx="3538325" cy="276999"/>
          </a:xfrm>
          <a:prstGeom prst="rect">
            <a:avLst/>
          </a:prstGeom>
          <a:noFill/>
        </p:spPr>
        <p:txBody>
          <a:bodyPr wrap="square" rtlCol="0">
            <a:spAutoFit/>
          </a:bodyPr>
          <a:lstStyle/>
          <a:p>
            <a:r>
              <a:rPr lang="en-US" sz="1200" b="1">
                <a:solidFill>
                  <a:schemeClr val="tx1">
                    <a:lumMod val="50000"/>
                    <a:lumOff val="50000"/>
                  </a:schemeClr>
                </a:solidFill>
              </a:rPr>
              <a:t>MTN-34 (REACH), V1.0, 21 Feb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0"/>
        <p:cNvGrpSpPr/>
        <p:nvPr/>
      </p:nvGrpSpPr>
      <p:grpSpPr>
        <a:xfrm>
          <a:off x="0" y="0"/>
          <a:ext cx="0" cy="0"/>
          <a:chOff x="0" y="0"/>
          <a:chExt cx="0" cy="0"/>
        </a:xfrm>
      </p:grpSpPr>
      <p:sp>
        <p:nvSpPr>
          <p:cNvPr id="16" name="Rectangle 15"/>
          <p:cNvSpPr/>
          <p:nvPr/>
        </p:nvSpPr>
        <p:spPr>
          <a:xfrm>
            <a:off x="2754637" y="208313"/>
            <a:ext cx="6030686" cy="461665"/>
          </a:xfrm>
          <a:prstGeom prst="rect">
            <a:avLst/>
          </a:prstGeom>
        </p:spPr>
        <p:txBody>
          <a:bodyPr wrap="square">
            <a:spAutoFit/>
          </a:bodyPr>
          <a:lstStyle/>
          <a:p>
            <a:r>
              <a:rPr lang="en" sz="2400">
                <a:solidFill>
                  <a:srgbClr val="FFFFFF"/>
                </a:solidFill>
                <a:latin typeface="Permanent Marker"/>
                <a:ea typeface="Permanent Marker"/>
                <a:sym typeface="Permanent Marker"/>
              </a:rPr>
              <a:t>Those Crazy Hormones</a:t>
            </a:r>
            <a:endParaRPr lang="en-US" dirty="0"/>
          </a:p>
        </p:txBody>
      </p:sp>
      <p:grpSp>
        <p:nvGrpSpPr>
          <p:cNvPr id="17" name="Group 16"/>
          <p:cNvGrpSpPr/>
          <p:nvPr/>
        </p:nvGrpSpPr>
        <p:grpSpPr>
          <a:xfrm>
            <a:off x="1044308" y="1118771"/>
            <a:ext cx="7337778" cy="5324233"/>
            <a:chOff x="2595256" y="1285516"/>
            <a:chExt cx="6488846" cy="5057716"/>
          </a:xfrm>
        </p:grpSpPr>
        <p:pic>
          <p:nvPicPr>
            <p:cNvPr id="18" name="Picture 17"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4984" t="5130" r="3907" b="4654"/>
            <a:stretch/>
          </p:blipFill>
          <p:spPr bwMode="auto">
            <a:xfrm>
              <a:off x="2595256" y="1285516"/>
              <a:ext cx="6488846" cy="50577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2595256" y="4071087"/>
              <a:ext cx="2187726" cy="2272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2595256" y="4361088"/>
              <a:ext cx="2503567" cy="1869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p:cNvSpPr txBox="1"/>
          <p:nvPr/>
        </p:nvSpPr>
        <p:spPr>
          <a:xfrm>
            <a:off x="372534" y="4940380"/>
            <a:ext cx="3273778" cy="1065193"/>
          </a:xfrm>
          <a:prstGeom prst="snip2Diag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000">
                <a:solidFill>
                  <a:schemeClr val="tx1"/>
                </a:solidFill>
                <a:latin typeface="Permanent Marker" panose="020B0604020202020204" charset="0"/>
                <a:ea typeface="Permanent Marker" panose="020B0604020202020204" charset="0"/>
              </a:rPr>
              <a:t>Hormones changing </a:t>
            </a:r>
            <a:r>
              <a:rPr lang="en-US" sz="3200">
                <a:solidFill>
                  <a:schemeClr val="tx1"/>
                </a:solidFill>
                <a:latin typeface="Permanent Marker" panose="020B0604020202020204" charset="0"/>
                <a:ea typeface="Permanent Marker" panose="020B0604020202020204" charset="0"/>
              </a:rPr>
              <a:t>= </a:t>
            </a:r>
            <a:endParaRPr lang="en-US" sz="3200" dirty="0">
              <a:solidFill>
                <a:schemeClr val="tx1"/>
              </a:solidFill>
              <a:latin typeface="Permanent Marker" panose="020B0604020202020204" charset="0"/>
              <a:ea typeface="Permanent Marker" panose="020B0604020202020204" charset="0"/>
            </a:endParaRPr>
          </a:p>
          <a:p>
            <a:pPr algn="ctr"/>
            <a:r>
              <a:rPr lang="en-US" sz="2000" dirty="0">
                <a:solidFill>
                  <a:schemeClr val="tx1"/>
                </a:solidFill>
                <a:latin typeface="Permanent Marker" panose="020B0604020202020204" charset="0"/>
                <a:ea typeface="Permanent Marker" panose="020B0604020202020204" charset="0"/>
              </a:rPr>
              <a:t>PMS!</a:t>
            </a:r>
            <a:endParaRPr lang="en-US" sz="2400" dirty="0">
              <a:solidFill>
                <a:schemeClr val="tx1"/>
              </a:solidFill>
              <a:latin typeface="Permanent Marker" panose="020B0604020202020204" charset="0"/>
              <a:ea typeface="Permanent Marker" panose="020B0604020202020204" charset="0"/>
            </a:endParaRPr>
          </a:p>
        </p:txBody>
      </p:sp>
    </p:spTree>
    <p:extLst>
      <p:ext uri="{BB962C8B-B14F-4D97-AF65-F5344CB8AC3E}">
        <p14:creationId xmlns:p14="http://schemas.microsoft.com/office/powerpoint/2010/main" val="3037706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pic>
        <p:nvPicPr>
          <p:cNvPr id="5128" name="Picture 8" descr="Image result for menstrual cups"/>
          <p:cNvPicPr>
            <a:picLocks noChangeAspect="1" noChangeArrowheads="1"/>
          </p:cNvPicPr>
          <p:nvPr/>
        </p:nvPicPr>
        <p:blipFill rotWithShape="1">
          <a:blip r:embed="rId4">
            <a:extLst>
              <a:ext uri="{28A0092B-C50C-407E-A947-70E740481C1C}">
                <a14:useLocalDpi xmlns:a14="http://schemas.microsoft.com/office/drawing/2010/main" val="0"/>
              </a:ext>
            </a:extLst>
          </a:blip>
          <a:srcRect l="27658" t="9544" r="30470" b="16376"/>
          <a:stretch/>
        </p:blipFill>
        <p:spPr bwMode="auto">
          <a:xfrm>
            <a:off x="451936" y="448067"/>
            <a:ext cx="3113504" cy="21278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1202602" y="5330711"/>
            <a:ext cx="2335896" cy="461665"/>
          </a:xfrm>
          <a:prstGeom prst="rect">
            <a:avLst/>
          </a:prstGeom>
        </p:spPr>
        <p:txBody>
          <a:bodyPr wrap="none">
            <a:spAutoFit/>
          </a:bodyPr>
          <a:lstStyle/>
          <a:p>
            <a:pPr lvl="0"/>
            <a:r>
              <a:rPr lang="en" sz="2400" b="1">
                <a:solidFill>
                  <a:schemeClr val="tx1"/>
                </a:solidFill>
                <a:latin typeface="Source Sans Pro" panose="020B0604020202020204" charset="0"/>
                <a:ea typeface="Permanent Marker"/>
                <a:cs typeface="Permanent Marker"/>
                <a:sym typeface="Permanent Marker"/>
              </a:rPr>
              <a:t>calming cramps</a:t>
            </a:r>
          </a:p>
        </p:txBody>
      </p:sp>
      <p:pic>
        <p:nvPicPr>
          <p:cNvPr id="1028" name="Picture 4" descr="Image result for heating pad for cramps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6389" y="4028256"/>
            <a:ext cx="2604911" cy="26049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424994" y="29291"/>
            <a:ext cx="3137397" cy="400110"/>
          </a:xfrm>
          <a:prstGeom prst="rect">
            <a:avLst/>
          </a:prstGeom>
        </p:spPr>
        <p:txBody>
          <a:bodyPr wrap="none">
            <a:spAutoFit/>
          </a:bodyPr>
          <a:lstStyle/>
          <a:p>
            <a:pPr lvl="0"/>
            <a:r>
              <a:rPr lang="en" sz="2000" b="1">
                <a:solidFill>
                  <a:schemeClr val="tx1"/>
                </a:solidFill>
                <a:latin typeface="Source Sans Pro" panose="020B0604020202020204" charset="0"/>
                <a:ea typeface="Permanent Marker"/>
                <a:cs typeface="Permanent Marker"/>
                <a:sym typeface="Permanent Marker"/>
              </a:rPr>
              <a:t>Absorbing menstrual fluid</a:t>
            </a:r>
          </a:p>
        </p:txBody>
      </p:sp>
      <p:sp>
        <p:nvSpPr>
          <p:cNvPr id="10" name="Rectangle 9"/>
          <p:cNvSpPr/>
          <p:nvPr/>
        </p:nvSpPr>
        <p:spPr>
          <a:xfrm>
            <a:off x="5180210" y="2517421"/>
            <a:ext cx="3705120" cy="954107"/>
          </a:xfrm>
          <a:prstGeom prst="rect">
            <a:avLst/>
          </a:prstGeom>
        </p:spPr>
        <p:txBody>
          <a:bodyPr wrap="square">
            <a:spAutoFit/>
          </a:bodyPr>
          <a:lstStyle/>
          <a:p>
            <a:r>
              <a:rPr lang="en" sz="2800">
                <a:solidFill>
                  <a:schemeClr val="bg1"/>
                </a:solidFill>
                <a:latin typeface="Permanent Marker"/>
                <a:ea typeface="Permanent Marker"/>
                <a:sym typeface="Permanent Marker"/>
              </a:rPr>
              <a:t>Tools for Dealing with your Period</a:t>
            </a:r>
            <a:endParaRPr lang="en-US" sz="1600" dirty="0">
              <a:solidFill>
                <a:schemeClr val="bg1"/>
              </a:solidFill>
            </a:endParaRPr>
          </a:p>
        </p:txBody>
      </p:sp>
      <p:pic>
        <p:nvPicPr>
          <p:cNvPr id="1032" name="Picture 8" descr="Image result for ibuprof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7192" y="4005515"/>
            <a:ext cx="1966035" cy="14745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Image result for tamp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104287">
            <a:off x="77518" y="2440733"/>
            <a:ext cx="2634832" cy="197017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Image result for reusable pad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779908">
            <a:off x="2650343" y="1971312"/>
            <a:ext cx="2087775" cy="18361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a:stretch>
            <a:fillRect/>
          </a:stretch>
        </p:blipFill>
        <p:spPr>
          <a:xfrm>
            <a:off x="3687763" y="5258523"/>
            <a:ext cx="2401575" cy="1599477"/>
          </a:xfrm>
          <a:prstGeom prst="rect">
            <a:avLst/>
          </a:prstGeom>
          <a:ln>
            <a:noFill/>
          </a:ln>
          <a:effectLst>
            <a:softEdge rad="112500"/>
          </a:effectLst>
        </p:spPr>
      </p:pic>
    </p:spTree>
    <p:extLst>
      <p:ext uri="{BB962C8B-B14F-4D97-AF65-F5344CB8AC3E}">
        <p14:creationId xmlns:p14="http://schemas.microsoft.com/office/powerpoint/2010/main" val="2331040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110" name="Shape 110"/>
          <p:cNvSpPr txBox="1">
            <a:spLocks noGrp="1"/>
          </p:cNvSpPr>
          <p:nvPr>
            <p:ph type="ctrTitle" idx="4294967295"/>
          </p:nvPr>
        </p:nvSpPr>
        <p:spPr>
          <a:xfrm>
            <a:off x="1383335" y="96253"/>
            <a:ext cx="6593700" cy="1669800"/>
          </a:xfrm>
          <a:prstGeom prst="rect">
            <a:avLst/>
          </a:prstGeom>
        </p:spPr>
        <p:txBody>
          <a:bodyPr wrap="square" lIns="91425" tIns="91425" rIns="91425" bIns="91425" anchor="ctr" anchorCtr="0">
            <a:noAutofit/>
          </a:bodyPr>
          <a:lstStyle/>
          <a:p>
            <a:pPr marL="0" lvl="0" indent="0">
              <a:spcBef>
                <a:spcPts val="0"/>
              </a:spcBef>
              <a:buNone/>
            </a:pPr>
            <a:r>
              <a:rPr lang="en" sz="6000" b="1">
                <a:latin typeface="Source Sans Pro" panose="020B0604020202020204" charset="0"/>
              </a:rPr>
              <a:t>Staying Healthy:</a:t>
            </a:r>
          </a:p>
        </p:txBody>
      </p:sp>
      <p:sp>
        <p:nvSpPr>
          <p:cNvPr id="111" name="Shape 111"/>
          <p:cNvSpPr txBox="1">
            <a:spLocks noGrp="1"/>
          </p:cNvSpPr>
          <p:nvPr>
            <p:ph type="subTitle" idx="4294967295"/>
          </p:nvPr>
        </p:nvSpPr>
        <p:spPr>
          <a:xfrm>
            <a:off x="829981" y="4049464"/>
            <a:ext cx="7868850" cy="3631800"/>
          </a:xfrm>
          <a:prstGeom prst="rect">
            <a:avLst/>
          </a:prstGeom>
        </p:spPr>
        <p:txBody>
          <a:bodyPr wrap="square" lIns="91425" tIns="91425" rIns="91425" bIns="91425" anchor="ctr" anchorCtr="0">
            <a:noAutofit/>
          </a:bodyPr>
          <a:lstStyle/>
          <a:p>
            <a:pPr marL="0" lvl="0" indent="0" algn="ctr" rtl="0">
              <a:spcBef>
                <a:spcPts val="0"/>
              </a:spcBef>
              <a:buNone/>
            </a:pPr>
            <a:r>
              <a:rPr lang="en" sz="4800" b="1">
                <a:solidFill>
                  <a:schemeClr val="accent5">
                    <a:lumMod val="50000"/>
                  </a:schemeClr>
                </a:solidFill>
                <a:latin typeface="Source Sans Pro" panose="020B0604020202020204" charset="0"/>
                <a:ea typeface="Permanent Marker"/>
                <a:cs typeface="Permanent Marker"/>
                <a:sym typeface="Permanent Marker"/>
              </a:rPr>
              <a:t>Tips</a:t>
            </a:r>
            <a:r>
              <a:rPr lang="en" b="1">
                <a:solidFill>
                  <a:srgbClr val="FFFFFF"/>
                </a:solidFill>
                <a:latin typeface="Permanent Marker"/>
                <a:ea typeface="Permanent Marker"/>
                <a:cs typeface="Permanent Marker"/>
                <a:sym typeface="Permanent Marker"/>
              </a:rPr>
              <a:t> </a:t>
            </a:r>
            <a:r>
              <a:rPr lang="en" b="1">
                <a:solidFill>
                  <a:schemeClr val="accent2"/>
                </a:solidFill>
                <a:latin typeface="Permanent Marker"/>
                <a:ea typeface="Permanent Marker"/>
                <a:cs typeface="Permanent Marker"/>
                <a:sym typeface="Permanent Marker"/>
              </a:rPr>
              <a:t>on how to have a </a:t>
            </a:r>
          </a:p>
          <a:p>
            <a:pPr marL="0" lvl="0" indent="0" algn="ctr" rtl="0">
              <a:spcBef>
                <a:spcPts val="0"/>
              </a:spcBef>
              <a:buNone/>
            </a:pPr>
            <a:r>
              <a:rPr lang="en" sz="5000" b="1">
                <a:solidFill>
                  <a:schemeClr val="accent6"/>
                </a:solidFill>
              </a:rPr>
              <a:t>Happy</a:t>
            </a:r>
            <a:r>
              <a:rPr lang="en" sz="5000" b="1">
                <a:solidFill>
                  <a:srgbClr val="FFFFFF"/>
                </a:solidFill>
              </a:rPr>
              <a:t> </a:t>
            </a:r>
            <a:r>
              <a:rPr lang="en" sz="4800" b="1">
                <a:solidFill>
                  <a:schemeClr val="accent2"/>
                </a:solidFill>
                <a:latin typeface="Permanent Marker" panose="020B0604020202020204" charset="0"/>
                <a:ea typeface="Permanent Marker" panose="020B0604020202020204" charset="0"/>
              </a:rPr>
              <a:t>and</a:t>
            </a:r>
            <a:r>
              <a:rPr lang="en" sz="4800" b="1">
                <a:solidFill>
                  <a:srgbClr val="FFFFFF"/>
                </a:solidFill>
              </a:rPr>
              <a:t> </a:t>
            </a:r>
            <a:r>
              <a:rPr lang="en" sz="5000" b="1">
                <a:solidFill>
                  <a:schemeClr val="accent6"/>
                </a:solidFill>
              </a:rPr>
              <a:t>Healthy</a:t>
            </a:r>
            <a:r>
              <a:rPr lang="en" sz="5000" b="1">
                <a:solidFill>
                  <a:srgbClr val="FFFFFF"/>
                </a:solidFill>
              </a:rPr>
              <a:t> </a:t>
            </a:r>
            <a:r>
              <a:rPr lang="en" sz="5000" b="1">
                <a:solidFill>
                  <a:schemeClr val="accent1"/>
                </a:solidFill>
                <a:latin typeface="Permanent Marker" panose="020B0604020202020204" charset="0"/>
                <a:ea typeface="Permanent Marker" panose="020B0604020202020204" charset="0"/>
              </a:rPr>
              <a:t>vagina</a:t>
            </a:r>
          </a:p>
        </p:txBody>
      </p:sp>
      <p:sp>
        <p:nvSpPr>
          <p:cNvPr id="6" name="Shape 411"/>
          <p:cNvSpPr/>
          <p:nvPr/>
        </p:nvSpPr>
        <p:spPr>
          <a:xfrm>
            <a:off x="3795617" y="2930570"/>
            <a:ext cx="1438120" cy="1145546"/>
          </a:xfrm>
          <a:custGeom>
            <a:avLst/>
            <a:gdLst/>
            <a:ahLst/>
            <a:cxnLst/>
            <a:rect l="0" t="0" r="0" b="0"/>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dirty="0"/>
          </a:p>
        </p:txBody>
      </p:sp>
    </p:spTree>
    <p:extLst>
      <p:ext uri="{BB962C8B-B14F-4D97-AF65-F5344CB8AC3E}">
        <p14:creationId xmlns:p14="http://schemas.microsoft.com/office/powerpoint/2010/main" val="595808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65221" y="0"/>
            <a:ext cx="8542421" cy="1143000"/>
          </a:xfrm>
          <a:prstGeom prst="rect">
            <a:avLst/>
          </a:prstGeom>
        </p:spPr>
        <p:txBody>
          <a:bodyPr wrap="square" lIns="91425" tIns="91425" rIns="91425" bIns="91425" anchor="ctr" anchorCtr="0">
            <a:noAutofit/>
          </a:bodyPr>
          <a:lstStyle/>
          <a:p>
            <a:pPr marL="0" lvl="0" indent="0">
              <a:spcBef>
                <a:spcPts val="0"/>
              </a:spcBef>
              <a:buNone/>
              <a:tabLst>
                <a:tab pos="5257800" algn="l"/>
              </a:tabLst>
            </a:pPr>
            <a:r>
              <a:rPr lang="en" sz="4800">
                <a:solidFill>
                  <a:schemeClr val="bg1"/>
                </a:solidFill>
              </a:rPr>
              <a:t>#1 </a:t>
            </a:r>
            <a:r>
              <a:rPr lang="en" sz="4400">
                <a:solidFill>
                  <a:schemeClr val="tx1"/>
                </a:solidFill>
              </a:rPr>
              <a:t>Wipe from </a:t>
            </a:r>
            <a:r>
              <a:rPr lang="en" sz="4400">
                <a:solidFill>
                  <a:schemeClr val="accent6"/>
                </a:solidFill>
              </a:rPr>
              <a:t>FRONT </a:t>
            </a:r>
            <a:r>
              <a:rPr lang="en" sz="4400">
                <a:solidFill>
                  <a:schemeClr val="tx1"/>
                </a:solidFill>
              </a:rPr>
              <a:t>to </a:t>
            </a:r>
            <a:r>
              <a:rPr lang="en" sz="4400">
                <a:solidFill>
                  <a:schemeClr val="accent5">
                    <a:lumMod val="50000"/>
                  </a:schemeClr>
                </a:solidFill>
              </a:rPr>
              <a:t>BACK</a:t>
            </a:r>
          </a:p>
        </p:txBody>
      </p:sp>
      <p:pic>
        <p:nvPicPr>
          <p:cNvPr id="5" name="Picture 4">
            <a:extLst/>
          </p:cNvPr>
          <p:cNvPicPr>
            <a:picLocks noChangeAspect="1"/>
          </p:cNvPicPr>
          <p:nvPr/>
        </p:nvPicPr>
        <p:blipFill rotWithShape="1">
          <a:blip r:embed="rId3"/>
          <a:srcRect b="4111"/>
          <a:stretch/>
        </p:blipFill>
        <p:spPr>
          <a:xfrm>
            <a:off x="1387983" y="1479906"/>
            <a:ext cx="6368033" cy="4579677"/>
          </a:xfrm>
          <a:prstGeom prst="rect">
            <a:avLst/>
          </a:prstGeom>
          <a:ln>
            <a:noFill/>
          </a:ln>
          <a:effectLst>
            <a:softEdge rad="112500"/>
          </a:effectLst>
        </p:spPr>
      </p:pic>
    </p:spTree>
    <p:extLst>
      <p:ext uri="{BB962C8B-B14F-4D97-AF65-F5344CB8AC3E}">
        <p14:creationId xmlns:p14="http://schemas.microsoft.com/office/powerpoint/2010/main" val="1428382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30162"/>
            <a:ext cx="8229600" cy="1143000"/>
          </a:xfrm>
          <a:prstGeom prst="rect">
            <a:avLst/>
          </a:prstGeom>
        </p:spPr>
        <p:txBody>
          <a:bodyPr wrap="square" lIns="91425" tIns="91425" rIns="91425" bIns="91425" anchor="ctr" anchorCtr="0">
            <a:noAutofit/>
          </a:bodyPr>
          <a:lstStyle/>
          <a:p>
            <a:pPr marL="0" lvl="0" indent="0">
              <a:spcBef>
                <a:spcPts val="0"/>
              </a:spcBef>
              <a:buNone/>
            </a:pPr>
            <a:r>
              <a:rPr lang="en" sz="4400" dirty="0">
                <a:solidFill>
                  <a:schemeClr val="bg1"/>
                </a:solidFill>
              </a:rPr>
              <a:t>#2  </a:t>
            </a:r>
            <a:r>
              <a:rPr lang="en" sz="4400" dirty="0">
                <a:solidFill>
                  <a:schemeClr val="tx1"/>
                </a:solidFill>
              </a:rPr>
              <a:t>Urinate </a:t>
            </a:r>
            <a:r>
              <a:rPr lang="en" sz="4400" dirty="0">
                <a:solidFill>
                  <a:schemeClr val="accent6"/>
                </a:solidFill>
              </a:rPr>
              <a:t>AFTER </a:t>
            </a:r>
            <a:r>
              <a:rPr lang="en" sz="4400" dirty="0">
                <a:solidFill>
                  <a:schemeClr val="tx1"/>
                </a:solidFill>
              </a:rPr>
              <a:t>sex</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artisticPhotocopy/>
                    </a14:imgEffect>
                    <a14:imgEffect>
                      <a14:colorTemperature colorTemp="4700"/>
                    </a14:imgEffect>
                  </a14:imgLayer>
                </a14:imgProps>
              </a:ext>
            </a:extLst>
          </a:blip>
          <a:stretch>
            <a:fillRect/>
          </a:stretch>
        </p:blipFill>
        <p:spPr>
          <a:xfrm rot="5400000">
            <a:off x="1987550" y="112183"/>
            <a:ext cx="5168900" cy="7543800"/>
          </a:xfrm>
          <a:prstGeom prst="rect">
            <a:avLst/>
          </a:prstGeom>
        </p:spPr>
      </p:pic>
    </p:spTree>
    <p:extLst>
      <p:ext uri="{BB962C8B-B14F-4D97-AF65-F5344CB8AC3E}">
        <p14:creationId xmlns:p14="http://schemas.microsoft.com/office/powerpoint/2010/main" val="4087634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553453" y="210469"/>
            <a:ext cx="8229600" cy="1143000"/>
          </a:xfrm>
          <a:prstGeom prst="rect">
            <a:avLst/>
          </a:prstGeom>
        </p:spPr>
        <p:txBody>
          <a:bodyPr wrap="square" lIns="91425" tIns="91425" rIns="91425" bIns="91425" anchor="ctr" anchorCtr="0">
            <a:noAutofit/>
          </a:bodyPr>
          <a:lstStyle/>
          <a:p>
            <a:pPr lvl="0"/>
            <a:r>
              <a:rPr lang="en-US" sz="4400" dirty="0">
                <a:solidFill>
                  <a:schemeClr val="bg1"/>
                </a:solidFill>
              </a:rPr>
              <a:t>#3 </a:t>
            </a:r>
            <a:r>
              <a:rPr lang="en-US" sz="4400" dirty="0">
                <a:solidFill>
                  <a:schemeClr val="tx1"/>
                </a:solidFill>
              </a:rPr>
              <a:t>Do not </a:t>
            </a:r>
            <a:r>
              <a:rPr lang="en-US" sz="4400" dirty="0">
                <a:solidFill>
                  <a:schemeClr val="accent6"/>
                </a:solidFill>
              </a:rPr>
              <a:t>Douche </a:t>
            </a:r>
            <a:r>
              <a:rPr lang="en-US" sz="4400" dirty="0">
                <a:solidFill>
                  <a:schemeClr val="tx1"/>
                </a:solidFill>
              </a:rPr>
              <a:t>and </a:t>
            </a:r>
            <a:r>
              <a:rPr lang="en-US" sz="4400" dirty="0">
                <a:solidFill>
                  <a:schemeClr val="accent5">
                    <a:lumMod val="50000"/>
                  </a:schemeClr>
                </a:solidFill>
              </a:rPr>
              <a:t>AVOID Feminine Sprays</a:t>
            </a:r>
            <a:r>
              <a:rPr lang="en-US" sz="4400" dirty="0">
                <a:solidFill>
                  <a:schemeClr val="tx1"/>
                </a:solidFill>
              </a:rPr>
              <a:t>!</a:t>
            </a:r>
            <a:endParaRPr lang="en" sz="4400">
              <a:solidFill>
                <a:schemeClr val="accent5">
                  <a:lumMod val="50000"/>
                </a:schemeClr>
              </a:solidFill>
            </a:endParaRPr>
          </a:p>
        </p:txBody>
      </p:sp>
      <p:grpSp>
        <p:nvGrpSpPr>
          <p:cNvPr id="3" name="Group 2"/>
          <p:cNvGrpSpPr/>
          <p:nvPr/>
        </p:nvGrpSpPr>
        <p:grpSpPr>
          <a:xfrm>
            <a:off x="2473583" y="1699300"/>
            <a:ext cx="4740442" cy="4395398"/>
            <a:chOff x="2473583" y="1699300"/>
            <a:chExt cx="4740442" cy="4395398"/>
          </a:xfrm>
        </p:grpSpPr>
        <p:pic>
          <p:nvPicPr>
            <p:cNvPr id="5" name="Picture 4">
              <a:extLst/>
            </p:cNvPr>
            <p:cNvPicPr>
              <a:picLocks noChangeAspect="1"/>
            </p:cNvPicPr>
            <p:nvPr/>
          </p:nvPicPr>
          <p:blipFill>
            <a:blip r:embed="rId3"/>
            <a:stretch>
              <a:fillRect/>
            </a:stretch>
          </p:blipFill>
          <p:spPr>
            <a:xfrm>
              <a:off x="2746177" y="1699301"/>
              <a:ext cx="4467848" cy="4395397"/>
            </a:xfrm>
            <a:prstGeom prst="ellipse">
              <a:avLst/>
            </a:prstGeom>
            <a:ln>
              <a:noFill/>
            </a:ln>
            <a:effectLst>
              <a:softEdge rad="112500"/>
            </a:effectLst>
          </p:spPr>
        </p:pic>
        <p:sp>
          <p:nvSpPr>
            <p:cNvPr id="2" name="&quot;Not Allowed&quot; Symbol 1"/>
            <p:cNvSpPr/>
            <p:nvPr/>
          </p:nvSpPr>
          <p:spPr>
            <a:xfrm>
              <a:off x="2473583" y="1699300"/>
              <a:ext cx="4740442" cy="4395397"/>
            </a:xfrm>
            <a:prstGeom prst="noSmoking">
              <a:avLst>
                <a:gd name="adj" fmla="val 1016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3363919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264695" y="414525"/>
            <a:ext cx="8879305" cy="1143000"/>
          </a:xfrm>
          <a:prstGeom prst="rect">
            <a:avLst/>
          </a:prstGeom>
        </p:spPr>
        <p:txBody>
          <a:bodyPr wrap="square" lIns="91425" tIns="91425" rIns="91425" bIns="91425" anchor="ctr" anchorCtr="0">
            <a:noAutofit/>
          </a:bodyPr>
          <a:lstStyle/>
          <a:p>
            <a:pPr lvl="0"/>
            <a:r>
              <a:rPr lang="en-US" sz="4400" dirty="0">
                <a:solidFill>
                  <a:schemeClr val="bg1"/>
                </a:solidFill>
              </a:rPr>
              <a:t>#4 </a:t>
            </a:r>
            <a:r>
              <a:rPr lang="en-US" sz="4400" dirty="0">
                <a:solidFill>
                  <a:schemeClr val="tx1"/>
                </a:solidFill>
              </a:rPr>
              <a:t>Use </a:t>
            </a:r>
            <a:r>
              <a:rPr lang="en-US" sz="4400" dirty="0">
                <a:solidFill>
                  <a:schemeClr val="accent6"/>
                </a:solidFill>
              </a:rPr>
              <a:t>WATER</a:t>
            </a:r>
            <a:r>
              <a:rPr lang="en-US" sz="4400" dirty="0">
                <a:solidFill>
                  <a:schemeClr val="tx1"/>
                </a:solidFill>
              </a:rPr>
              <a:t> and/or a mild cleanser to clean </a:t>
            </a:r>
            <a:r>
              <a:rPr lang="en-US" sz="4400" dirty="0">
                <a:solidFill>
                  <a:schemeClr val="accent5">
                    <a:lumMod val="50000"/>
                  </a:schemeClr>
                </a:solidFill>
              </a:rPr>
              <a:t>Externally</a:t>
            </a:r>
            <a:endParaRPr lang="en" sz="4400">
              <a:solidFill>
                <a:schemeClr val="accent5">
                  <a:lumMod val="50000"/>
                </a:schemeClr>
              </a:solidFill>
            </a:endParaRPr>
          </a:p>
        </p:txBody>
      </p:sp>
      <p:pic>
        <p:nvPicPr>
          <p:cNvPr id="6" name="Picture 5" descr="Image result for clean vagina water shower image"/>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64695" y="1694074"/>
            <a:ext cx="4716780" cy="35375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Image result for clean vagina water shower image"/>
          <p:cNvPicPr/>
          <p:nvPr/>
        </p:nvPicPr>
        <p:blipFill>
          <a:blip r:embed="rId5">
            <a:extLst>
              <a:ext uri="{BEBA8EAE-BF5A-486C-A8C5-ECC9F3942E4B}">
                <a14:imgProps xmlns:a14="http://schemas.microsoft.com/office/drawing/2010/main">
                  <a14:imgLayer r:embed="rId6">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05201" y="2641601"/>
            <a:ext cx="5348816" cy="37406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387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264693" y="334314"/>
            <a:ext cx="8879305" cy="1143000"/>
          </a:xfrm>
          <a:prstGeom prst="rect">
            <a:avLst/>
          </a:prstGeom>
        </p:spPr>
        <p:txBody>
          <a:bodyPr wrap="square" lIns="91425" tIns="91425" rIns="91425" bIns="91425" anchor="ctr" anchorCtr="0">
            <a:noAutofit/>
          </a:bodyPr>
          <a:lstStyle/>
          <a:p>
            <a:pPr lvl="0"/>
            <a:r>
              <a:rPr lang="en-US" sz="4400" dirty="0">
                <a:solidFill>
                  <a:schemeClr val="bg1"/>
                </a:solidFill>
              </a:rPr>
              <a:t>#5 </a:t>
            </a:r>
            <a:r>
              <a:rPr lang="en-US" sz="4400" dirty="0">
                <a:solidFill>
                  <a:schemeClr val="tx1"/>
                </a:solidFill>
              </a:rPr>
              <a:t>Keep your genital area </a:t>
            </a:r>
            <a:br>
              <a:rPr lang="en-US" sz="4400" dirty="0">
                <a:solidFill>
                  <a:schemeClr val="tx1"/>
                </a:solidFill>
              </a:rPr>
            </a:br>
            <a:r>
              <a:rPr lang="en-US" sz="4400" dirty="0">
                <a:solidFill>
                  <a:schemeClr val="accent5">
                    <a:lumMod val="50000"/>
                  </a:schemeClr>
                </a:solidFill>
              </a:rPr>
              <a:t>DRY</a:t>
            </a:r>
            <a:r>
              <a:rPr lang="en-US" sz="4400" dirty="0">
                <a:solidFill>
                  <a:schemeClr val="tx1"/>
                </a:solidFill>
              </a:rPr>
              <a:t> and </a:t>
            </a:r>
            <a:r>
              <a:rPr lang="en-US" sz="4400" dirty="0">
                <a:solidFill>
                  <a:schemeClr val="accent6"/>
                </a:solidFill>
              </a:rPr>
              <a:t>CLEAN</a:t>
            </a:r>
            <a:endParaRPr lang="en" sz="4400" dirty="0">
              <a:solidFill>
                <a:schemeClr val="accent6"/>
              </a:solidFill>
            </a:endParaRPr>
          </a:p>
        </p:txBody>
      </p:sp>
      <p:pic>
        <p:nvPicPr>
          <p:cNvPr id="4" name="Content Placeholder 6">
            <a:extLst/>
          </p:cNvPr>
          <p:cNvPicPr>
            <a:picLocks noChangeAspect="1"/>
          </p:cNvPicPr>
          <p:nvPr/>
        </p:nvPicPr>
        <p:blipFill rotWithShape="1">
          <a:blip r:embed="rId3"/>
          <a:srcRect r="1" b="7524"/>
          <a:stretch/>
        </p:blipFill>
        <p:spPr>
          <a:xfrm>
            <a:off x="140214" y="2181725"/>
            <a:ext cx="5503890" cy="3588321"/>
          </a:xfrm>
          <a:prstGeom prst="rect">
            <a:avLst/>
          </a:prstGeom>
          <a:ln>
            <a:noFill/>
          </a:ln>
          <a:effectLst>
            <a:softEdge rad="112500"/>
          </a:effectLst>
        </p:spPr>
      </p:pic>
      <p:pic>
        <p:nvPicPr>
          <p:cNvPr id="5" name="Picture 4">
            <a:extLst/>
          </p:cNvPr>
          <p:cNvPicPr>
            <a:picLocks noChangeAspect="1"/>
          </p:cNvPicPr>
          <p:nvPr/>
        </p:nvPicPr>
        <p:blipFill rotWithShape="1">
          <a:blip r:embed="rId4">
            <a:duotone>
              <a:schemeClr val="accent5">
                <a:shade val="45000"/>
                <a:satMod val="135000"/>
              </a:schemeClr>
              <a:prstClr val="white"/>
            </a:duotone>
            <a:extLst>
              <a:ext uri="{BEBA8EAE-BF5A-486C-A8C5-ECC9F3942E4B}">
                <a14:imgProps xmlns:a14="http://schemas.microsoft.com/office/drawing/2010/main">
                  <a14:imgLayer r:embed="rId5">
                    <a14:imgEffect>
                      <a14:artisticPaintStrokes/>
                    </a14:imgEffect>
                    <a14:imgEffect>
                      <a14:saturation sat="400000"/>
                    </a14:imgEffect>
                  </a14:imgLayer>
                </a14:imgProps>
              </a:ext>
            </a:extLst>
          </a:blip>
          <a:srcRect l="15535" r="35976" b="3"/>
          <a:stretch/>
        </p:blipFill>
        <p:spPr>
          <a:xfrm>
            <a:off x="5748639" y="2181725"/>
            <a:ext cx="3283065" cy="3588321"/>
          </a:xfrm>
          <a:prstGeom prst="rect">
            <a:avLst/>
          </a:prstGeom>
          <a:ln>
            <a:noFill/>
          </a:ln>
          <a:effectLst>
            <a:softEdge rad="112500"/>
          </a:effectLst>
        </p:spPr>
      </p:pic>
    </p:spTree>
    <p:extLst>
      <p:ext uri="{BB962C8B-B14F-4D97-AF65-F5344CB8AC3E}">
        <p14:creationId xmlns:p14="http://schemas.microsoft.com/office/powerpoint/2010/main" val="2069806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140214" y="161319"/>
            <a:ext cx="8879305" cy="1143000"/>
          </a:xfrm>
          <a:prstGeom prst="rect">
            <a:avLst/>
          </a:prstGeom>
        </p:spPr>
        <p:txBody>
          <a:bodyPr wrap="square" lIns="91425" tIns="91425" rIns="91425" bIns="91425" anchor="ctr" anchorCtr="0">
            <a:noAutofit/>
          </a:bodyPr>
          <a:lstStyle/>
          <a:p>
            <a:pPr lvl="0"/>
            <a:r>
              <a:rPr lang="en-US" sz="4400" dirty="0">
                <a:solidFill>
                  <a:schemeClr val="bg1"/>
                </a:solidFill>
              </a:rPr>
              <a:t>#6 </a:t>
            </a:r>
            <a:r>
              <a:rPr lang="en-US" sz="4400" dirty="0">
                <a:solidFill>
                  <a:schemeClr val="tx1"/>
                </a:solidFill>
              </a:rPr>
              <a:t>Be </a:t>
            </a:r>
            <a:r>
              <a:rPr lang="en-US" sz="4400" dirty="0">
                <a:solidFill>
                  <a:schemeClr val="accent6"/>
                </a:solidFill>
              </a:rPr>
              <a:t>WARY</a:t>
            </a:r>
            <a:r>
              <a:rPr lang="en-US" sz="4400" dirty="0">
                <a:solidFill>
                  <a:schemeClr val="tx1"/>
                </a:solidFill>
              </a:rPr>
              <a:t> of shaving</a:t>
            </a:r>
            <a:endParaRPr lang="en" sz="4400">
              <a:solidFill>
                <a:schemeClr val="accent6"/>
              </a:solidFill>
            </a:endParaRPr>
          </a:p>
        </p:txBody>
      </p:sp>
      <p:pic>
        <p:nvPicPr>
          <p:cNvPr id="2054" name="Picture 6" descr="Image result for clean vagina no shaving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28650" t="8692" r="24188" b="8733"/>
          <a:stretch/>
        </p:blipFill>
        <p:spPr bwMode="auto">
          <a:xfrm>
            <a:off x="452709" y="1415528"/>
            <a:ext cx="4312509" cy="42472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Image result for clean vagina no shaving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3433" y="2755557"/>
            <a:ext cx="4706086" cy="3525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731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140214" y="161319"/>
            <a:ext cx="8879305" cy="1143000"/>
          </a:xfrm>
          <a:prstGeom prst="rect">
            <a:avLst/>
          </a:prstGeom>
        </p:spPr>
        <p:txBody>
          <a:bodyPr wrap="square" lIns="91425" tIns="91425" rIns="91425" bIns="91425" anchor="ctr" anchorCtr="0">
            <a:noAutofit/>
          </a:bodyPr>
          <a:lstStyle/>
          <a:p>
            <a:pPr lvl="0"/>
            <a:r>
              <a:rPr lang="en-US" sz="4400">
                <a:solidFill>
                  <a:schemeClr val="bg1"/>
                </a:solidFill>
              </a:rPr>
              <a:t>#7 </a:t>
            </a:r>
            <a:r>
              <a:rPr lang="en-US" sz="4400" dirty="0">
                <a:solidFill>
                  <a:schemeClr val="tx1"/>
                </a:solidFill>
              </a:rPr>
              <a:t>Practice good overall health</a:t>
            </a:r>
            <a:endParaRPr lang="en" sz="4400" dirty="0">
              <a:solidFill>
                <a:schemeClr val="accent6"/>
              </a:solidFill>
            </a:endParaRPr>
          </a:p>
        </p:txBody>
      </p:sp>
      <p:pic>
        <p:nvPicPr>
          <p:cNvPr id="2050" name="Picture 2" descr="Image result for tips for healthy reproductive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987" y="1304319"/>
            <a:ext cx="6347013" cy="35701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4" descr="Image result for no smoking drugs or alcohol"/>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6307" y="4464423"/>
            <a:ext cx="5657626" cy="19192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1088257" y="3766391"/>
            <a:ext cx="872355" cy="523220"/>
          </a:xfrm>
          <a:prstGeom prst="rect">
            <a:avLst/>
          </a:prstGeom>
        </p:spPr>
        <p:txBody>
          <a:bodyPr wrap="none">
            <a:spAutoFit/>
          </a:bodyPr>
          <a:lstStyle/>
          <a:p>
            <a:pPr lvl="0"/>
            <a:r>
              <a:rPr lang="en" sz="2800" b="1">
                <a:solidFill>
                  <a:schemeClr val="accent5">
                    <a:lumMod val="50000"/>
                  </a:schemeClr>
                </a:solidFill>
                <a:latin typeface="Permanent Marker"/>
                <a:ea typeface="Permanent Marker"/>
                <a:cs typeface="Permanent Marker"/>
                <a:sym typeface="Permanent Marker"/>
              </a:rPr>
              <a:t>Diet</a:t>
            </a:r>
          </a:p>
        </p:txBody>
      </p:sp>
      <p:sp>
        <p:nvSpPr>
          <p:cNvPr id="8" name="Rectangle 7"/>
          <p:cNvSpPr/>
          <p:nvPr/>
        </p:nvSpPr>
        <p:spPr>
          <a:xfrm>
            <a:off x="413682" y="2756623"/>
            <a:ext cx="1813317" cy="523220"/>
          </a:xfrm>
          <a:prstGeom prst="rect">
            <a:avLst/>
          </a:prstGeom>
        </p:spPr>
        <p:txBody>
          <a:bodyPr wrap="none">
            <a:spAutoFit/>
          </a:bodyPr>
          <a:lstStyle/>
          <a:p>
            <a:pPr lvl="0"/>
            <a:r>
              <a:rPr lang="en" sz="2800" b="1">
                <a:solidFill>
                  <a:srgbClr val="7030A0"/>
                </a:solidFill>
                <a:latin typeface="Permanent Marker"/>
                <a:ea typeface="Permanent Marker"/>
                <a:cs typeface="Permanent Marker"/>
                <a:sym typeface="Permanent Marker"/>
              </a:rPr>
              <a:t>Excercise</a:t>
            </a:r>
          </a:p>
        </p:txBody>
      </p:sp>
      <p:sp>
        <p:nvSpPr>
          <p:cNvPr id="9" name="Rectangle 8"/>
          <p:cNvSpPr/>
          <p:nvPr/>
        </p:nvSpPr>
        <p:spPr>
          <a:xfrm>
            <a:off x="6228517" y="5424058"/>
            <a:ext cx="1742785" cy="523220"/>
          </a:xfrm>
          <a:prstGeom prst="rect">
            <a:avLst/>
          </a:prstGeom>
        </p:spPr>
        <p:txBody>
          <a:bodyPr wrap="none">
            <a:spAutoFit/>
          </a:bodyPr>
          <a:lstStyle/>
          <a:p>
            <a:pPr lvl="0"/>
            <a:r>
              <a:rPr lang="en" sz="2800" b="1">
                <a:solidFill>
                  <a:schemeClr val="accent5">
                    <a:lumMod val="50000"/>
                  </a:schemeClr>
                </a:solidFill>
                <a:latin typeface="Permanent Marker"/>
                <a:ea typeface="Permanent Marker"/>
                <a:cs typeface="Permanent Marker"/>
                <a:sym typeface="Permanent Marker"/>
              </a:rPr>
              <a:t>Lifestyle</a:t>
            </a:r>
          </a:p>
        </p:txBody>
      </p:sp>
      <p:sp>
        <p:nvSpPr>
          <p:cNvPr id="10" name="Rectangle 9"/>
          <p:cNvSpPr/>
          <p:nvPr/>
        </p:nvSpPr>
        <p:spPr>
          <a:xfrm>
            <a:off x="1524435" y="1902723"/>
            <a:ext cx="1148071" cy="523220"/>
          </a:xfrm>
          <a:prstGeom prst="rect">
            <a:avLst/>
          </a:prstGeom>
        </p:spPr>
        <p:txBody>
          <a:bodyPr wrap="none">
            <a:spAutoFit/>
          </a:bodyPr>
          <a:lstStyle/>
          <a:p>
            <a:pPr lvl="0"/>
            <a:r>
              <a:rPr lang="en" sz="2800" b="1">
                <a:solidFill>
                  <a:schemeClr val="accent2">
                    <a:lumMod val="50000"/>
                  </a:schemeClr>
                </a:solidFill>
                <a:latin typeface="Permanent Marker"/>
                <a:ea typeface="Permanent Marker"/>
                <a:cs typeface="Permanent Marker"/>
                <a:sym typeface="Permanent Marker"/>
              </a:rPr>
              <a:t>Sleep</a:t>
            </a:r>
          </a:p>
        </p:txBody>
      </p:sp>
    </p:spTree>
    <p:extLst>
      <p:ext uri="{BB962C8B-B14F-4D97-AF65-F5344CB8AC3E}">
        <p14:creationId xmlns:p14="http://schemas.microsoft.com/office/powerpoint/2010/main" val="4101270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ctrTitle" idx="4294967295"/>
          </p:nvPr>
        </p:nvSpPr>
        <p:spPr>
          <a:xfrm>
            <a:off x="593437" y="538696"/>
            <a:ext cx="7772400" cy="1193400"/>
          </a:xfrm>
          <a:prstGeom prst="rect">
            <a:avLst/>
          </a:prstGeom>
        </p:spPr>
        <p:txBody>
          <a:bodyPr wrap="square" lIns="91425" tIns="91425" rIns="91425" bIns="91425" anchor="ctr" anchorCtr="0">
            <a:noAutofit/>
          </a:bodyPr>
          <a:lstStyle/>
          <a:p>
            <a:pPr marL="0" lvl="0" indent="0" algn="l" rtl="0">
              <a:spcBef>
                <a:spcPts val="0"/>
              </a:spcBef>
              <a:buNone/>
            </a:pPr>
            <a:r>
              <a:rPr lang="en" sz="7200" b="1" u="sng">
                <a:solidFill>
                  <a:srgbClr val="F5A500"/>
                </a:solidFill>
                <a:latin typeface="Source Sans Pro"/>
                <a:ea typeface="Source Sans Pro"/>
                <a:cs typeface="Source Sans Pro"/>
                <a:sym typeface="Source Sans Pro"/>
              </a:rPr>
              <a:t>Outline:</a:t>
            </a:r>
          </a:p>
        </p:txBody>
      </p:sp>
      <p:sp>
        <p:nvSpPr>
          <p:cNvPr id="256" name="Shape 256"/>
          <p:cNvSpPr txBox="1">
            <a:spLocks noGrp="1"/>
          </p:cNvSpPr>
          <p:nvPr>
            <p:ph type="subTitle" idx="4294967295"/>
          </p:nvPr>
        </p:nvSpPr>
        <p:spPr>
          <a:xfrm>
            <a:off x="1064491" y="3083763"/>
            <a:ext cx="7772400" cy="617700"/>
          </a:xfrm>
          <a:prstGeom prst="rect">
            <a:avLst/>
          </a:prstGeom>
        </p:spPr>
        <p:txBody>
          <a:bodyPr wrap="square" lIns="91425" tIns="91425" rIns="91425" bIns="91425" anchor="t" anchorCtr="0">
            <a:noAutofit/>
          </a:bodyPr>
          <a:lstStyle/>
          <a:p>
            <a:pPr marL="0" lvl="0" indent="0" algn="l" rtl="0">
              <a:spcBef>
                <a:spcPts val="0"/>
              </a:spcBef>
              <a:buNone/>
            </a:pPr>
            <a:r>
              <a:rPr lang="en" sz="3200">
                <a:solidFill>
                  <a:srgbClr val="F5A500"/>
                </a:solidFill>
                <a:latin typeface="Permanent Marker"/>
                <a:ea typeface="Permanent Marker"/>
                <a:cs typeface="Permanent Marker"/>
                <a:sym typeface="Permanent Marker"/>
              </a:rPr>
              <a:t>Identifying problems</a:t>
            </a:r>
          </a:p>
        </p:txBody>
      </p:sp>
      <p:sp>
        <p:nvSpPr>
          <p:cNvPr id="257" name="Shape 257"/>
          <p:cNvSpPr txBox="1">
            <a:spLocks noGrp="1"/>
          </p:cNvSpPr>
          <p:nvPr>
            <p:ph type="ctrTitle" idx="4294967295"/>
          </p:nvPr>
        </p:nvSpPr>
        <p:spPr>
          <a:xfrm>
            <a:off x="3156529" y="3751662"/>
            <a:ext cx="7772400" cy="1193400"/>
          </a:xfrm>
          <a:prstGeom prst="rect">
            <a:avLst/>
          </a:prstGeom>
        </p:spPr>
        <p:txBody>
          <a:bodyPr wrap="square" lIns="91425" tIns="91425" rIns="91425" bIns="91425" anchor="ctr" anchorCtr="0">
            <a:noAutofit/>
          </a:bodyPr>
          <a:lstStyle/>
          <a:p>
            <a:pPr marL="0" lvl="0" indent="0" algn="l" rtl="0">
              <a:spcBef>
                <a:spcPts val="0"/>
              </a:spcBef>
              <a:buNone/>
            </a:pPr>
            <a:r>
              <a:rPr lang="en" sz="4000" b="1">
                <a:solidFill>
                  <a:srgbClr val="0198AD"/>
                </a:solidFill>
                <a:latin typeface="Source Sans Pro"/>
                <a:ea typeface="Source Sans Pro"/>
                <a:cs typeface="Source Sans Pro"/>
                <a:sym typeface="Source Sans Pro"/>
              </a:rPr>
              <a:t>Staying healthy</a:t>
            </a:r>
          </a:p>
        </p:txBody>
      </p:sp>
      <p:sp>
        <p:nvSpPr>
          <p:cNvPr id="258" name="Shape 258"/>
          <p:cNvSpPr txBox="1">
            <a:spLocks noGrp="1"/>
          </p:cNvSpPr>
          <p:nvPr>
            <p:ph type="subTitle" idx="4294967295"/>
          </p:nvPr>
        </p:nvSpPr>
        <p:spPr>
          <a:xfrm>
            <a:off x="3997039" y="5852835"/>
            <a:ext cx="7772400" cy="617700"/>
          </a:xfrm>
          <a:prstGeom prst="rect">
            <a:avLst/>
          </a:prstGeom>
        </p:spPr>
        <p:txBody>
          <a:bodyPr wrap="square" lIns="91425" tIns="91425" rIns="91425" bIns="91425" anchor="t" anchorCtr="0">
            <a:noAutofit/>
          </a:bodyPr>
          <a:lstStyle/>
          <a:p>
            <a:pPr marL="0" lvl="0" indent="0" algn="l" rtl="0">
              <a:spcBef>
                <a:spcPts val="0"/>
              </a:spcBef>
              <a:buNone/>
            </a:pPr>
            <a:r>
              <a:rPr lang="en" sz="3200">
                <a:solidFill>
                  <a:srgbClr val="0198AD"/>
                </a:solidFill>
                <a:latin typeface="Permanent Marker"/>
                <a:ea typeface="Permanent Marker"/>
                <a:cs typeface="Permanent Marker"/>
                <a:sym typeface="Permanent Marker"/>
              </a:rPr>
              <a:t>Ring use 101</a:t>
            </a:r>
          </a:p>
        </p:txBody>
      </p:sp>
      <p:sp>
        <p:nvSpPr>
          <p:cNvPr id="260" name="Shape 260"/>
          <p:cNvSpPr txBox="1">
            <a:spLocks noGrp="1"/>
          </p:cNvSpPr>
          <p:nvPr>
            <p:ph type="subTitle" idx="4294967295"/>
          </p:nvPr>
        </p:nvSpPr>
        <p:spPr>
          <a:xfrm>
            <a:off x="2325256" y="2046430"/>
            <a:ext cx="7772400" cy="617700"/>
          </a:xfrm>
          <a:prstGeom prst="rect">
            <a:avLst/>
          </a:prstGeom>
        </p:spPr>
        <p:txBody>
          <a:bodyPr wrap="square" lIns="91425" tIns="91425" rIns="91425" bIns="91425" anchor="t" anchorCtr="0">
            <a:noAutofit/>
          </a:bodyPr>
          <a:lstStyle/>
          <a:p>
            <a:pPr marL="0" lvl="0" indent="0" algn="l" rtl="0">
              <a:spcBef>
                <a:spcPts val="0"/>
              </a:spcBef>
              <a:buNone/>
            </a:pPr>
            <a:r>
              <a:rPr lang="en" sz="3600">
                <a:solidFill>
                  <a:srgbClr val="FE344D"/>
                </a:solidFill>
                <a:latin typeface="Permanent Marker"/>
                <a:ea typeface="Permanent Marker"/>
                <a:cs typeface="Permanent Marker"/>
                <a:sym typeface="Permanent Marker"/>
              </a:rPr>
              <a:t>Anatomy</a:t>
            </a:r>
          </a:p>
        </p:txBody>
      </p:sp>
      <p:sp>
        <p:nvSpPr>
          <p:cNvPr id="9" name="Shape 260"/>
          <p:cNvSpPr txBox="1">
            <a:spLocks/>
          </p:cNvSpPr>
          <p:nvPr/>
        </p:nvSpPr>
        <p:spPr>
          <a:xfrm>
            <a:off x="1678710" y="5041753"/>
            <a:ext cx="7772400" cy="617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859CB1"/>
              </a:buClr>
              <a:buSzPts val="3000"/>
              <a:buFont typeface="Source Sans Pro"/>
              <a:buChar char="▸"/>
              <a:defRPr sz="3000" b="0" i="0" u="none" strike="noStrike" cap="none">
                <a:solidFill>
                  <a:srgbClr val="2C343B"/>
                </a:solidFill>
                <a:latin typeface="Source Sans Pro"/>
                <a:ea typeface="Source Sans Pro"/>
                <a:cs typeface="Source Sans Pro"/>
                <a:sym typeface="Source Sans Pro"/>
              </a:defRPr>
            </a:lvl1pPr>
            <a:lvl2pPr marR="0" lvl="1" algn="l" rtl="0">
              <a:lnSpc>
                <a:spcPct val="100000"/>
              </a:lnSpc>
              <a:spcBef>
                <a:spcPts val="480"/>
              </a:spcBef>
              <a:spcAft>
                <a:spcPts val="0"/>
              </a:spcAft>
              <a:buClr>
                <a:srgbClr val="859CB1"/>
              </a:buClr>
              <a:buSzPts val="2400"/>
              <a:buFont typeface="Source Sans Pro"/>
              <a:buChar char="○"/>
              <a:defRPr sz="2400" b="0" i="0" u="none" strike="noStrike" cap="none">
                <a:solidFill>
                  <a:srgbClr val="2C343B"/>
                </a:solidFill>
                <a:latin typeface="Source Sans Pro"/>
                <a:ea typeface="Source Sans Pro"/>
                <a:cs typeface="Source Sans Pro"/>
                <a:sym typeface="Source Sans Pro"/>
              </a:defRPr>
            </a:lvl2pPr>
            <a:lvl3pPr marR="0" lvl="2" algn="l" rtl="0">
              <a:lnSpc>
                <a:spcPct val="100000"/>
              </a:lnSpc>
              <a:spcBef>
                <a:spcPts val="480"/>
              </a:spcBef>
              <a:spcAft>
                <a:spcPts val="0"/>
              </a:spcAft>
              <a:buClr>
                <a:srgbClr val="859CB1"/>
              </a:buClr>
              <a:buSzPts val="2400"/>
              <a:buFont typeface="Source Sans Pro"/>
              <a:buChar char="■"/>
              <a:defRPr sz="2400" b="0" i="0" u="none" strike="noStrike" cap="none">
                <a:solidFill>
                  <a:srgbClr val="2C343B"/>
                </a:solidFill>
                <a:latin typeface="Source Sans Pro"/>
                <a:ea typeface="Source Sans Pro"/>
                <a:cs typeface="Source Sans Pro"/>
                <a:sym typeface="Source Sans Pro"/>
              </a:defRPr>
            </a:lvl3pPr>
            <a:lvl4pPr marR="0" lvl="3" algn="l" rtl="0">
              <a:lnSpc>
                <a:spcPct val="100000"/>
              </a:lnSpc>
              <a:spcBef>
                <a:spcPts val="360"/>
              </a:spcBef>
              <a:spcAft>
                <a:spcPts val="0"/>
              </a:spcAft>
              <a:buClr>
                <a:srgbClr val="859CB1"/>
              </a:buClr>
              <a:buSzPts val="1800"/>
              <a:buFont typeface="Source Sans Pro"/>
              <a:buChar char="●"/>
              <a:defRPr sz="1800" b="0" i="0" u="none" strike="noStrike" cap="none">
                <a:solidFill>
                  <a:srgbClr val="2C343B"/>
                </a:solidFill>
                <a:latin typeface="Source Sans Pro"/>
                <a:ea typeface="Source Sans Pro"/>
                <a:cs typeface="Source Sans Pro"/>
                <a:sym typeface="Source Sans Pro"/>
              </a:defRPr>
            </a:lvl4pPr>
            <a:lvl5pPr marR="0" lvl="4" algn="l" rtl="0">
              <a:lnSpc>
                <a:spcPct val="100000"/>
              </a:lnSpc>
              <a:spcBef>
                <a:spcPts val="360"/>
              </a:spcBef>
              <a:spcAft>
                <a:spcPts val="0"/>
              </a:spcAft>
              <a:buClr>
                <a:srgbClr val="859CB1"/>
              </a:buClr>
              <a:buSzPts val="1800"/>
              <a:buFont typeface="Source Sans Pro"/>
              <a:buChar char="○"/>
              <a:defRPr sz="1800" b="0" i="0" u="none" strike="noStrike" cap="none">
                <a:solidFill>
                  <a:srgbClr val="2C343B"/>
                </a:solidFill>
                <a:latin typeface="Source Sans Pro"/>
                <a:ea typeface="Source Sans Pro"/>
                <a:cs typeface="Source Sans Pro"/>
                <a:sym typeface="Source Sans Pro"/>
              </a:defRPr>
            </a:lvl5pPr>
            <a:lvl6pPr marR="0" lvl="5" algn="l" rtl="0">
              <a:lnSpc>
                <a:spcPct val="100000"/>
              </a:lnSpc>
              <a:spcBef>
                <a:spcPts val="360"/>
              </a:spcBef>
              <a:spcAft>
                <a:spcPts val="0"/>
              </a:spcAft>
              <a:buClr>
                <a:srgbClr val="859CB1"/>
              </a:buClr>
              <a:buSzPts val="1800"/>
              <a:buFont typeface="Source Sans Pro"/>
              <a:buChar char="■"/>
              <a:defRPr sz="1800" b="0" i="0" u="none" strike="noStrike" cap="none">
                <a:solidFill>
                  <a:srgbClr val="2C343B"/>
                </a:solidFill>
                <a:latin typeface="Source Sans Pro"/>
                <a:ea typeface="Source Sans Pro"/>
                <a:cs typeface="Source Sans Pro"/>
                <a:sym typeface="Source Sans Pro"/>
              </a:defRPr>
            </a:lvl6pPr>
            <a:lvl7pPr marR="0" lvl="6" algn="l" rtl="0">
              <a:lnSpc>
                <a:spcPct val="100000"/>
              </a:lnSpc>
              <a:spcBef>
                <a:spcPts val="360"/>
              </a:spcBef>
              <a:spcAft>
                <a:spcPts val="0"/>
              </a:spcAft>
              <a:buClr>
                <a:srgbClr val="859CB1"/>
              </a:buClr>
              <a:buSzPts val="1800"/>
              <a:buFont typeface="Source Sans Pro"/>
              <a:buChar char="●"/>
              <a:defRPr sz="1800" b="0" i="0" u="none" strike="noStrike" cap="none">
                <a:solidFill>
                  <a:srgbClr val="2C343B"/>
                </a:solidFill>
                <a:latin typeface="Source Sans Pro"/>
                <a:ea typeface="Source Sans Pro"/>
                <a:cs typeface="Source Sans Pro"/>
                <a:sym typeface="Source Sans Pro"/>
              </a:defRPr>
            </a:lvl7pPr>
            <a:lvl8pPr marR="0" lvl="7" algn="l" rtl="0">
              <a:lnSpc>
                <a:spcPct val="100000"/>
              </a:lnSpc>
              <a:spcBef>
                <a:spcPts val="360"/>
              </a:spcBef>
              <a:spcAft>
                <a:spcPts val="0"/>
              </a:spcAft>
              <a:buClr>
                <a:srgbClr val="859CB1"/>
              </a:buClr>
              <a:buSzPts val="1800"/>
              <a:buFont typeface="Source Sans Pro"/>
              <a:buChar char="○"/>
              <a:defRPr sz="1800" b="0" i="0" u="none" strike="noStrike" cap="none">
                <a:solidFill>
                  <a:srgbClr val="2C343B"/>
                </a:solidFill>
                <a:latin typeface="Source Sans Pro"/>
                <a:ea typeface="Source Sans Pro"/>
                <a:cs typeface="Source Sans Pro"/>
                <a:sym typeface="Source Sans Pro"/>
              </a:defRPr>
            </a:lvl8pPr>
            <a:lvl9pPr marR="0" lvl="8" algn="l" rtl="0">
              <a:lnSpc>
                <a:spcPct val="100000"/>
              </a:lnSpc>
              <a:spcBef>
                <a:spcPts val="360"/>
              </a:spcBef>
              <a:spcAft>
                <a:spcPts val="0"/>
              </a:spcAft>
              <a:buClr>
                <a:srgbClr val="859CB1"/>
              </a:buClr>
              <a:buSzPts val="1800"/>
              <a:buFont typeface="Source Sans Pro"/>
              <a:buChar char="■"/>
              <a:defRPr sz="1800" b="0" i="0" u="none" strike="noStrike" cap="none">
                <a:solidFill>
                  <a:srgbClr val="2C343B"/>
                </a:solidFill>
                <a:latin typeface="Source Sans Pro"/>
                <a:ea typeface="Source Sans Pro"/>
                <a:cs typeface="Source Sans Pro"/>
                <a:sym typeface="Source Sans Pro"/>
              </a:defRPr>
            </a:lvl9pPr>
          </a:lstStyle>
          <a:p>
            <a:pPr>
              <a:spcBef>
                <a:spcPts val="0"/>
              </a:spcBef>
              <a:buFont typeface="Source Sans Pro"/>
              <a:buNone/>
            </a:pPr>
            <a:r>
              <a:rPr lang="en" sz="3200" b="1">
                <a:solidFill>
                  <a:srgbClr val="FE344D"/>
                </a:solidFill>
                <a:latin typeface="Permanent Marker" panose="020B0604020202020204" charset="0"/>
                <a:ea typeface="Permanent Marker" panose="020B0604020202020204" charset="0"/>
                <a:cs typeface="Permanent Marker"/>
                <a:sym typeface="Permanent Marker"/>
              </a:rPr>
              <a:t>Menstrual cycle</a:t>
            </a:r>
          </a:p>
        </p:txBody>
      </p:sp>
      <p:sp>
        <p:nvSpPr>
          <p:cNvPr id="10" name="Shape 346"/>
          <p:cNvSpPr/>
          <p:nvPr/>
        </p:nvSpPr>
        <p:spPr>
          <a:xfrm>
            <a:off x="5246255" y="675051"/>
            <a:ext cx="3282654" cy="2272358"/>
          </a:xfrm>
          <a:custGeom>
            <a:avLst/>
            <a:gdLst/>
            <a:ahLst/>
            <a:cxnLst/>
            <a:rect l="0" t="0" r="0" b="0"/>
            <a:pathLst>
              <a:path w="17107" h="21949" extrusionOk="0">
                <a:moveTo>
                  <a:pt x="9198" y="1679"/>
                </a:moveTo>
                <a:lnTo>
                  <a:pt x="9198" y="1947"/>
                </a:lnTo>
                <a:lnTo>
                  <a:pt x="9247" y="2190"/>
                </a:lnTo>
                <a:lnTo>
                  <a:pt x="9296" y="2385"/>
                </a:lnTo>
                <a:lnTo>
                  <a:pt x="9344" y="2482"/>
                </a:lnTo>
                <a:lnTo>
                  <a:pt x="9417" y="2531"/>
                </a:lnTo>
                <a:lnTo>
                  <a:pt x="9515" y="2604"/>
                </a:lnTo>
                <a:lnTo>
                  <a:pt x="9612" y="2604"/>
                </a:lnTo>
                <a:lnTo>
                  <a:pt x="9709" y="2580"/>
                </a:lnTo>
                <a:lnTo>
                  <a:pt x="9758" y="2531"/>
                </a:lnTo>
                <a:lnTo>
                  <a:pt x="9782" y="2482"/>
                </a:lnTo>
                <a:lnTo>
                  <a:pt x="9831" y="2385"/>
                </a:lnTo>
                <a:lnTo>
                  <a:pt x="9855" y="2263"/>
                </a:lnTo>
                <a:lnTo>
                  <a:pt x="9831" y="2409"/>
                </a:lnTo>
                <a:lnTo>
                  <a:pt x="9806" y="2555"/>
                </a:lnTo>
                <a:lnTo>
                  <a:pt x="9758" y="2677"/>
                </a:lnTo>
                <a:lnTo>
                  <a:pt x="9661" y="2799"/>
                </a:lnTo>
                <a:lnTo>
                  <a:pt x="9563" y="2847"/>
                </a:lnTo>
                <a:lnTo>
                  <a:pt x="9466" y="2872"/>
                </a:lnTo>
                <a:lnTo>
                  <a:pt x="9320" y="2847"/>
                </a:lnTo>
                <a:lnTo>
                  <a:pt x="9198" y="2774"/>
                </a:lnTo>
                <a:lnTo>
                  <a:pt x="9077" y="2701"/>
                </a:lnTo>
                <a:lnTo>
                  <a:pt x="8979" y="2628"/>
                </a:lnTo>
                <a:lnTo>
                  <a:pt x="8906" y="2531"/>
                </a:lnTo>
                <a:lnTo>
                  <a:pt x="8858" y="2434"/>
                </a:lnTo>
                <a:lnTo>
                  <a:pt x="8809" y="2312"/>
                </a:lnTo>
                <a:lnTo>
                  <a:pt x="8809" y="2190"/>
                </a:lnTo>
                <a:lnTo>
                  <a:pt x="8833" y="2093"/>
                </a:lnTo>
                <a:lnTo>
                  <a:pt x="8858" y="1971"/>
                </a:lnTo>
                <a:lnTo>
                  <a:pt x="8931" y="1898"/>
                </a:lnTo>
                <a:lnTo>
                  <a:pt x="9004" y="1801"/>
                </a:lnTo>
                <a:lnTo>
                  <a:pt x="9101" y="1728"/>
                </a:lnTo>
                <a:lnTo>
                  <a:pt x="9198" y="1679"/>
                </a:lnTo>
                <a:close/>
                <a:moveTo>
                  <a:pt x="12483" y="1850"/>
                </a:moveTo>
                <a:lnTo>
                  <a:pt x="12507" y="2142"/>
                </a:lnTo>
                <a:lnTo>
                  <a:pt x="12556" y="2288"/>
                </a:lnTo>
                <a:lnTo>
                  <a:pt x="12605" y="2409"/>
                </a:lnTo>
                <a:lnTo>
                  <a:pt x="12629" y="2434"/>
                </a:lnTo>
                <a:lnTo>
                  <a:pt x="12653" y="2482"/>
                </a:lnTo>
                <a:lnTo>
                  <a:pt x="12751" y="2482"/>
                </a:lnTo>
                <a:lnTo>
                  <a:pt x="12848" y="2458"/>
                </a:lnTo>
                <a:lnTo>
                  <a:pt x="12921" y="2409"/>
                </a:lnTo>
                <a:lnTo>
                  <a:pt x="12970" y="2288"/>
                </a:lnTo>
                <a:lnTo>
                  <a:pt x="13018" y="2190"/>
                </a:lnTo>
                <a:lnTo>
                  <a:pt x="13043" y="2069"/>
                </a:lnTo>
                <a:lnTo>
                  <a:pt x="13043" y="1947"/>
                </a:lnTo>
                <a:lnTo>
                  <a:pt x="13140" y="1971"/>
                </a:lnTo>
                <a:lnTo>
                  <a:pt x="13213" y="2020"/>
                </a:lnTo>
                <a:lnTo>
                  <a:pt x="13286" y="2093"/>
                </a:lnTo>
                <a:lnTo>
                  <a:pt x="13359" y="2190"/>
                </a:lnTo>
                <a:lnTo>
                  <a:pt x="13432" y="2312"/>
                </a:lnTo>
                <a:lnTo>
                  <a:pt x="13456" y="2434"/>
                </a:lnTo>
                <a:lnTo>
                  <a:pt x="13432" y="2580"/>
                </a:lnTo>
                <a:lnTo>
                  <a:pt x="13408" y="2628"/>
                </a:lnTo>
                <a:lnTo>
                  <a:pt x="13383" y="2701"/>
                </a:lnTo>
                <a:lnTo>
                  <a:pt x="13286" y="2774"/>
                </a:lnTo>
                <a:lnTo>
                  <a:pt x="13164" y="2847"/>
                </a:lnTo>
                <a:lnTo>
                  <a:pt x="13043" y="2872"/>
                </a:lnTo>
                <a:lnTo>
                  <a:pt x="12921" y="2896"/>
                </a:lnTo>
                <a:lnTo>
                  <a:pt x="12629" y="2896"/>
                </a:lnTo>
                <a:lnTo>
                  <a:pt x="12386" y="2872"/>
                </a:lnTo>
                <a:lnTo>
                  <a:pt x="12264" y="2799"/>
                </a:lnTo>
                <a:lnTo>
                  <a:pt x="12167" y="2726"/>
                </a:lnTo>
                <a:lnTo>
                  <a:pt x="12094" y="2628"/>
                </a:lnTo>
                <a:lnTo>
                  <a:pt x="12069" y="2507"/>
                </a:lnTo>
                <a:lnTo>
                  <a:pt x="12094" y="2385"/>
                </a:lnTo>
                <a:lnTo>
                  <a:pt x="12118" y="2263"/>
                </a:lnTo>
                <a:lnTo>
                  <a:pt x="12167" y="2166"/>
                </a:lnTo>
                <a:lnTo>
                  <a:pt x="12240" y="2044"/>
                </a:lnTo>
                <a:lnTo>
                  <a:pt x="12361" y="1923"/>
                </a:lnTo>
                <a:lnTo>
                  <a:pt x="12483" y="1850"/>
                </a:lnTo>
                <a:close/>
                <a:moveTo>
                  <a:pt x="5865" y="1825"/>
                </a:moveTo>
                <a:lnTo>
                  <a:pt x="5840" y="1874"/>
                </a:lnTo>
                <a:lnTo>
                  <a:pt x="5840" y="2069"/>
                </a:lnTo>
                <a:lnTo>
                  <a:pt x="5840" y="2288"/>
                </a:lnTo>
                <a:lnTo>
                  <a:pt x="5865" y="2385"/>
                </a:lnTo>
                <a:lnTo>
                  <a:pt x="5889" y="2482"/>
                </a:lnTo>
                <a:lnTo>
                  <a:pt x="5938" y="2580"/>
                </a:lnTo>
                <a:lnTo>
                  <a:pt x="6011" y="2628"/>
                </a:lnTo>
                <a:lnTo>
                  <a:pt x="6132" y="2677"/>
                </a:lnTo>
                <a:lnTo>
                  <a:pt x="6230" y="2653"/>
                </a:lnTo>
                <a:lnTo>
                  <a:pt x="6327" y="2604"/>
                </a:lnTo>
                <a:lnTo>
                  <a:pt x="6376" y="2531"/>
                </a:lnTo>
                <a:lnTo>
                  <a:pt x="6400" y="2531"/>
                </a:lnTo>
                <a:lnTo>
                  <a:pt x="6424" y="2409"/>
                </a:lnTo>
                <a:lnTo>
                  <a:pt x="6449" y="2288"/>
                </a:lnTo>
                <a:lnTo>
                  <a:pt x="6449" y="1996"/>
                </a:lnTo>
                <a:lnTo>
                  <a:pt x="6522" y="2020"/>
                </a:lnTo>
                <a:lnTo>
                  <a:pt x="6595" y="2117"/>
                </a:lnTo>
                <a:lnTo>
                  <a:pt x="6643" y="2215"/>
                </a:lnTo>
                <a:lnTo>
                  <a:pt x="6643" y="2312"/>
                </a:lnTo>
                <a:lnTo>
                  <a:pt x="6643" y="2531"/>
                </a:lnTo>
                <a:lnTo>
                  <a:pt x="6595" y="2677"/>
                </a:lnTo>
                <a:lnTo>
                  <a:pt x="6522" y="2774"/>
                </a:lnTo>
                <a:lnTo>
                  <a:pt x="6424" y="2872"/>
                </a:lnTo>
                <a:lnTo>
                  <a:pt x="6303" y="2920"/>
                </a:lnTo>
                <a:lnTo>
                  <a:pt x="6181" y="2969"/>
                </a:lnTo>
                <a:lnTo>
                  <a:pt x="6059" y="2993"/>
                </a:lnTo>
                <a:lnTo>
                  <a:pt x="5913" y="2993"/>
                </a:lnTo>
                <a:lnTo>
                  <a:pt x="5792" y="2969"/>
                </a:lnTo>
                <a:lnTo>
                  <a:pt x="5646" y="2896"/>
                </a:lnTo>
                <a:lnTo>
                  <a:pt x="5548" y="2799"/>
                </a:lnTo>
                <a:lnTo>
                  <a:pt x="5475" y="2701"/>
                </a:lnTo>
                <a:lnTo>
                  <a:pt x="5427" y="2580"/>
                </a:lnTo>
                <a:lnTo>
                  <a:pt x="5427" y="2458"/>
                </a:lnTo>
                <a:lnTo>
                  <a:pt x="5451" y="2312"/>
                </a:lnTo>
                <a:lnTo>
                  <a:pt x="5475" y="2190"/>
                </a:lnTo>
                <a:lnTo>
                  <a:pt x="5548" y="2069"/>
                </a:lnTo>
                <a:lnTo>
                  <a:pt x="5694" y="1923"/>
                </a:lnTo>
                <a:lnTo>
                  <a:pt x="5865" y="1825"/>
                </a:lnTo>
                <a:close/>
                <a:moveTo>
                  <a:pt x="2531" y="1825"/>
                </a:moveTo>
                <a:lnTo>
                  <a:pt x="2580" y="2288"/>
                </a:lnTo>
                <a:lnTo>
                  <a:pt x="2604" y="2385"/>
                </a:lnTo>
                <a:lnTo>
                  <a:pt x="2653" y="2458"/>
                </a:lnTo>
                <a:lnTo>
                  <a:pt x="2750" y="2507"/>
                </a:lnTo>
                <a:lnTo>
                  <a:pt x="2847" y="2531"/>
                </a:lnTo>
                <a:lnTo>
                  <a:pt x="2945" y="2507"/>
                </a:lnTo>
                <a:lnTo>
                  <a:pt x="3018" y="2458"/>
                </a:lnTo>
                <a:lnTo>
                  <a:pt x="3066" y="2385"/>
                </a:lnTo>
                <a:lnTo>
                  <a:pt x="3091" y="2288"/>
                </a:lnTo>
                <a:lnTo>
                  <a:pt x="3066" y="1947"/>
                </a:lnTo>
                <a:lnTo>
                  <a:pt x="3115" y="1996"/>
                </a:lnTo>
                <a:lnTo>
                  <a:pt x="3188" y="2044"/>
                </a:lnTo>
                <a:lnTo>
                  <a:pt x="3212" y="2117"/>
                </a:lnTo>
                <a:lnTo>
                  <a:pt x="3237" y="2166"/>
                </a:lnTo>
                <a:lnTo>
                  <a:pt x="3237" y="2336"/>
                </a:lnTo>
                <a:lnTo>
                  <a:pt x="3212" y="2507"/>
                </a:lnTo>
                <a:lnTo>
                  <a:pt x="3139" y="2677"/>
                </a:lnTo>
                <a:lnTo>
                  <a:pt x="3042" y="2823"/>
                </a:lnTo>
                <a:lnTo>
                  <a:pt x="2920" y="2945"/>
                </a:lnTo>
                <a:lnTo>
                  <a:pt x="2774" y="3018"/>
                </a:lnTo>
                <a:lnTo>
                  <a:pt x="2653" y="3066"/>
                </a:lnTo>
                <a:lnTo>
                  <a:pt x="2531" y="3042"/>
                </a:lnTo>
                <a:lnTo>
                  <a:pt x="2409" y="3018"/>
                </a:lnTo>
                <a:lnTo>
                  <a:pt x="2312" y="2945"/>
                </a:lnTo>
                <a:lnTo>
                  <a:pt x="2215" y="2847"/>
                </a:lnTo>
                <a:lnTo>
                  <a:pt x="2142" y="2750"/>
                </a:lnTo>
                <a:lnTo>
                  <a:pt x="2093" y="2653"/>
                </a:lnTo>
                <a:lnTo>
                  <a:pt x="2044" y="2531"/>
                </a:lnTo>
                <a:lnTo>
                  <a:pt x="2044" y="2434"/>
                </a:lnTo>
                <a:lnTo>
                  <a:pt x="2044" y="2361"/>
                </a:lnTo>
                <a:lnTo>
                  <a:pt x="2117" y="2215"/>
                </a:lnTo>
                <a:lnTo>
                  <a:pt x="2190" y="2069"/>
                </a:lnTo>
                <a:lnTo>
                  <a:pt x="2312" y="1947"/>
                </a:lnTo>
                <a:lnTo>
                  <a:pt x="2409" y="1874"/>
                </a:lnTo>
                <a:lnTo>
                  <a:pt x="2531" y="1825"/>
                </a:lnTo>
                <a:close/>
                <a:moveTo>
                  <a:pt x="15598" y="3285"/>
                </a:moveTo>
                <a:lnTo>
                  <a:pt x="15768" y="3310"/>
                </a:lnTo>
                <a:lnTo>
                  <a:pt x="15598" y="3553"/>
                </a:lnTo>
                <a:lnTo>
                  <a:pt x="15598" y="3285"/>
                </a:lnTo>
                <a:close/>
                <a:moveTo>
                  <a:pt x="16328" y="3310"/>
                </a:moveTo>
                <a:lnTo>
                  <a:pt x="16328" y="3577"/>
                </a:lnTo>
                <a:lnTo>
                  <a:pt x="16352" y="3869"/>
                </a:lnTo>
                <a:lnTo>
                  <a:pt x="16011" y="4234"/>
                </a:lnTo>
                <a:lnTo>
                  <a:pt x="15695" y="4623"/>
                </a:lnTo>
                <a:lnTo>
                  <a:pt x="15549" y="4794"/>
                </a:lnTo>
                <a:lnTo>
                  <a:pt x="15573" y="4526"/>
                </a:lnTo>
                <a:lnTo>
                  <a:pt x="15598" y="4404"/>
                </a:lnTo>
                <a:lnTo>
                  <a:pt x="15695" y="4161"/>
                </a:lnTo>
                <a:lnTo>
                  <a:pt x="15817" y="3918"/>
                </a:lnTo>
                <a:lnTo>
                  <a:pt x="15963" y="3626"/>
                </a:lnTo>
                <a:lnTo>
                  <a:pt x="16133" y="3310"/>
                </a:lnTo>
                <a:close/>
                <a:moveTo>
                  <a:pt x="16425" y="4331"/>
                </a:moveTo>
                <a:lnTo>
                  <a:pt x="16547" y="4940"/>
                </a:lnTo>
                <a:lnTo>
                  <a:pt x="16425" y="4988"/>
                </a:lnTo>
                <a:lnTo>
                  <a:pt x="16328" y="5086"/>
                </a:lnTo>
                <a:lnTo>
                  <a:pt x="16133" y="5280"/>
                </a:lnTo>
                <a:lnTo>
                  <a:pt x="15938" y="5499"/>
                </a:lnTo>
                <a:lnTo>
                  <a:pt x="15817" y="5670"/>
                </a:lnTo>
                <a:lnTo>
                  <a:pt x="15549" y="5986"/>
                </a:lnTo>
                <a:lnTo>
                  <a:pt x="15549" y="5864"/>
                </a:lnTo>
                <a:lnTo>
                  <a:pt x="15598" y="5840"/>
                </a:lnTo>
                <a:lnTo>
                  <a:pt x="15646" y="5791"/>
                </a:lnTo>
                <a:lnTo>
                  <a:pt x="15671" y="5718"/>
                </a:lnTo>
                <a:lnTo>
                  <a:pt x="15671" y="5645"/>
                </a:lnTo>
                <a:lnTo>
                  <a:pt x="15671" y="5475"/>
                </a:lnTo>
                <a:lnTo>
                  <a:pt x="15719" y="5305"/>
                </a:lnTo>
                <a:lnTo>
                  <a:pt x="15792" y="5159"/>
                </a:lnTo>
                <a:lnTo>
                  <a:pt x="15890" y="4988"/>
                </a:lnTo>
                <a:lnTo>
                  <a:pt x="16133" y="4696"/>
                </a:lnTo>
                <a:lnTo>
                  <a:pt x="16352" y="4453"/>
                </a:lnTo>
                <a:lnTo>
                  <a:pt x="16425" y="4331"/>
                </a:lnTo>
                <a:close/>
                <a:moveTo>
                  <a:pt x="16571" y="5280"/>
                </a:moveTo>
                <a:lnTo>
                  <a:pt x="16595" y="5621"/>
                </a:lnTo>
                <a:lnTo>
                  <a:pt x="16595" y="6010"/>
                </a:lnTo>
                <a:lnTo>
                  <a:pt x="16401" y="6108"/>
                </a:lnTo>
                <a:lnTo>
                  <a:pt x="16230" y="6254"/>
                </a:lnTo>
                <a:lnTo>
                  <a:pt x="15914" y="6546"/>
                </a:lnTo>
                <a:lnTo>
                  <a:pt x="15719" y="6740"/>
                </a:lnTo>
                <a:lnTo>
                  <a:pt x="15549" y="6959"/>
                </a:lnTo>
                <a:lnTo>
                  <a:pt x="15549" y="6765"/>
                </a:lnTo>
                <a:lnTo>
                  <a:pt x="15622" y="6619"/>
                </a:lnTo>
                <a:lnTo>
                  <a:pt x="15695" y="6497"/>
                </a:lnTo>
                <a:lnTo>
                  <a:pt x="15841" y="6229"/>
                </a:lnTo>
                <a:lnTo>
                  <a:pt x="16036" y="5962"/>
                </a:lnTo>
                <a:lnTo>
                  <a:pt x="16230" y="5670"/>
                </a:lnTo>
                <a:lnTo>
                  <a:pt x="16449" y="5402"/>
                </a:lnTo>
                <a:lnTo>
                  <a:pt x="16571" y="5280"/>
                </a:lnTo>
                <a:close/>
                <a:moveTo>
                  <a:pt x="5743" y="6716"/>
                </a:moveTo>
                <a:lnTo>
                  <a:pt x="5694" y="6740"/>
                </a:lnTo>
                <a:lnTo>
                  <a:pt x="5621" y="6789"/>
                </a:lnTo>
                <a:lnTo>
                  <a:pt x="5475" y="6935"/>
                </a:lnTo>
                <a:lnTo>
                  <a:pt x="5305" y="7105"/>
                </a:lnTo>
                <a:lnTo>
                  <a:pt x="5086" y="7251"/>
                </a:lnTo>
                <a:lnTo>
                  <a:pt x="4867" y="7373"/>
                </a:lnTo>
                <a:lnTo>
                  <a:pt x="4745" y="7422"/>
                </a:lnTo>
                <a:lnTo>
                  <a:pt x="4648" y="7446"/>
                </a:lnTo>
                <a:lnTo>
                  <a:pt x="4429" y="7446"/>
                </a:lnTo>
                <a:lnTo>
                  <a:pt x="4332" y="7397"/>
                </a:lnTo>
                <a:lnTo>
                  <a:pt x="4259" y="7349"/>
                </a:lnTo>
                <a:lnTo>
                  <a:pt x="4186" y="7251"/>
                </a:lnTo>
                <a:lnTo>
                  <a:pt x="4113" y="7130"/>
                </a:lnTo>
                <a:lnTo>
                  <a:pt x="4064" y="7057"/>
                </a:lnTo>
                <a:lnTo>
                  <a:pt x="3991" y="7032"/>
                </a:lnTo>
                <a:lnTo>
                  <a:pt x="3894" y="7032"/>
                </a:lnTo>
                <a:lnTo>
                  <a:pt x="3821" y="7057"/>
                </a:lnTo>
                <a:lnTo>
                  <a:pt x="3553" y="7227"/>
                </a:lnTo>
                <a:lnTo>
                  <a:pt x="3358" y="7324"/>
                </a:lnTo>
                <a:lnTo>
                  <a:pt x="3188" y="7422"/>
                </a:lnTo>
                <a:lnTo>
                  <a:pt x="3042" y="7470"/>
                </a:lnTo>
                <a:lnTo>
                  <a:pt x="2969" y="7470"/>
                </a:lnTo>
                <a:lnTo>
                  <a:pt x="2896" y="7446"/>
                </a:lnTo>
                <a:lnTo>
                  <a:pt x="2847" y="7422"/>
                </a:lnTo>
                <a:lnTo>
                  <a:pt x="2823" y="7349"/>
                </a:lnTo>
                <a:lnTo>
                  <a:pt x="2799" y="7276"/>
                </a:lnTo>
                <a:lnTo>
                  <a:pt x="2799" y="7178"/>
                </a:lnTo>
                <a:lnTo>
                  <a:pt x="2799" y="7130"/>
                </a:lnTo>
                <a:lnTo>
                  <a:pt x="2774" y="7105"/>
                </a:lnTo>
                <a:lnTo>
                  <a:pt x="2726" y="7081"/>
                </a:lnTo>
                <a:lnTo>
                  <a:pt x="2653" y="7081"/>
                </a:lnTo>
                <a:lnTo>
                  <a:pt x="2604" y="7154"/>
                </a:lnTo>
                <a:lnTo>
                  <a:pt x="2555" y="7373"/>
                </a:lnTo>
                <a:lnTo>
                  <a:pt x="2531" y="7470"/>
                </a:lnTo>
                <a:lnTo>
                  <a:pt x="2531" y="7568"/>
                </a:lnTo>
                <a:lnTo>
                  <a:pt x="2555" y="7665"/>
                </a:lnTo>
                <a:lnTo>
                  <a:pt x="2628" y="7762"/>
                </a:lnTo>
                <a:lnTo>
                  <a:pt x="2701" y="7811"/>
                </a:lnTo>
                <a:lnTo>
                  <a:pt x="2823" y="7860"/>
                </a:lnTo>
                <a:lnTo>
                  <a:pt x="2945" y="7884"/>
                </a:lnTo>
                <a:lnTo>
                  <a:pt x="3091" y="7860"/>
                </a:lnTo>
                <a:lnTo>
                  <a:pt x="3212" y="7835"/>
                </a:lnTo>
                <a:lnTo>
                  <a:pt x="3358" y="7787"/>
                </a:lnTo>
                <a:lnTo>
                  <a:pt x="3602" y="7665"/>
                </a:lnTo>
                <a:lnTo>
                  <a:pt x="3845" y="7519"/>
                </a:lnTo>
                <a:lnTo>
                  <a:pt x="3942" y="7641"/>
                </a:lnTo>
                <a:lnTo>
                  <a:pt x="4040" y="7714"/>
                </a:lnTo>
                <a:lnTo>
                  <a:pt x="4137" y="7787"/>
                </a:lnTo>
                <a:lnTo>
                  <a:pt x="4259" y="7835"/>
                </a:lnTo>
                <a:lnTo>
                  <a:pt x="4356" y="7860"/>
                </a:lnTo>
                <a:lnTo>
                  <a:pt x="4478" y="7860"/>
                </a:lnTo>
                <a:lnTo>
                  <a:pt x="4745" y="7835"/>
                </a:lnTo>
                <a:lnTo>
                  <a:pt x="4989" y="7762"/>
                </a:lnTo>
                <a:lnTo>
                  <a:pt x="5232" y="7641"/>
                </a:lnTo>
                <a:lnTo>
                  <a:pt x="5475" y="7495"/>
                </a:lnTo>
                <a:lnTo>
                  <a:pt x="5694" y="7324"/>
                </a:lnTo>
                <a:lnTo>
                  <a:pt x="5816" y="7470"/>
                </a:lnTo>
                <a:lnTo>
                  <a:pt x="5962" y="7592"/>
                </a:lnTo>
                <a:lnTo>
                  <a:pt x="6132" y="7665"/>
                </a:lnTo>
                <a:lnTo>
                  <a:pt x="6327" y="7738"/>
                </a:lnTo>
                <a:lnTo>
                  <a:pt x="6741" y="7738"/>
                </a:lnTo>
                <a:lnTo>
                  <a:pt x="6862" y="7689"/>
                </a:lnTo>
                <a:lnTo>
                  <a:pt x="6984" y="7641"/>
                </a:lnTo>
                <a:lnTo>
                  <a:pt x="7106" y="7592"/>
                </a:lnTo>
                <a:lnTo>
                  <a:pt x="7300" y="7422"/>
                </a:lnTo>
                <a:lnTo>
                  <a:pt x="7422" y="7568"/>
                </a:lnTo>
                <a:lnTo>
                  <a:pt x="7592" y="7665"/>
                </a:lnTo>
                <a:lnTo>
                  <a:pt x="7787" y="7714"/>
                </a:lnTo>
                <a:lnTo>
                  <a:pt x="7982" y="7738"/>
                </a:lnTo>
                <a:lnTo>
                  <a:pt x="8201" y="7714"/>
                </a:lnTo>
                <a:lnTo>
                  <a:pt x="8395" y="7665"/>
                </a:lnTo>
                <a:lnTo>
                  <a:pt x="8590" y="7568"/>
                </a:lnTo>
                <a:lnTo>
                  <a:pt x="8785" y="7446"/>
                </a:lnTo>
                <a:lnTo>
                  <a:pt x="8931" y="7568"/>
                </a:lnTo>
                <a:lnTo>
                  <a:pt x="9101" y="7665"/>
                </a:lnTo>
                <a:lnTo>
                  <a:pt x="9271" y="7738"/>
                </a:lnTo>
                <a:lnTo>
                  <a:pt x="9466" y="7787"/>
                </a:lnTo>
                <a:lnTo>
                  <a:pt x="9636" y="7787"/>
                </a:lnTo>
                <a:lnTo>
                  <a:pt x="9806" y="7762"/>
                </a:lnTo>
                <a:lnTo>
                  <a:pt x="9977" y="7714"/>
                </a:lnTo>
                <a:lnTo>
                  <a:pt x="10098" y="7616"/>
                </a:lnTo>
                <a:lnTo>
                  <a:pt x="10196" y="7714"/>
                </a:lnTo>
                <a:lnTo>
                  <a:pt x="10293" y="7787"/>
                </a:lnTo>
                <a:lnTo>
                  <a:pt x="10415" y="7860"/>
                </a:lnTo>
                <a:lnTo>
                  <a:pt x="10536" y="7908"/>
                </a:lnTo>
                <a:lnTo>
                  <a:pt x="10658" y="7957"/>
                </a:lnTo>
                <a:lnTo>
                  <a:pt x="10780" y="7957"/>
                </a:lnTo>
                <a:lnTo>
                  <a:pt x="10901" y="7908"/>
                </a:lnTo>
                <a:lnTo>
                  <a:pt x="10999" y="7860"/>
                </a:lnTo>
                <a:lnTo>
                  <a:pt x="11120" y="7811"/>
                </a:lnTo>
                <a:lnTo>
                  <a:pt x="11193" y="7714"/>
                </a:lnTo>
                <a:lnTo>
                  <a:pt x="11364" y="7543"/>
                </a:lnTo>
                <a:lnTo>
                  <a:pt x="11607" y="7689"/>
                </a:lnTo>
                <a:lnTo>
                  <a:pt x="11729" y="7762"/>
                </a:lnTo>
                <a:lnTo>
                  <a:pt x="11850" y="7811"/>
                </a:lnTo>
                <a:lnTo>
                  <a:pt x="11972" y="7835"/>
                </a:lnTo>
                <a:lnTo>
                  <a:pt x="12094" y="7835"/>
                </a:lnTo>
                <a:lnTo>
                  <a:pt x="12191" y="7811"/>
                </a:lnTo>
                <a:lnTo>
                  <a:pt x="12288" y="7738"/>
                </a:lnTo>
                <a:lnTo>
                  <a:pt x="12410" y="7835"/>
                </a:lnTo>
                <a:lnTo>
                  <a:pt x="12556" y="7884"/>
                </a:lnTo>
                <a:lnTo>
                  <a:pt x="12726" y="7908"/>
                </a:lnTo>
                <a:lnTo>
                  <a:pt x="12872" y="7884"/>
                </a:lnTo>
                <a:lnTo>
                  <a:pt x="13018" y="7860"/>
                </a:lnTo>
                <a:lnTo>
                  <a:pt x="13164" y="7762"/>
                </a:lnTo>
                <a:lnTo>
                  <a:pt x="13262" y="7665"/>
                </a:lnTo>
                <a:lnTo>
                  <a:pt x="13335" y="7519"/>
                </a:lnTo>
                <a:lnTo>
                  <a:pt x="13335" y="7470"/>
                </a:lnTo>
                <a:lnTo>
                  <a:pt x="13335" y="7446"/>
                </a:lnTo>
                <a:lnTo>
                  <a:pt x="13286" y="7422"/>
                </a:lnTo>
                <a:lnTo>
                  <a:pt x="13262" y="7422"/>
                </a:lnTo>
                <a:lnTo>
                  <a:pt x="13043" y="7470"/>
                </a:lnTo>
                <a:lnTo>
                  <a:pt x="12775" y="7543"/>
                </a:lnTo>
                <a:lnTo>
                  <a:pt x="12653" y="7543"/>
                </a:lnTo>
                <a:lnTo>
                  <a:pt x="12532" y="7519"/>
                </a:lnTo>
                <a:lnTo>
                  <a:pt x="12459" y="7470"/>
                </a:lnTo>
                <a:lnTo>
                  <a:pt x="12434" y="7422"/>
                </a:lnTo>
                <a:lnTo>
                  <a:pt x="12410" y="7373"/>
                </a:lnTo>
                <a:lnTo>
                  <a:pt x="12386" y="7300"/>
                </a:lnTo>
                <a:lnTo>
                  <a:pt x="12337" y="7251"/>
                </a:lnTo>
                <a:lnTo>
                  <a:pt x="12288" y="7203"/>
                </a:lnTo>
                <a:lnTo>
                  <a:pt x="12167" y="7203"/>
                </a:lnTo>
                <a:lnTo>
                  <a:pt x="12118" y="7251"/>
                </a:lnTo>
                <a:lnTo>
                  <a:pt x="12094" y="7300"/>
                </a:lnTo>
                <a:lnTo>
                  <a:pt x="12069" y="7373"/>
                </a:lnTo>
                <a:lnTo>
                  <a:pt x="12069" y="7422"/>
                </a:lnTo>
                <a:lnTo>
                  <a:pt x="12045" y="7470"/>
                </a:lnTo>
                <a:lnTo>
                  <a:pt x="12021" y="7495"/>
                </a:lnTo>
                <a:lnTo>
                  <a:pt x="11899" y="7495"/>
                </a:lnTo>
                <a:lnTo>
                  <a:pt x="11777" y="7446"/>
                </a:lnTo>
                <a:lnTo>
                  <a:pt x="11583" y="7300"/>
                </a:lnTo>
                <a:lnTo>
                  <a:pt x="11461" y="7178"/>
                </a:lnTo>
                <a:lnTo>
                  <a:pt x="11388" y="7154"/>
                </a:lnTo>
                <a:lnTo>
                  <a:pt x="11339" y="7130"/>
                </a:lnTo>
                <a:lnTo>
                  <a:pt x="11266" y="7154"/>
                </a:lnTo>
                <a:lnTo>
                  <a:pt x="11218" y="7178"/>
                </a:lnTo>
                <a:lnTo>
                  <a:pt x="11047" y="7397"/>
                </a:lnTo>
                <a:lnTo>
                  <a:pt x="10926" y="7495"/>
                </a:lnTo>
                <a:lnTo>
                  <a:pt x="10804" y="7543"/>
                </a:lnTo>
                <a:lnTo>
                  <a:pt x="10707" y="7568"/>
                </a:lnTo>
                <a:lnTo>
                  <a:pt x="10609" y="7568"/>
                </a:lnTo>
                <a:lnTo>
                  <a:pt x="10536" y="7519"/>
                </a:lnTo>
                <a:lnTo>
                  <a:pt x="10463" y="7422"/>
                </a:lnTo>
                <a:lnTo>
                  <a:pt x="10390" y="7324"/>
                </a:lnTo>
                <a:lnTo>
                  <a:pt x="10342" y="7178"/>
                </a:lnTo>
                <a:lnTo>
                  <a:pt x="10342" y="7105"/>
                </a:lnTo>
                <a:lnTo>
                  <a:pt x="10293" y="7032"/>
                </a:lnTo>
                <a:lnTo>
                  <a:pt x="10244" y="7008"/>
                </a:lnTo>
                <a:lnTo>
                  <a:pt x="10196" y="6984"/>
                </a:lnTo>
                <a:lnTo>
                  <a:pt x="10123" y="6984"/>
                </a:lnTo>
                <a:lnTo>
                  <a:pt x="10074" y="7008"/>
                </a:lnTo>
                <a:lnTo>
                  <a:pt x="10025" y="7057"/>
                </a:lnTo>
                <a:lnTo>
                  <a:pt x="9977" y="7130"/>
                </a:lnTo>
                <a:lnTo>
                  <a:pt x="9952" y="7227"/>
                </a:lnTo>
                <a:lnTo>
                  <a:pt x="9904" y="7300"/>
                </a:lnTo>
                <a:lnTo>
                  <a:pt x="9831" y="7349"/>
                </a:lnTo>
                <a:lnTo>
                  <a:pt x="9782" y="7397"/>
                </a:lnTo>
                <a:lnTo>
                  <a:pt x="9709" y="7422"/>
                </a:lnTo>
                <a:lnTo>
                  <a:pt x="9636" y="7422"/>
                </a:lnTo>
                <a:lnTo>
                  <a:pt x="9466" y="7397"/>
                </a:lnTo>
                <a:lnTo>
                  <a:pt x="9320" y="7349"/>
                </a:lnTo>
                <a:lnTo>
                  <a:pt x="9174" y="7251"/>
                </a:lnTo>
                <a:lnTo>
                  <a:pt x="9028" y="7154"/>
                </a:lnTo>
                <a:lnTo>
                  <a:pt x="8906" y="7032"/>
                </a:lnTo>
                <a:lnTo>
                  <a:pt x="8858" y="6984"/>
                </a:lnTo>
                <a:lnTo>
                  <a:pt x="8687" y="6984"/>
                </a:lnTo>
                <a:lnTo>
                  <a:pt x="8639" y="7032"/>
                </a:lnTo>
                <a:lnTo>
                  <a:pt x="8517" y="7130"/>
                </a:lnTo>
                <a:lnTo>
                  <a:pt x="8371" y="7227"/>
                </a:lnTo>
                <a:lnTo>
                  <a:pt x="8201" y="7300"/>
                </a:lnTo>
                <a:lnTo>
                  <a:pt x="8030" y="7349"/>
                </a:lnTo>
                <a:lnTo>
                  <a:pt x="7860" y="7349"/>
                </a:lnTo>
                <a:lnTo>
                  <a:pt x="7787" y="7324"/>
                </a:lnTo>
                <a:lnTo>
                  <a:pt x="7738" y="7300"/>
                </a:lnTo>
                <a:lnTo>
                  <a:pt x="7665" y="7251"/>
                </a:lnTo>
                <a:lnTo>
                  <a:pt x="7641" y="7178"/>
                </a:lnTo>
                <a:lnTo>
                  <a:pt x="7592" y="7105"/>
                </a:lnTo>
                <a:lnTo>
                  <a:pt x="7592" y="7008"/>
                </a:lnTo>
                <a:lnTo>
                  <a:pt x="7568" y="6935"/>
                </a:lnTo>
                <a:lnTo>
                  <a:pt x="7544" y="6886"/>
                </a:lnTo>
                <a:lnTo>
                  <a:pt x="7495" y="6838"/>
                </a:lnTo>
                <a:lnTo>
                  <a:pt x="7446" y="6813"/>
                </a:lnTo>
                <a:lnTo>
                  <a:pt x="7398" y="6789"/>
                </a:lnTo>
                <a:lnTo>
                  <a:pt x="7325" y="6789"/>
                </a:lnTo>
                <a:lnTo>
                  <a:pt x="7276" y="6813"/>
                </a:lnTo>
                <a:lnTo>
                  <a:pt x="7227" y="6862"/>
                </a:lnTo>
                <a:lnTo>
                  <a:pt x="7057" y="7057"/>
                </a:lnTo>
                <a:lnTo>
                  <a:pt x="6960" y="7154"/>
                </a:lnTo>
                <a:lnTo>
                  <a:pt x="6862" y="7251"/>
                </a:lnTo>
                <a:lnTo>
                  <a:pt x="6741" y="7300"/>
                </a:lnTo>
                <a:lnTo>
                  <a:pt x="6619" y="7324"/>
                </a:lnTo>
                <a:lnTo>
                  <a:pt x="6473" y="7324"/>
                </a:lnTo>
                <a:lnTo>
                  <a:pt x="6351" y="7300"/>
                </a:lnTo>
                <a:lnTo>
                  <a:pt x="6230" y="7251"/>
                </a:lnTo>
                <a:lnTo>
                  <a:pt x="6108" y="7178"/>
                </a:lnTo>
                <a:lnTo>
                  <a:pt x="6035" y="7057"/>
                </a:lnTo>
                <a:lnTo>
                  <a:pt x="5986" y="6935"/>
                </a:lnTo>
                <a:lnTo>
                  <a:pt x="5986" y="6886"/>
                </a:lnTo>
                <a:lnTo>
                  <a:pt x="5962" y="6838"/>
                </a:lnTo>
                <a:lnTo>
                  <a:pt x="5913" y="6789"/>
                </a:lnTo>
                <a:lnTo>
                  <a:pt x="5865" y="6740"/>
                </a:lnTo>
                <a:lnTo>
                  <a:pt x="5792" y="6716"/>
                </a:lnTo>
                <a:close/>
                <a:moveTo>
                  <a:pt x="16595" y="6302"/>
                </a:moveTo>
                <a:lnTo>
                  <a:pt x="16547" y="7081"/>
                </a:lnTo>
                <a:lnTo>
                  <a:pt x="16401" y="7203"/>
                </a:lnTo>
                <a:lnTo>
                  <a:pt x="16279" y="7349"/>
                </a:lnTo>
                <a:lnTo>
                  <a:pt x="16011" y="7665"/>
                </a:lnTo>
                <a:lnTo>
                  <a:pt x="15792" y="7908"/>
                </a:lnTo>
                <a:lnTo>
                  <a:pt x="15573" y="8200"/>
                </a:lnTo>
                <a:lnTo>
                  <a:pt x="15573" y="7689"/>
                </a:lnTo>
                <a:lnTo>
                  <a:pt x="15573" y="7665"/>
                </a:lnTo>
                <a:lnTo>
                  <a:pt x="15671" y="7470"/>
                </a:lnTo>
                <a:lnTo>
                  <a:pt x="15768" y="7276"/>
                </a:lnTo>
                <a:lnTo>
                  <a:pt x="16011" y="6935"/>
                </a:lnTo>
                <a:lnTo>
                  <a:pt x="16303" y="6619"/>
                </a:lnTo>
                <a:lnTo>
                  <a:pt x="16595" y="6302"/>
                </a:lnTo>
                <a:close/>
                <a:moveTo>
                  <a:pt x="16547" y="7592"/>
                </a:moveTo>
                <a:lnTo>
                  <a:pt x="16522" y="8663"/>
                </a:lnTo>
                <a:lnTo>
                  <a:pt x="16425" y="8711"/>
                </a:lnTo>
                <a:lnTo>
                  <a:pt x="16328" y="8760"/>
                </a:lnTo>
                <a:lnTo>
                  <a:pt x="16157" y="8930"/>
                </a:lnTo>
                <a:lnTo>
                  <a:pt x="15841" y="9271"/>
                </a:lnTo>
                <a:lnTo>
                  <a:pt x="15719" y="9417"/>
                </a:lnTo>
                <a:lnTo>
                  <a:pt x="15573" y="9612"/>
                </a:lnTo>
                <a:lnTo>
                  <a:pt x="15573" y="8882"/>
                </a:lnTo>
                <a:lnTo>
                  <a:pt x="15671" y="8857"/>
                </a:lnTo>
                <a:lnTo>
                  <a:pt x="15744" y="8784"/>
                </a:lnTo>
                <a:lnTo>
                  <a:pt x="15890" y="8517"/>
                </a:lnTo>
                <a:lnTo>
                  <a:pt x="16060" y="8273"/>
                </a:lnTo>
                <a:lnTo>
                  <a:pt x="16401" y="7811"/>
                </a:lnTo>
                <a:lnTo>
                  <a:pt x="16547" y="7592"/>
                </a:lnTo>
                <a:close/>
                <a:moveTo>
                  <a:pt x="9734" y="9149"/>
                </a:moveTo>
                <a:lnTo>
                  <a:pt x="9661" y="9174"/>
                </a:lnTo>
                <a:lnTo>
                  <a:pt x="9588" y="9198"/>
                </a:lnTo>
                <a:lnTo>
                  <a:pt x="9539" y="9247"/>
                </a:lnTo>
                <a:lnTo>
                  <a:pt x="9466" y="9368"/>
                </a:lnTo>
                <a:lnTo>
                  <a:pt x="9442" y="9490"/>
                </a:lnTo>
                <a:lnTo>
                  <a:pt x="9320" y="9587"/>
                </a:lnTo>
                <a:lnTo>
                  <a:pt x="9174" y="9660"/>
                </a:lnTo>
                <a:lnTo>
                  <a:pt x="9052" y="9685"/>
                </a:lnTo>
                <a:lnTo>
                  <a:pt x="8882" y="9685"/>
                </a:lnTo>
                <a:lnTo>
                  <a:pt x="8785" y="9660"/>
                </a:lnTo>
                <a:lnTo>
                  <a:pt x="8736" y="9636"/>
                </a:lnTo>
                <a:lnTo>
                  <a:pt x="8687" y="9587"/>
                </a:lnTo>
                <a:lnTo>
                  <a:pt x="8663" y="9539"/>
                </a:lnTo>
                <a:lnTo>
                  <a:pt x="8663" y="9441"/>
                </a:lnTo>
                <a:lnTo>
                  <a:pt x="8639" y="9368"/>
                </a:lnTo>
                <a:lnTo>
                  <a:pt x="8590" y="9320"/>
                </a:lnTo>
                <a:lnTo>
                  <a:pt x="8517" y="9295"/>
                </a:lnTo>
                <a:lnTo>
                  <a:pt x="8444" y="9271"/>
                </a:lnTo>
                <a:lnTo>
                  <a:pt x="8395" y="9295"/>
                </a:lnTo>
                <a:lnTo>
                  <a:pt x="8322" y="9344"/>
                </a:lnTo>
                <a:lnTo>
                  <a:pt x="8274" y="9417"/>
                </a:lnTo>
                <a:lnTo>
                  <a:pt x="8249" y="9466"/>
                </a:lnTo>
                <a:lnTo>
                  <a:pt x="8201" y="9514"/>
                </a:lnTo>
                <a:lnTo>
                  <a:pt x="8079" y="9587"/>
                </a:lnTo>
                <a:lnTo>
                  <a:pt x="7933" y="9612"/>
                </a:lnTo>
                <a:lnTo>
                  <a:pt x="7738" y="9636"/>
                </a:lnTo>
                <a:lnTo>
                  <a:pt x="7568" y="9636"/>
                </a:lnTo>
                <a:lnTo>
                  <a:pt x="7422" y="9587"/>
                </a:lnTo>
                <a:lnTo>
                  <a:pt x="7325" y="9514"/>
                </a:lnTo>
                <a:lnTo>
                  <a:pt x="7276" y="9466"/>
                </a:lnTo>
                <a:lnTo>
                  <a:pt x="7252" y="9417"/>
                </a:lnTo>
                <a:lnTo>
                  <a:pt x="7252" y="9344"/>
                </a:lnTo>
                <a:lnTo>
                  <a:pt x="7227" y="9295"/>
                </a:lnTo>
                <a:lnTo>
                  <a:pt x="7179" y="9247"/>
                </a:lnTo>
                <a:lnTo>
                  <a:pt x="7130" y="9222"/>
                </a:lnTo>
                <a:lnTo>
                  <a:pt x="7081" y="9198"/>
                </a:lnTo>
                <a:lnTo>
                  <a:pt x="7008" y="9198"/>
                </a:lnTo>
                <a:lnTo>
                  <a:pt x="6960" y="9222"/>
                </a:lnTo>
                <a:lnTo>
                  <a:pt x="6887" y="9247"/>
                </a:lnTo>
                <a:lnTo>
                  <a:pt x="6765" y="9417"/>
                </a:lnTo>
                <a:lnTo>
                  <a:pt x="6643" y="9563"/>
                </a:lnTo>
                <a:lnTo>
                  <a:pt x="6570" y="9636"/>
                </a:lnTo>
                <a:lnTo>
                  <a:pt x="6449" y="9685"/>
                </a:lnTo>
                <a:lnTo>
                  <a:pt x="6327" y="9733"/>
                </a:lnTo>
                <a:lnTo>
                  <a:pt x="6205" y="9758"/>
                </a:lnTo>
                <a:lnTo>
                  <a:pt x="6084" y="9758"/>
                </a:lnTo>
                <a:lnTo>
                  <a:pt x="6035" y="9733"/>
                </a:lnTo>
                <a:lnTo>
                  <a:pt x="5986" y="9709"/>
                </a:lnTo>
                <a:lnTo>
                  <a:pt x="5962" y="9660"/>
                </a:lnTo>
                <a:lnTo>
                  <a:pt x="5938" y="9612"/>
                </a:lnTo>
                <a:lnTo>
                  <a:pt x="5938" y="9514"/>
                </a:lnTo>
                <a:lnTo>
                  <a:pt x="5962" y="9441"/>
                </a:lnTo>
                <a:lnTo>
                  <a:pt x="5962" y="9344"/>
                </a:lnTo>
                <a:lnTo>
                  <a:pt x="5938" y="9271"/>
                </a:lnTo>
                <a:lnTo>
                  <a:pt x="5865" y="9198"/>
                </a:lnTo>
                <a:lnTo>
                  <a:pt x="5792" y="9174"/>
                </a:lnTo>
                <a:lnTo>
                  <a:pt x="5646" y="9174"/>
                </a:lnTo>
                <a:lnTo>
                  <a:pt x="5573" y="9247"/>
                </a:lnTo>
                <a:lnTo>
                  <a:pt x="5548" y="9320"/>
                </a:lnTo>
                <a:lnTo>
                  <a:pt x="5500" y="9417"/>
                </a:lnTo>
                <a:lnTo>
                  <a:pt x="5451" y="9490"/>
                </a:lnTo>
                <a:lnTo>
                  <a:pt x="5378" y="9587"/>
                </a:lnTo>
                <a:lnTo>
                  <a:pt x="5305" y="9636"/>
                </a:lnTo>
                <a:lnTo>
                  <a:pt x="5183" y="9685"/>
                </a:lnTo>
                <a:lnTo>
                  <a:pt x="5086" y="9733"/>
                </a:lnTo>
                <a:lnTo>
                  <a:pt x="4843" y="9782"/>
                </a:lnTo>
                <a:lnTo>
                  <a:pt x="4624" y="9782"/>
                </a:lnTo>
                <a:lnTo>
                  <a:pt x="4502" y="9733"/>
                </a:lnTo>
                <a:lnTo>
                  <a:pt x="4405" y="9709"/>
                </a:lnTo>
                <a:lnTo>
                  <a:pt x="4332" y="9636"/>
                </a:lnTo>
                <a:lnTo>
                  <a:pt x="4259" y="9587"/>
                </a:lnTo>
                <a:lnTo>
                  <a:pt x="4210" y="9490"/>
                </a:lnTo>
                <a:lnTo>
                  <a:pt x="4161" y="9393"/>
                </a:lnTo>
                <a:lnTo>
                  <a:pt x="4161" y="9344"/>
                </a:lnTo>
                <a:lnTo>
                  <a:pt x="4137" y="9295"/>
                </a:lnTo>
                <a:lnTo>
                  <a:pt x="4040" y="9247"/>
                </a:lnTo>
                <a:lnTo>
                  <a:pt x="3942" y="9222"/>
                </a:lnTo>
                <a:lnTo>
                  <a:pt x="3869" y="9247"/>
                </a:lnTo>
                <a:lnTo>
                  <a:pt x="3602" y="9417"/>
                </a:lnTo>
                <a:lnTo>
                  <a:pt x="3407" y="9539"/>
                </a:lnTo>
                <a:lnTo>
                  <a:pt x="3212" y="9660"/>
                </a:lnTo>
                <a:lnTo>
                  <a:pt x="3018" y="9733"/>
                </a:lnTo>
                <a:lnTo>
                  <a:pt x="2872" y="9733"/>
                </a:lnTo>
                <a:lnTo>
                  <a:pt x="2823" y="9709"/>
                </a:lnTo>
                <a:lnTo>
                  <a:pt x="2774" y="9660"/>
                </a:lnTo>
                <a:lnTo>
                  <a:pt x="2774" y="9587"/>
                </a:lnTo>
                <a:lnTo>
                  <a:pt x="2774" y="9490"/>
                </a:lnTo>
                <a:lnTo>
                  <a:pt x="2774" y="9417"/>
                </a:lnTo>
                <a:lnTo>
                  <a:pt x="2750" y="9368"/>
                </a:lnTo>
                <a:lnTo>
                  <a:pt x="2726" y="9344"/>
                </a:lnTo>
                <a:lnTo>
                  <a:pt x="2677" y="9320"/>
                </a:lnTo>
                <a:lnTo>
                  <a:pt x="2653" y="9295"/>
                </a:lnTo>
                <a:lnTo>
                  <a:pt x="2604" y="9320"/>
                </a:lnTo>
                <a:lnTo>
                  <a:pt x="2555" y="9320"/>
                </a:lnTo>
                <a:lnTo>
                  <a:pt x="2507" y="9368"/>
                </a:lnTo>
                <a:lnTo>
                  <a:pt x="2458" y="9490"/>
                </a:lnTo>
                <a:lnTo>
                  <a:pt x="2434" y="9612"/>
                </a:lnTo>
                <a:lnTo>
                  <a:pt x="2434" y="9733"/>
                </a:lnTo>
                <a:lnTo>
                  <a:pt x="2458" y="9831"/>
                </a:lnTo>
                <a:lnTo>
                  <a:pt x="2531" y="9928"/>
                </a:lnTo>
                <a:lnTo>
                  <a:pt x="2604" y="10025"/>
                </a:lnTo>
                <a:lnTo>
                  <a:pt x="2726" y="10098"/>
                </a:lnTo>
                <a:lnTo>
                  <a:pt x="2847" y="10147"/>
                </a:lnTo>
                <a:lnTo>
                  <a:pt x="2969" y="10171"/>
                </a:lnTo>
                <a:lnTo>
                  <a:pt x="3115" y="10147"/>
                </a:lnTo>
                <a:lnTo>
                  <a:pt x="3237" y="10123"/>
                </a:lnTo>
                <a:lnTo>
                  <a:pt x="3358" y="10074"/>
                </a:lnTo>
                <a:lnTo>
                  <a:pt x="3626" y="9928"/>
                </a:lnTo>
                <a:lnTo>
                  <a:pt x="3845" y="9758"/>
                </a:lnTo>
                <a:lnTo>
                  <a:pt x="3918" y="9855"/>
                </a:lnTo>
                <a:lnTo>
                  <a:pt x="3991" y="9952"/>
                </a:lnTo>
                <a:lnTo>
                  <a:pt x="4088" y="10025"/>
                </a:lnTo>
                <a:lnTo>
                  <a:pt x="4186" y="10074"/>
                </a:lnTo>
                <a:lnTo>
                  <a:pt x="4429" y="10171"/>
                </a:lnTo>
                <a:lnTo>
                  <a:pt x="4672" y="10196"/>
                </a:lnTo>
                <a:lnTo>
                  <a:pt x="4940" y="10196"/>
                </a:lnTo>
                <a:lnTo>
                  <a:pt x="5208" y="10147"/>
                </a:lnTo>
                <a:lnTo>
                  <a:pt x="5427" y="10050"/>
                </a:lnTo>
                <a:lnTo>
                  <a:pt x="5646" y="9928"/>
                </a:lnTo>
                <a:lnTo>
                  <a:pt x="5743" y="10001"/>
                </a:lnTo>
                <a:lnTo>
                  <a:pt x="5840" y="10098"/>
                </a:lnTo>
                <a:lnTo>
                  <a:pt x="5986" y="10147"/>
                </a:lnTo>
                <a:lnTo>
                  <a:pt x="6132" y="10196"/>
                </a:lnTo>
                <a:lnTo>
                  <a:pt x="6278" y="10220"/>
                </a:lnTo>
                <a:lnTo>
                  <a:pt x="6424" y="10196"/>
                </a:lnTo>
                <a:lnTo>
                  <a:pt x="6546" y="10171"/>
                </a:lnTo>
                <a:lnTo>
                  <a:pt x="6643" y="10123"/>
                </a:lnTo>
                <a:lnTo>
                  <a:pt x="6741" y="10050"/>
                </a:lnTo>
                <a:lnTo>
                  <a:pt x="6838" y="9977"/>
                </a:lnTo>
                <a:lnTo>
                  <a:pt x="7008" y="9782"/>
                </a:lnTo>
                <a:lnTo>
                  <a:pt x="7130" y="9879"/>
                </a:lnTo>
                <a:lnTo>
                  <a:pt x="7300" y="9977"/>
                </a:lnTo>
                <a:lnTo>
                  <a:pt x="7471" y="10025"/>
                </a:lnTo>
                <a:lnTo>
                  <a:pt x="7665" y="10050"/>
                </a:lnTo>
                <a:lnTo>
                  <a:pt x="7860" y="10050"/>
                </a:lnTo>
                <a:lnTo>
                  <a:pt x="8030" y="10025"/>
                </a:lnTo>
                <a:lnTo>
                  <a:pt x="8225" y="9952"/>
                </a:lnTo>
                <a:lnTo>
                  <a:pt x="8371" y="9879"/>
                </a:lnTo>
                <a:lnTo>
                  <a:pt x="8493" y="9977"/>
                </a:lnTo>
                <a:lnTo>
                  <a:pt x="8639" y="10025"/>
                </a:lnTo>
                <a:lnTo>
                  <a:pt x="8785" y="10074"/>
                </a:lnTo>
                <a:lnTo>
                  <a:pt x="8955" y="10074"/>
                </a:lnTo>
                <a:lnTo>
                  <a:pt x="9125" y="10050"/>
                </a:lnTo>
                <a:lnTo>
                  <a:pt x="9320" y="10001"/>
                </a:lnTo>
                <a:lnTo>
                  <a:pt x="9466" y="9928"/>
                </a:lnTo>
                <a:lnTo>
                  <a:pt x="9636" y="9831"/>
                </a:lnTo>
                <a:lnTo>
                  <a:pt x="9734" y="9904"/>
                </a:lnTo>
                <a:lnTo>
                  <a:pt x="9855" y="9952"/>
                </a:lnTo>
                <a:lnTo>
                  <a:pt x="10001" y="9977"/>
                </a:lnTo>
                <a:lnTo>
                  <a:pt x="10147" y="10001"/>
                </a:lnTo>
                <a:lnTo>
                  <a:pt x="10293" y="10001"/>
                </a:lnTo>
                <a:lnTo>
                  <a:pt x="10439" y="9977"/>
                </a:lnTo>
                <a:lnTo>
                  <a:pt x="10561" y="9928"/>
                </a:lnTo>
                <a:lnTo>
                  <a:pt x="10682" y="9855"/>
                </a:lnTo>
                <a:lnTo>
                  <a:pt x="10780" y="9952"/>
                </a:lnTo>
                <a:lnTo>
                  <a:pt x="10901" y="10001"/>
                </a:lnTo>
                <a:lnTo>
                  <a:pt x="11193" y="10001"/>
                </a:lnTo>
                <a:lnTo>
                  <a:pt x="11339" y="9952"/>
                </a:lnTo>
                <a:lnTo>
                  <a:pt x="11510" y="9904"/>
                </a:lnTo>
                <a:lnTo>
                  <a:pt x="11656" y="9831"/>
                </a:lnTo>
                <a:lnTo>
                  <a:pt x="11802" y="9733"/>
                </a:lnTo>
                <a:lnTo>
                  <a:pt x="11850" y="9806"/>
                </a:lnTo>
                <a:lnTo>
                  <a:pt x="11923" y="9855"/>
                </a:lnTo>
                <a:lnTo>
                  <a:pt x="12069" y="9928"/>
                </a:lnTo>
                <a:lnTo>
                  <a:pt x="12240" y="9952"/>
                </a:lnTo>
                <a:lnTo>
                  <a:pt x="12434" y="9952"/>
                </a:lnTo>
                <a:lnTo>
                  <a:pt x="12629" y="9904"/>
                </a:lnTo>
                <a:lnTo>
                  <a:pt x="12824" y="9831"/>
                </a:lnTo>
                <a:lnTo>
                  <a:pt x="13018" y="9758"/>
                </a:lnTo>
                <a:lnTo>
                  <a:pt x="13164" y="9660"/>
                </a:lnTo>
                <a:lnTo>
                  <a:pt x="13237" y="9612"/>
                </a:lnTo>
                <a:lnTo>
                  <a:pt x="13262" y="9539"/>
                </a:lnTo>
                <a:lnTo>
                  <a:pt x="13262" y="9466"/>
                </a:lnTo>
                <a:lnTo>
                  <a:pt x="13237" y="9393"/>
                </a:lnTo>
                <a:lnTo>
                  <a:pt x="13189" y="9344"/>
                </a:lnTo>
                <a:lnTo>
                  <a:pt x="13116" y="9320"/>
                </a:lnTo>
                <a:lnTo>
                  <a:pt x="13067" y="9320"/>
                </a:lnTo>
                <a:lnTo>
                  <a:pt x="12994" y="9344"/>
                </a:lnTo>
                <a:lnTo>
                  <a:pt x="12775" y="9466"/>
                </a:lnTo>
                <a:lnTo>
                  <a:pt x="12605" y="9539"/>
                </a:lnTo>
                <a:lnTo>
                  <a:pt x="12459" y="9587"/>
                </a:lnTo>
                <a:lnTo>
                  <a:pt x="12288" y="9612"/>
                </a:lnTo>
                <a:lnTo>
                  <a:pt x="12167" y="9612"/>
                </a:lnTo>
                <a:lnTo>
                  <a:pt x="12118" y="9587"/>
                </a:lnTo>
                <a:lnTo>
                  <a:pt x="12094" y="9539"/>
                </a:lnTo>
                <a:lnTo>
                  <a:pt x="12069" y="9490"/>
                </a:lnTo>
                <a:lnTo>
                  <a:pt x="12069" y="9417"/>
                </a:lnTo>
                <a:lnTo>
                  <a:pt x="12069" y="9368"/>
                </a:lnTo>
                <a:lnTo>
                  <a:pt x="12045" y="9295"/>
                </a:lnTo>
                <a:lnTo>
                  <a:pt x="12021" y="9247"/>
                </a:lnTo>
                <a:lnTo>
                  <a:pt x="11972" y="9222"/>
                </a:lnTo>
                <a:lnTo>
                  <a:pt x="11875" y="9222"/>
                </a:lnTo>
                <a:lnTo>
                  <a:pt x="11826" y="9247"/>
                </a:lnTo>
                <a:lnTo>
                  <a:pt x="11777" y="9295"/>
                </a:lnTo>
                <a:lnTo>
                  <a:pt x="11704" y="9393"/>
                </a:lnTo>
                <a:lnTo>
                  <a:pt x="11583" y="9490"/>
                </a:lnTo>
                <a:lnTo>
                  <a:pt x="11437" y="9587"/>
                </a:lnTo>
                <a:lnTo>
                  <a:pt x="11266" y="9660"/>
                </a:lnTo>
                <a:lnTo>
                  <a:pt x="11120" y="9709"/>
                </a:lnTo>
                <a:lnTo>
                  <a:pt x="11072" y="9709"/>
                </a:lnTo>
                <a:lnTo>
                  <a:pt x="11023" y="9685"/>
                </a:lnTo>
                <a:lnTo>
                  <a:pt x="10974" y="9660"/>
                </a:lnTo>
                <a:lnTo>
                  <a:pt x="10950" y="9612"/>
                </a:lnTo>
                <a:lnTo>
                  <a:pt x="10950" y="9539"/>
                </a:lnTo>
                <a:lnTo>
                  <a:pt x="10974" y="9441"/>
                </a:lnTo>
                <a:lnTo>
                  <a:pt x="10974" y="9393"/>
                </a:lnTo>
                <a:lnTo>
                  <a:pt x="10950" y="9320"/>
                </a:lnTo>
                <a:lnTo>
                  <a:pt x="10926" y="9271"/>
                </a:lnTo>
                <a:lnTo>
                  <a:pt x="10853" y="9271"/>
                </a:lnTo>
                <a:lnTo>
                  <a:pt x="10804" y="9247"/>
                </a:lnTo>
                <a:lnTo>
                  <a:pt x="10755" y="9271"/>
                </a:lnTo>
                <a:lnTo>
                  <a:pt x="10682" y="9295"/>
                </a:lnTo>
                <a:lnTo>
                  <a:pt x="10658" y="9368"/>
                </a:lnTo>
                <a:lnTo>
                  <a:pt x="10585" y="9490"/>
                </a:lnTo>
                <a:lnTo>
                  <a:pt x="10463" y="9587"/>
                </a:lnTo>
                <a:lnTo>
                  <a:pt x="10342" y="9636"/>
                </a:lnTo>
                <a:lnTo>
                  <a:pt x="10025" y="9636"/>
                </a:lnTo>
                <a:lnTo>
                  <a:pt x="9928" y="9587"/>
                </a:lnTo>
                <a:lnTo>
                  <a:pt x="9855" y="9563"/>
                </a:lnTo>
                <a:lnTo>
                  <a:pt x="9904" y="9393"/>
                </a:lnTo>
                <a:lnTo>
                  <a:pt x="9904" y="9320"/>
                </a:lnTo>
                <a:lnTo>
                  <a:pt x="9879" y="9247"/>
                </a:lnTo>
                <a:lnTo>
                  <a:pt x="9831" y="9198"/>
                </a:lnTo>
                <a:lnTo>
                  <a:pt x="9782" y="9174"/>
                </a:lnTo>
                <a:lnTo>
                  <a:pt x="9734" y="9149"/>
                </a:lnTo>
                <a:close/>
                <a:moveTo>
                  <a:pt x="16522" y="9003"/>
                </a:moveTo>
                <a:lnTo>
                  <a:pt x="16522" y="9879"/>
                </a:lnTo>
                <a:lnTo>
                  <a:pt x="16401" y="9879"/>
                </a:lnTo>
                <a:lnTo>
                  <a:pt x="16279" y="9928"/>
                </a:lnTo>
                <a:lnTo>
                  <a:pt x="16182" y="9977"/>
                </a:lnTo>
                <a:lnTo>
                  <a:pt x="16084" y="10050"/>
                </a:lnTo>
                <a:lnTo>
                  <a:pt x="15914" y="10196"/>
                </a:lnTo>
                <a:lnTo>
                  <a:pt x="15744" y="10390"/>
                </a:lnTo>
                <a:lnTo>
                  <a:pt x="15598" y="10561"/>
                </a:lnTo>
                <a:lnTo>
                  <a:pt x="15598" y="10342"/>
                </a:lnTo>
                <a:lnTo>
                  <a:pt x="15646" y="10317"/>
                </a:lnTo>
                <a:lnTo>
                  <a:pt x="15671" y="10269"/>
                </a:lnTo>
                <a:lnTo>
                  <a:pt x="15890" y="9879"/>
                </a:lnTo>
                <a:lnTo>
                  <a:pt x="16011" y="9685"/>
                </a:lnTo>
                <a:lnTo>
                  <a:pt x="16133" y="9490"/>
                </a:lnTo>
                <a:lnTo>
                  <a:pt x="16328" y="9271"/>
                </a:lnTo>
                <a:lnTo>
                  <a:pt x="16522" y="9003"/>
                </a:lnTo>
                <a:close/>
                <a:moveTo>
                  <a:pt x="16522" y="10001"/>
                </a:moveTo>
                <a:lnTo>
                  <a:pt x="16522" y="10755"/>
                </a:lnTo>
                <a:lnTo>
                  <a:pt x="16352" y="10853"/>
                </a:lnTo>
                <a:lnTo>
                  <a:pt x="16230" y="10974"/>
                </a:lnTo>
                <a:lnTo>
                  <a:pt x="15987" y="11242"/>
                </a:lnTo>
                <a:lnTo>
                  <a:pt x="15792" y="11461"/>
                </a:lnTo>
                <a:lnTo>
                  <a:pt x="15598" y="11704"/>
                </a:lnTo>
                <a:lnTo>
                  <a:pt x="15598" y="11291"/>
                </a:lnTo>
                <a:lnTo>
                  <a:pt x="15768" y="10974"/>
                </a:lnTo>
                <a:lnTo>
                  <a:pt x="15963" y="10682"/>
                </a:lnTo>
                <a:lnTo>
                  <a:pt x="16255" y="10342"/>
                </a:lnTo>
                <a:lnTo>
                  <a:pt x="16522" y="10001"/>
                </a:lnTo>
                <a:close/>
                <a:moveTo>
                  <a:pt x="10244" y="11145"/>
                </a:moveTo>
                <a:lnTo>
                  <a:pt x="10171" y="11193"/>
                </a:lnTo>
                <a:lnTo>
                  <a:pt x="10123" y="11242"/>
                </a:lnTo>
                <a:lnTo>
                  <a:pt x="9928" y="11534"/>
                </a:lnTo>
                <a:lnTo>
                  <a:pt x="9831" y="11656"/>
                </a:lnTo>
                <a:lnTo>
                  <a:pt x="9709" y="11753"/>
                </a:lnTo>
                <a:lnTo>
                  <a:pt x="9636" y="11802"/>
                </a:lnTo>
                <a:lnTo>
                  <a:pt x="9539" y="11826"/>
                </a:lnTo>
                <a:lnTo>
                  <a:pt x="9320" y="11826"/>
                </a:lnTo>
                <a:lnTo>
                  <a:pt x="9223" y="11802"/>
                </a:lnTo>
                <a:lnTo>
                  <a:pt x="9150" y="11753"/>
                </a:lnTo>
                <a:lnTo>
                  <a:pt x="9077" y="11680"/>
                </a:lnTo>
                <a:lnTo>
                  <a:pt x="9052" y="11607"/>
                </a:lnTo>
                <a:lnTo>
                  <a:pt x="9125" y="11412"/>
                </a:lnTo>
                <a:lnTo>
                  <a:pt x="9125" y="11339"/>
                </a:lnTo>
                <a:lnTo>
                  <a:pt x="9101" y="11266"/>
                </a:lnTo>
                <a:lnTo>
                  <a:pt x="9052" y="11218"/>
                </a:lnTo>
                <a:lnTo>
                  <a:pt x="9004" y="11169"/>
                </a:lnTo>
                <a:lnTo>
                  <a:pt x="8882" y="11169"/>
                </a:lnTo>
                <a:lnTo>
                  <a:pt x="8809" y="11193"/>
                </a:lnTo>
                <a:lnTo>
                  <a:pt x="8760" y="11266"/>
                </a:lnTo>
                <a:lnTo>
                  <a:pt x="8687" y="11388"/>
                </a:lnTo>
                <a:lnTo>
                  <a:pt x="8663" y="11510"/>
                </a:lnTo>
                <a:lnTo>
                  <a:pt x="8566" y="11656"/>
                </a:lnTo>
                <a:lnTo>
                  <a:pt x="8395" y="11729"/>
                </a:lnTo>
                <a:lnTo>
                  <a:pt x="8298" y="11753"/>
                </a:lnTo>
                <a:lnTo>
                  <a:pt x="8176" y="11777"/>
                </a:lnTo>
                <a:lnTo>
                  <a:pt x="8103" y="11753"/>
                </a:lnTo>
                <a:lnTo>
                  <a:pt x="8055" y="11729"/>
                </a:lnTo>
                <a:lnTo>
                  <a:pt x="8055" y="11680"/>
                </a:lnTo>
                <a:lnTo>
                  <a:pt x="8055" y="11607"/>
                </a:lnTo>
                <a:lnTo>
                  <a:pt x="8079" y="11534"/>
                </a:lnTo>
                <a:lnTo>
                  <a:pt x="8079" y="11461"/>
                </a:lnTo>
                <a:lnTo>
                  <a:pt x="8055" y="11412"/>
                </a:lnTo>
                <a:lnTo>
                  <a:pt x="8006" y="11364"/>
                </a:lnTo>
                <a:lnTo>
                  <a:pt x="7957" y="11339"/>
                </a:lnTo>
                <a:lnTo>
                  <a:pt x="7884" y="11315"/>
                </a:lnTo>
                <a:lnTo>
                  <a:pt x="7811" y="11339"/>
                </a:lnTo>
                <a:lnTo>
                  <a:pt x="7763" y="11388"/>
                </a:lnTo>
                <a:lnTo>
                  <a:pt x="7544" y="11558"/>
                </a:lnTo>
                <a:lnTo>
                  <a:pt x="7325" y="11753"/>
                </a:lnTo>
                <a:lnTo>
                  <a:pt x="7179" y="11802"/>
                </a:lnTo>
                <a:lnTo>
                  <a:pt x="6984" y="11826"/>
                </a:lnTo>
                <a:lnTo>
                  <a:pt x="6887" y="11802"/>
                </a:lnTo>
                <a:lnTo>
                  <a:pt x="6765" y="11802"/>
                </a:lnTo>
                <a:lnTo>
                  <a:pt x="6692" y="11753"/>
                </a:lnTo>
                <a:lnTo>
                  <a:pt x="6643" y="11704"/>
                </a:lnTo>
                <a:lnTo>
                  <a:pt x="6668" y="11583"/>
                </a:lnTo>
                <a:lnTo>
                  <a:pt x="6668" y="11412"/>
                </a:lnTo>
                <a:lnTo>
                  <a:pt x="6643" y="11339"/>
                </a:lnTo>
                <a:lnTo>
                  <a:pt x="6595" y="11266"/>
                </a:lnTo>
                <a:lnTo>
                  <a:pt x="6546" y="11218"/>
                </a:lnTo>
                <a:lnTo>
                  <a:pt x="6473" y="11193"/>
                </a:lnTo>
                <a:lnTo>
                  <a:pt x="6400" y="11193"/>
                </a:lnTo>
                <a:lnTo>
                  <a:pt x="6327" y="11218"/>
                </a:lnTo>
                <a:lnTo>
                  <a:pt x="6254" y="11291"/>
                </a:lnTo>
                <a:lnTo>
                  <a:pt x="6205" y="11364"/>
                </a:lnTo>
                <a:lnTo>
                  <a:pt x="6181" y="11485"/>
                </a:lnTo>
                <a:lnTo>
                  <a:pt x="6157" y="11583"/>
                </a:lnTo>
                <a:lnTo>
                  <a:pt x="6084" y="11656"/>
                </a:lnTo>
                <a:lnTo>
                  <a:pt x="5986" y="11704"/>
                </a:lnTo>
                <a:lnTo>
                  <a:pt x="5767" y="11704"/>
                </a:lnTo>
                <a:lnTo>
                  <a:pt x="5670" y="11680"/>
                </a:lnTo>
                <a:lnTo>
                  <a:pt x="5573" y="11607"/>
                </a:lnTo>
                <a:lnTo>
                  <a:pt x="5475" y="11534"/>
                </a:lnTo>
                <a:lnTo>
                  <a:pt x="5427" y="11461"/>
                </a:lnTo>
                <a:lnTo>
                  <a:pt x="5378" y="11388"/>
                </a:lnTo>
                <a:lnTo>
                  <a:pt x="5305" y="11315"/>
                </a:lnTo>
                <a:lnTo>
                  <a:pt x="5232" y="11291"/>
                </a:lnTo>
                <a:lnTo>
                  <a:pt x="5159" y="11291"/>
                </a:lnTo>
                <a:lnTo>
                  <a:pt x="5062" y="11315"/>
                </a:lnTo>
                <a:lnTo>
                  <a:pt x="5013" y="11364"/>
                </a:lnTo>
                <a:lnTo>
                  <a:pt x="4964" y="11412"/>
                </a:lnTo>
                <a:lnTo>
                  <a:pt x="4964" y="11510"/>
                </a:lnTo>
                <a:lnTo>
                  <a:pt x="4964" y="11607"/>
                </a:lnTo>
                <a:lnTo>
                  <a:pt x="4964" y="11680"/>
                </a:lnTo>
                <a:lnTo>
                  <a:pt x="4940" y="11729"/>
                </a:lnTo>
                <a:lnTo>
                  <a:pt x="4891" y="11777"/>
                </a:lnTo>
                <a:lnTo>
                  <a:pt x="4818" y="11826"/>
                </a:lnTo>
                <a:lnTo>
                  <a:pt x="4697" y="11850"/>
                </a:lnTo>
                <a:lnTo>
                  <a:pt x="4599" y="11826"/>
                </a:lnTo>
                <a:lnTo>
                  <a:pt x="4502" y="11753"/>
                </a:lnTo>
                <a:lnTo>
                  <a:pt x="4453" y="11656"/>
                </a:lnTo>
                <a:lnTo>
                  <a:pt x="4453" y="11607"/>
                </a:lnTo>
                <a:lnTo>
                  <a:pt x="4453" y="11558"/>
                </a:lnTo>
                <a:lnTo>
                  <a:pt x="4478" y="11437"/>
                </a:lnTo>
                <a:lnTo>
                  <a:pt x="4429" y="11364"/>
                </a:lnTo>
                <a:lnTo>
                  <a:pt x="4380" y="11291"/>
                </a:lnTo>
                <a:lnTo>
                  <a:pt x="4307" y="11266"/>
                </a:lnTo>
                <a:lnTo>
                  <a:pt x="4210" y="11242"/>
                </a:lnTo>
                <a:lnTo>
                  <a:pt x="4113" y="11266"/>
                </a:lnTo>
                <a:lnTo>
                  <a:pt x="4040" y="11339"/>
                </a:lnTo>
                <a:lnTo>
                  <a:pt x="3991" y="11412"/>
                </a:lnTo>
                <a:lnTo>
                  <a:pt x="3942" y="11510"/>
                </a:lnTo>
                <a:lnTo>
                  <a:pt x="3894" y="11607"/>
                </a:lnTo>
                <a:lnTo>
                  <a:pt x="3796" y="11680"/>
                </a:lnTo>
                <a:lnTo>
                  <a:pt x="3723" y="11753"/>
                </a:lnTo>
                <a:lnTo>
                  <a:pt x="3529" y="11850"/>
                </a:lnTo>
                <a:lnTo>
                  <a:pt x="3431" y="11875"/>
                </a:lnTo>
                <a:lnTo>
                  <a:pt x="3310" y="11899"/>
                </a:lnTo>
                <a:lnTo>
                  <a:pt x="3261" y="11899"/>
                </a:lnTo>
                <a:lnTo>
                  <a:pt x="3212" y="11875"/>
                </a:lnTo>
                <a:lnTo>
                  <a:pt x="3139" y="11826"/>
                </a:lnTo>
                <a:lnTo>
                  <a:pt x="3115" y="11729"/>
                </a:lnTo>
                <a:lnTo>
                  <a:pt x="3066" y="11631"/>
                </a:lnTo>
                <a:lnTo>
                  <a:pt x="3018" y="11461"/>
                </a:lnTo>
                <a:lnTo>
                  <a:pt x="2993" y="11388"/>
                </a:lnTo>
                <a:lnTo>
                  <a:pt x="2969" y="11388"/>
                </a:lnTo>
                <a:lnTo>
                  <a:pt x="2969" y="11364"/>
                </a:lnTo>
                <a:lnTo>
                  <a:pt x="2945" y="11339"/>
                </a:lnTo>
                <a:lnTo>
                  <a:pt x="2896" y="11315"/>
                </a:lnTo>
                <a:lnTo>
                  <a:pt x="2847" y="11315"/>
                </a:lnTo>
                <a:lnTo>
                  <a:pt x="2799" y="11339"/>
                </a:lnTo>
                <a:lnTo>
                  <a:pt x="2750" y="11364"/>
                </a:lnTo>
                <a:lnTo>
                  <a:pt x="2701" y="11461"/>
                </a:lnTo>
                <a:lnTo>
                  <a:pt x="2677" y="11583"/>
                </a:lnTo>
                <a:lnTo>
                  <a:pt x="2677" y="11802"/>
                </a:lnTo>
                <a:lnTo>
                  <a:pt x="2701" y="11923"/>
                </a:lnTo>
                <a:lnTo>
                  <a:pt x="2726" y="12021"/>
                </a:lnTo>
                <a:lnTo>
                  <a:pt x="2799" y="12093"/>
                </a:lnTo>
                <a:lnTo>
                  <a:pt x="2847" y="12191"/>
                </a:lnTo>
                <a:lnTo>
                  <a:pt x="2945" y="12264"/>
                </a:lnTo>
                <a:lnTo>
                  <a:pt x="3042" y="12312"/>
                </a:lnTo>
                <a:lnTo>
                  <a:pt x="3188" y="12361"/>
                </a:lnTo>
                <a:lnTo>
                  <a:pt x="3480" y="12361"/>
                </a:lnTo>
                <a:lnTo>
                  <a:pt x="3626" y="12337"/>
                </a:lnTo>
                <a:lnTo>
                  <a:pt x="3748" y="12288"/>
                </a:lnTo>
                <a:lnTo>
                  <a:pt x="3869" y="12215"/>
                </a:lnTo>
                <a:lnTo>
                  <a:pt x="4015" y="12142"/>
                </a:lnTo>
                <a:lnTo>
                  <a:pt x="4113" y="12045"/>
                </a:lnTo>
                <a:lnTo>
                  <a:pt x="4259" y="12166"/>
                </a:lnTo>
                <a:lnTo>
                  <a:pt x="4405" y="12239"/>
                </a:lnTo>
                <a:lnTo>
                  <a:pt x="4575" y="12288"/>
                </a:lnTo>
                <a:lnTo>
                  <a:pt x="4745" y="12312"/>
                </a:lnTo>
                <a:lnTo>
                  <a:pt x="4916" y="12288"/>
                </a:lnTo>
                <a:lnTo>
                  <a:pt x="5086" y="12239"/>
                </a:lnTo>
                <a:lnTo>
                  <a:pt x="5232" y="12142"/>
                </a:lnTo>
                <a:lnTo>
                  <a:pt x="5354" y="12021"/>
                </a:lnTo>
                <a:lnTo>
                  <a:pt x="5475" y="12069"/>
                </a:lnTo>
                <a:lnTo>
                  <a:pt x="5597" y="12118"/>
                </a:lnTo>
                <a:lnTo>
                  <a:pt x="5743" y="12142"/>
                </a:lnTo>
                <a:lnTo>
                  <a:pt x="5889" y="12166"/>
                </a:lnTo>
                <a:lnTo>
                  <a:pt x="6011" y="12166"/>
                </a:lnTo>
                <a:lnTo>
                  <a:pt x="6157" y="12142"/>
                </a:lnTo>
                <a:lnTo>
                  <a:pt x="6278" y="12093"/>
                </a:lnTo>
                <a:lnTo>
                  <a:pt x="6376" y="12045"/>
                </a:lnTo>
                <a:lnTo>
                  <a:pt x="6546" y="12142"/>
                </a:lnTo>
                <a:lnTo>
                  <a:pt x="6716" y="12239"/>
                </a:lnTo>
                <a:lnTo>
                  <a:pt x="6862" y="12288"/>
                </a:lnTo>
                <a:lnTo>
                  <a:pt x="7008" y="12312"/>
                </a:lnTo>
                <a:lnTo>
                  <a:pt x="7154" y="12288"/>
                </a:lnTo>
                <a:lnTo>
                  <a:pt x="7276" y="12264"/>
                </a:lnTo>
                <a:lnTo>
                  <a:pt x="7398" y="12191"/>
                </a:lnTo>
                <a:lnTo>
                  <a:pt x="7519" y="12118"/>
                </a:lnTo>
                <a:lnTo>
                  <a:pt x="7763" y="11948"/>
                </a:lnTo>
                <a:lnTo>
                  <a:pt x="7836" y="12021"/>
                </a:lnTo>
                <a:lnTo>
                  <a:pt x="7909" y="12093"/>
                </a:lnTo>
                <a:lnTo>
                  <a:pt x="8030" y="12142"/>
                </a:lnTo>
                <a:lnTo>
                  <a:pt x="8347" y="12142"/>
                </a:lnTo>
                <a:lnTo>
                  <a:pt x="8493" y="12118"/>
                </a:lnTo>
                <a:lnTo>
                  <a:pt x="8663" y="12045"/>
                </a:lnTo>
                <a:lnTo>
                  <a:pt x="8785" y="11948"/>
                </a:lnTo>
                <a:lnTo>
                  <a:pt x="8882" y="12021"/>
                </a:lnTo>
                <a:lnTo>
                  <a:pt x="8955" y="12093"/>
                </a:lnTo>
                <a:lnTo>
                  <a:pt x="9174" y="12191"/>
                </a:lnTo>
                <a:lnTo>
                  <a:pt x="9320" y="12239"/>
                </a:lnTo>
                <a:lnTo>
                  <a:pt x="9466" y="12264"/>
                </a:lnTo>
                <a:lnTo>
                  <a:pt x="9588" y="12239"/>
                </a:lnTo>
                <a:lnTo>
                  <a:pt x="9709" y="12215"/>
                </a:lnTo>
                <a:lnTo>
                  <a:pt x="9831" y="12166"/>
                </a:lnTo>
                <a:lnTo>
                  <a:pt x="9952" y="12093"/>
                </a:lnTo>
                <a:lnTo>
                  <a:pt x="10147" y="11899"/>
                </a:lnTo>
                <a:lnTo>
                  <a:pt x="10269" y="12021"/>
                </a:lnTo>
                <a:lnTo>
                  <a:pt x="10415" y="12093"/>
                </a:lnTo>
                <a:lnTo>
                  <a:pt x="10561" y="12142"/>
                </a:lnTo>
                <a:lnTo>
                  <a:pt x="10755" y="12166"/>
                </a:lnTo>
                <a:lnTo>
                  <a:pt x="10926" y="12191"/>
                </a:lnTo>
                <a:lnTo>
                  <a:pt x="11096" y="12166"/>
                </a:lnTo>
                <a:lnTo>
                  <a:pt x="11266" y="12093"/>
                </a:lnTo>
                <a:lnTo>
                  <a:pt x="11412" y="12021"/>
                </a:lnTo>
                <a:lnTo>
                  <a:pt x="11558" y="12093"/>
                </a:lnTo>
                <a:lnTo>
                  <a:pt x="11704" y="12142"/>
                </a:lnTo>
                <a:lnTo>
                  <a:pt x="12045" y="12142"/>
                </a:lnTo>
                <a:lnTo>
                  <a:pt x="12215" y="12118"/>
                </a:lnTo>
                <a:lnTo>
                  <a:pt x="12410" y="12069"/>
                </a:lnTo>
                <a:lnTo>
                  <a:pt x="12580" y="11996"/>
                </a:lnTo>
                <a:lnTo>
                  <a:pt x="12726" y="11899"/>
                </a:lnTo>
                <a:lnTo>
                  <a:pt x="12799" y="11948"/>
                </a:lnTo>
                <a:lnTo>
                  <a:pt x="12921" y="11972"/>
                </a:lnTo>
                <a:lnTo>
                  <a:pt x="13043" y="11972"/>
                </a:lnTo>
                <a:lnTo>
                  <a:pt x="13164" y="11948"/>
                </a:lnTo>
                <a:lnTo>
                  <a:pt x="13237" y="11899"/>
                </a:lnTo>
                <a:lnTo>
                  <a:pt x="13286" y="11850"/>
                </a:lnTo>
                <a:lnTo>
                  <a:pt x="13310" y="11777"/>
                </a:lnTo>
                <a:lnTo>
                  <a:pt x="13310" y="11704"/>
                </a:lnTo>
                <a:lnTo>
                  <a:pt x="13286" y="11631"/>
                </a:lnTo>
                <a:lnTo>
                  <a:pt x="13262" y="11583"/>
                </a:lnTo>
                <a:lnTo>
                  <a:pt x="13189" y="11558"/>
                </a:lnTo>
                <a:lnTo>
                  <a:pt x="13116" y="11534"/>
                </a:lnTo>
                <a:lnTo>
                  <a:pt x="13043" y="11558"/>
                </a:lnTo>
                <a:lnTo>
                  <a:pt x="12970" y="11534"/>
                </a:lnTo>
                <a:lnTo>
                  <a:pt x="12897" y="11437"/>
                </a:lnTo>
                <a:lnTo>
                  <a:pt x="12799" y="11388"/>
                </a:lnTo>
                <a:lnTo>
                  <a:pt x="12751" y="11364"/>
                </a:lnTo>
                <a:lnTo>
                  <a:pt x="12702" y="11364"/>
                </a:lnTo>
                <a:lnTo>
                  <a:pt x="12653" y="11388"/>
                </a:lnTo>
                <a:lnTo>
                  <a:pt x="12605" y="11437"/>
                </a:lnTo>
                <a:lnTo>
                  <a:pt x="12532" y="11485"/>
                </a:lnTo>
                <a:lnTo>
                  <a:pt x="12410" y="11558"/>
                </a:lnTo>
                <a:lnTo>
                  <a:pt x="12264" y="11631"/>
                </a:lnTo>
                <a:lnTo>
                  <a:pt x="12094" y="11704"/>
                </a:lnTo>
                <a:lnTo>
                  <a:pt x="11948" y="11729"/>
                </a:lnTo>
                <a:lnTo>
                  <a:pt x="11753" y="11729"/>
                </a:lnTo>
                <a:lnTo>
                  <a:pt x="11729" y="11704"/>
                </a:lnTo>
                <a:lnTo>
                  <a:pt x="11704" y="11656"/>
                </a:lnTo>
                <a:lnTo>
                  <a:pt x="11680" y="11607"/>
                </a:lnTo>
                <a:lnTo>
                  <a:pt x="11704" y="11485"/>
                </a:lnTo>
                <a:lnTo>
                  <a:pt x="11704" y="11412"/>
                </a:lnTo>
                <a:lnTo>
                  <a:pt x="11656" y="11339"/>
                </a:lnTo>
                <a:lnTo>
                  <a:pt x="11607" y="11291"/>
                </a:lnTo>
                <a:lnTo>
                  <a:pt x="11534" y="11266"/>
                </a:lnTo>
                <a:lnTo>
                  <a:pt x="11461" y="11291"/>
                </a:lnTo>
                <a:lnTo>
                  <a:pt x="11388" y="11315"/>
                </a:lnTo>
                <a:lnTo>
                  <a:pt x="11315" y="11364"/>
                </a:lnTo>
                <a:lnTo>
                  <a:pt x="11291" y="11437"/>
                </a:lnTo>
                <a:lnTo>
                  <a:pt x="11266" y="11558"/>
                </a:lnTo>
                <a:lnTo>
                  <a:pt x="11218" y="11607"/>
                </a:lnTo>
                <a:lnTo>
                  <a:pt x="11169" y="11656"/>
                </a:lnTo>
                <a:lnTo>
                  <a:pt x="11047" y="11729"/>
                </a:lnTo>
                <a:lnTo>
                  <a:pt x="10901" y="11753"/>
                </a:lnTo>
                <a:lnTo>
                  <a:pt x="10755" y="11753"/>
                </a:lnTo>
                <a:lnTo>
                  <a:pt x="10609" y="11729"/>
                </a:lnTo>
                <a:lnTo>
                  <a:pt x="10488" y="11656"/>
                </a:lnTo>
                <a:lnTo>
                  <a:pt x="10463" y="11631"/>
                </a:lnTo>
                <a:lnTo>
                  <a:pt x="10439" y="11583"/>
                </a:lnTo>
                <a:lnTo>
                  <a:pt x="10439" y="11510"/>
                </a:lnTo>
                <a:lnTo>
                  <a:pt x="10463" y="11461"/>
                </a:lnTo>
                <a:lnTo>
                  <a:pt x="10512" y="11364"/>
                </a:lnTo>
                <a:lnTo>
                  <a:pt x="10488" y="11291"/>
                </a:lnTo>
                <a:lnTo>
                  <a:pt x="10463" y="11218"/>
                </a:lnTo>
                <a:lnTo>
                  <a:pt x="10390" y="11169"/>
                </a:lnTo>
                <a:lnTo>
                  <a:pt x="10317" y="11145"/>
                </a:lnTo>
                <a:close/>
                <a:moveTo>
                  <a:pt x="16498" y="11193"/>
                </a:moveTo>
                <a:lnTo>
                  <a:pt x="16498" y="11948"/>
                </a:lnTo>
                <a:lnTo>
                  <a:pt x="16255" y="12093"/>
                </a:lnTo>
                <a:lnTo>
                  <a:pt x="16011" y="12312"/>
                </a:lnTo>
                <a:lnTo>
                  <a:pt x="15792" y="12556"/>
                </a:lnTo>
                <a:lnTo>
                  <a:pt x="15598" y="12823"/>
                </a:lnTo>
                <a:lnTo>
                  <a:pt x="15598" y="12775"/>
                </a:lnTo>
                <a:lnTo>
                  <a:pt x="15598" y="12434"/>
                </a:lnTo>
                <a:lnTo>
                  <a:pt x="15622" y="12385"/>
                </a:lnTo>
                <a:lnTo>
                  <a:pt x="15914" y="11923"/>
                </a:lnTo>
                <a:lnTo>
                  <a:pt x="16060" y="11680"/>
                </a:lnTo>
                <a:lnTo>
                  <a:pt x="16206" y="11461"/>
                </a:lnTo>
                <a:lnTo>
                  <a:pt x="16352" y="11339"/>
                </a:lnTo>
                <a:lnTo>
                  <a:pt x="16498" y="11193"/>
                </a:lnTo>
                <a:close/>
                <a:moveTo>
                  <a:pt x="16498" y="12288"/>
                </a:moveTo>
                <a:lnTo>
                  <a:pt x="16498" y="13140"/>
                </a:lnTo>
                <a:lnTo>
                  <a:pt x="16303" y="13213"/>
                </a:lnTo>
                <a:lnTo>
                  <a:pt x="16157" y="13334"/>
                </a:lnTo>
                <a:lnTo>
                  <a:pt x="16011" y="13456"/>
                </a:lnTo>
                <a:lnTo>
                  <a:pt x="15890" y="13602"/>
                </a:lnTo>
                <a:lnTo>
                  <a:pt x="15719" y="13797"/>
                </a:lnTo>
                <a:lnTo>
                  <a:pt x="15573" y="14016"/>
                </a:lnTo>
                <a:lnTo>
                  <a:pt x="15573" y="13602"/>
                </a:lnTo>
                <a:lnTo>
                  <a:pt x="15792" y="13213"/>
                </a:lnTo>
                <a:lnTo>
                  <a:pt x="16036" y="12848"/>
                </a:lnTo>
                <a:lnTo>
                  <a:pt x="16255" y="12556"/>
                </a:lnTo>
                <a:lnTo>
                  <a:pt x="16498" y="12288"/>
                </a:lnTo>
                <a:close/>
                <a:moveTo>
                  <a:pt x="2847" y="13286"/>
                </a:moveTo>
                <a:lnTo>
                  <a:pt x="2799" y="13310"/>
                </a:lnTo>
                <a:lnTo>
                  <a:pt x="2774" y="13334"/>
                </a:lnTo>
                <a:lnTo>
                  <a:pt x="2580" y="13675"/>
                </a:lnTo>
                <a:lnTo>
                  <a:pt x="2507" y="13870"/>
                </a:lnTo>
                <a:lnTo>
                  <a:pt x="2458" y="14064"/>
                </a:lnTo>
                <a:lnTo>
                  <a:pt x="2434" y="14259"/>
                </a:lnTo>
                <a:lnTo>
                  <a:pt x="2458" y="14332"/>
                </a:lnTo>
                <a:lnTo>
                  <a:pt x="2507" y="14405"/>
                </a:lnTo>
                <a:lnTo>
                  <a:pt x="2555" y="14478"/>
                </a:lnTo>
                <a:lnTo>
                  <a:pt x="2628" y="14527"/>
                </a:lnTo>
                <a:lnTo>
                  <a:pt x="2750" y="14551"/>
                </a:lnTo>
                <a:lnTo>
                  <a:pt x="3018" y="14551"/>
                </a:lnTo>
                <a:lnTo>
                  <a:pt x="3164" y="14527"/>
                </a:lnTo>
                <a:lnTo>
                  <a:pt x="3285" y="14478"/>
                </a:lnTo>
                <a:lnTo>
                  <a:pt x="3431" y="14429"/>
                </a:lnTo>
                <a:lnTo>
                  <a:pt x="3699" y="14283"/>
                </a:lnTo>
                <a:lnTo>
                  <a:pt x="3942" y="14089"/>
                </a:lnTo>
                <a:lnTo>
                  <a:pt x="4015" y="14186"/>
                </a:lnTo>
                <a:lnTo>
                  <a:pt x="4137" y="14259"/>
                </a:lnTo>
                <a:lnTo>
                  <a:pt x="4234" y="14332"/>
                </a:lnTo>
                <a:lnTo>
                  <a:pt x="4380" y="14381"/>
                </a:lnTo>
                <a:lnTo>
                  <a:pt x="4551" y="14429"/>
                </a:lnTo>
                <a:lnTo>
                  <a:pt x="4867" y="14429"/>
                </a:lnTo>
                <a:lnTo>
                  <a:pt x="5037" y="14405"/>
                </a:lnTo>
                <a:lnTo>
                  <a:pt x="5183" y="14356"/>
                </a:lnTo>
                <a:lnTo>
                  <a:pt x="5329" y="14283"/>
                </a:lnTo>
                <a:lnTo>
                  <a:pt x="5475" y="14186"/>
                </a:lnTo>
                <a:lnTo>
                  <a:pt x="5597" y="14089"/>
                </a:lnTo>
                <a:lnTo>
                  <a:pt x="5719" y="14186"/>
                </a:lnTo>
                <a:lnTo>
                  <a:pt x="5889" y="14235"/>
                </a:lnTo>
                <a:lnTo>
                  <a:pt x="6084" y="14259"/>
                </a:lnTo>
                <a:lnTo>
                  <a:pt x="6278" y="14259"/>
                </a:lnTo>
                <a:lnTo>
                  <a:pt x="6814" y="14235"/>
                </a:lnTo>
                <a:lnTo>
                  <a:pt x="7325" y="14259"/>
                </a:lnTo>
                <a:lnTo>
                  <a:pt x="7665" y="14283"/>
                </a:lnTo>
                <a:lnTo>
                  <a:pt x="8030" y="14259"/>
                </a:lnTo>
                <a:lnTo>
                  <a:pt x="8225" y="14235"/>
                </a:lnTo>
                <a:lnTo>
                  <a:pt x="8395" y="14186"/>
                </a:lnTo>
                <a:lnTo>
                  <a:pt x="8541" y="14113"/>
                </a:lnTo>
                <a:lnTo>
                  <a:pt x="8687" y="13991"/>
                </a:lnTo>
                <a:lnTo>
                  <a:pt x="8712" y="13943"/>
                </a:lnTo>
                <a:lnTo>
                  <a:pt x="8712" y="13894"/>
                </a:lnTo>
                <a:lnTo>
                  <a:pt x="8687" y="13845"/>
                </a:lnTo>
                <a:lnTo>
                  <a:pt x="8639" y="13821"/>
                </a:lnTo>
                <a:lnTo>
                  <a:pt x="8420" y="13772"/>
                </a:lnTo>
                <a:lnTo>
                  <a:pt x="8225" y="13797"/>
                </a:lnTo>
                <a:lnTo>
                  <a:pt x="7787" y="13845"/>
                </a:lnTo>
                <a:lnTo>
                  <a:pt x="7373" y="13845"/>
                </a:lnTo>
                <a:lnTo>
                  <a:pt x="6935" y="13797"/>
                </a:lnTo>
                <a:lnTo>
                  <a:pt x="6716" y="13797"/>
                </a:lnTo>
                <a:lnTo>
                  <a:pt x="6376" y="13821"/>
                </a:lnTo>
                <a:lnTo>
                  <a:pt x="6059" y="13821"/>
                </a:lnTo>
                <a:lnTo>
                  <a:pt x="5962" y="13797"/>
                </a:lnTo>
                <a:lnTo>
                  <a:pt x="5938" y="13797"/>
                </a:lnTo>
                <a:lnTo>
                  <a:pt x="5938" y="13772"/>
                </a:lnTo>
                <a:lnTo>
                  <a:pt x="5962" y="13699"/>
                </a:lnTo>
                <a:lnTo>
                  <a:pt x="5938" y="13602"/>
                </a:lnTo>
                <a:lnTo>
                  <a:pt x="5913" y="13553"/>
                </a:lnTo>
                <a:lnTo>
                  <a:pt x="5865" y="13480"/>
                </a:lnTo>
                <a:lnTo>
                  <a:pt x="5816" y="13456"/>
                </a:lnTo>
                <a:lnTo>
                  <a:pt x="5743" y="13432"/>
                </a:lnTo>
                <a:lnTo>
                  <a:pt x="5670" y="13456"/>
                </a:lnTo>
                <a:lnTo>
                  <a:pt x="5597" y="13505"/>
                </a:lnTo>
                <a:lnTo>
                  <a:pt x="5354" y="13748"/>
                </a:lnTo>
                <a:lnTo>
                  <a:pt x="5062" y="13943"/>
                </a:lnTo>
                <a:lnTo>
                  <a:pt x="4964" y="13991"/>
                </a:lnTo>
                <a:lnTo>
                  <a:pt x="4818" y="14016"/>
                </a:lnTo>
                <a:lnTo>
                  <a:pt x="4672" y="14016"/>
                </a:lnTo>
                <a:lnTo>
                  <a:pt x="4526" y="13991"/>
                </a:lnTo>
                <a:lnTo>
                  <a:pt x="4405" y="13943"/>
                </a:lnTo>
                <a:lnTo>
                  <a:pt x="4307" y="13870"/>
                </a:lnTo>
                <a:lnTo>
                  <a:pt x="4283" y="13821"/>
                </a:lnTo>
                <a:lnTo>
                  <a:pt x="4283" y="13748"/>
                </a:lnTo>
                <a:lnTo>
                  <a:pt x="4283" y="13675"/>
                </a:lnTo>
                <a:lnTo>
                  <a:pt x="4307" y="13578"/>
                </a:lnTo>
                <a:lnTo>
                  <a:pt x="4307" y="13505"/>
                </a:lnTo>
                <a:lnTo>
                  <a:pt x="4307" y="13432"/>
                </a:lnTo>
                <a:lnTo>
                  <a:pt x="4259" y="13383"/>
                </a:lnTo>
                <a:lnTo>
                  <a:pt x="4186" y="13334"/>
                </a:lnTo>
                <a:lnTo>
                  <a:pt x="4113" y="13310"/>
                </a:lnTo>
                <a:lnTo>
                  <a:pt x="4040" y="13334"/>
                </a:lnTo>
                <a:lnTo>
                  <a:pt x="3967" y="13359"/>
                </a:lnTo>
                <a:lnTo>
                  <a:pt x="3918" y="13432"/>
                </a:lnTo>
                <a:lnTo>
                  <a:pt x="3845" y="13529"/>
                </a:lnTo>
                <a:lnTo>
                  <a:pt x="3772" y="13602"/>
                </a:lnTo>
                <a:lnTo>
                  <a:pt x="3602" y="13772"/>
                </a:lnTo>
                <a:lnTo>
                  <a:pt x="3407" y="13918"/>
                </a:lnTo>
                <a:lnTo>
                  <a:pt x="3212" y="14016"/>
                </a:lnTo>
                <a:lnTo>
                  <a:pt x="3091" y="14089"/>
                </a:lnTo>
                <a:lnTo>
                  <a:pt x="2945" y="14113"/>
                </a:lnTo>
                <a:lnTo>
                  <a:pt x="2896" y="14113"/>
                </a:lnTo>
                <a:lnTo>
                  <a:pt x="2847" y="14089"/>
                </a:lnTo>
                <a:lnTo>
                  <a:pt x="2847" y="14016"/>
                </a:lnTo>
                <a:lnTo>
                  <a:pt x="2847" y="13918"/>
                </a:lnTo>
                <a:lnTo>
                  <a:pt x="2969" y="13456"/>
                </a:lnTo>
                <a:lnTo>
                  <a:pt x="2969" y="13407"/>
                </a:lnTo>
                <a:lnTo>
                  <a:pt x="2969" y="13359"/>
                </a:lnTo>
                <a:lnTo>
                  <a:pt x="2920" y="13310"/>
                </a:lnTo>
                <a:lnTo>
                  <a:pt x="2872" y="13286"/>
                </a:lnTo>
                <a:close/>
                <a:moveTo>
                  <a:pt x="16498" y="13286"/>
                </a:moveTo>
                <a:lnTo>
                  <a:pt x="16474" y="14137"/>
                </a:lnTo>
                <a:lnTo>
                  <a:pt x="16425" y="14137"/>
                </a:lnTo>
                <a:lnTo>
                  <a:pt x="16328" y="14210"/>
                </a:lnTo>
                <a:lnTo>
                  <a:pt x="16206" y="14283"/>
                </a:lnTo>
                <a:lnTo>
                  <a:pt x="15987" y="14478"/>
                </a:lnTo>
                <a:lnTo>
                  <a:pt x="15792" y="14697"/>
                </a:lnTo>
                <a:lnTo>
                  <a:pt x="15622" y="14916"/>
                </a:lnTo>
                <a:lnTo>
                  <a:pt x="15525" y="15038"/>
                </a:lnTo>
                <a:lnTo>
                  <a:pt x="15549" y="14673"/>
                </a:lnTo>
                <a:lnTo>
                  <a:pt x="15573" y="14673"/>
                </a:lnTo>
                <a:lnTo>
                  <a:pt x="15695" y="14502"/>
                </a:lnTo>
                <a:lnTo>
                  <a:pt x="15817" y="14332"/>
                </a:lnTo>
                <a:lnTo>
                  <a:pt x="16011" y="13967"/>
                </a:lnTo>
                <a:lnTo>
                  <a:pt x="16230" y="13602"/>
                </a:lnTo>
                <a:lnTo>
                  <a:pt x="16352" y="13432"/>
                </a:lnTo>
                <a:lnTo>
                  <a:pt x="16498" y="13286"/>
                </a:lnTo>
                <a:close/>
                <a:moveTo>
                  <a:pt x="16474" y="14332"/>
                </a:moveTo>
                <a:lnTo>
                  <a:pt x="16449" y="15208"/>
                </a:lnTo>
                <a:lnTo>
                  <a:pt x="16352" y="15232"/>
                </a:lnTo>
                <a:lnTo>
                  <a:pt x="16230" y="15305"/>
                </a:lnTo>
                <a:lnTo>
                  <a:pt x="15987" y="15500"/>
                </a:lnTo>
                <a:lnTo>
                  <a:pt x="15768" y="15719"/>
                </a:lnTo>
                <a:lnTo>
                  <a:pt x="15622" y="15889"/>
                </a:lnTo>
                <a:lnTo>
                  <a:pt x="15476" y="16035"/>
                </a:lnTo>
                <a:lnTo>
                  <a:pt x="15476" y="15743"/>
                </a:lnTo>
                <a:lnTo>
                  <a:pt x="15549" y="15695"/>
                </a:lnTo>
                <a:lnTo>
                  <a:pt x="15598" y="15646"/>
                </a:lnTo>
                <a:lnTo>
                  <a:pt x="15671" y="15500"/>
                </a:lnTo>
                <a:lnTo>
                  <a:pt x="15817" y="15257"/>
                </a:lnTo>
                <a:lnTo>
                  <a:pt x="16011" y="15013"/>
                </a:lnTo>
                <a:lnTo>
                  <a:pt x="16279" y="14697"/>
                </a:lnTo>
                <a:lnTo>
                  <a:pt x="16376" y="14502"/>
                </a:lnTo>
                <a:lnTo>
                  <a:pt x="16474" y="14332"/>
                </a:lnTo>
                <a:close/>
                <a:moveTo>
                  <a:pt x="16449" y="15622"/>
                </a:moveTo>
                <a:lnTo>
                  <a:pt x="16425" y="16376"/>
                </a:lnTo>
                <a:lnTo>
                  <a:pt x="16328" y="16425"/>
                </a:lnTo>
                <a:lnTo>
                  <a:pt x="16230" y="16522"/>
                </a:lnTo>
                <a:lnTo>
                  <a:pt x="16036" y="16692"/>
                </a:lnTo>
                <a:lnTo>
                  <a:pt x="15719" y="17082"/>
                </a:lnTo>
                <a:lnTo>
                  <a:pt x="15427" y="17422"/>
                </a:lnTo>
                <a:lnTo>
                  <a:pt x="15427" y="17106"/>
                </a:lnTo>
                <a:lnTo>
                  <a:pt x="15452" y="16960"/>
                </a:lnTo>
                <a:lnTo>
                  <a:pt x="15452" y="16887"/>
                </a:lnTo>
                <a:lnTo>
                  <a:pt x="15476" y="16765"/>
                </a:lnTo>
                <a:lnTo>
                  <a:pt x="15525" y="16644"/>
                </a:lnTo>
                <a:lnTo>
                  <a:pt x="15598" y="16522"/>
                </a:lnTo>
                <a:lnTo>
                  <a:pt x="15695" y="16400"/>
                </a:lnTo>
                <a:lnTo>
                  <a:pt x="15890" y="16181"/>
                </a:lnTo>
                <a:lnTo>
                  <a:pt x="16060" y="15987"/>
                </a:lnTo>
                <a:lnTo>
                  <a:pt x="16255" y="15816"/>
                </a:lnTo>
                <a:lnTo>
                  <a:pt x="16449" y="15622"/>
                </a:lnTo>
                <a:close/>
                <a:moveTo>
                  <a:pt x="16401" y="16984"/>
                </a:moveTo>
                <a:lnTo>
                  <a:pt x="16401" y="17641"/>
                </a:lnTo>
                <a:lnTo>
                  <a:pt x="16157" y="17763"/>
                </a:lnTo>
                <a:lnTo>
                  <a:pt x="15938" y="17933"/>
                </a:lnTo>
                <a:lnTo>
                  <a:pt x="15719" y="18104"/>
                </a:lnTo>
                <a:lnTo>
                  <a:pt x="15549" y="18323"/>
                </a:lnTo>
                <a:lnTo>
                  <a:pt x="15403" y="18493"/>
                </a:lnTo>
                <a:lnTo>
                  <a:pt x="15403" y="18347"/>
                </a:lnTo>
                <a:lnTo>
                  <a:pt x="15452" y="18298"/>
                </a:lnTo>
                <a:lnTo>
                  <a:pt x="15476" y="18250"/>
                </a:lnTo>
                <a:lnTo>
                  <a:pt x="15525" y="18104"/>
                </a:lnTo>
                <a:lnTo>
                  <a:pt x="15598" y="17982"/>
                </a:lnTo>
                <a:lnTo>
                  <a:pt x="15768" y="17714"/>
                </a:lnTo>
                <a:lnTo>
                  <a:pt x="15963" y="17471"/>
                </a:lnTo>
                <a:lnTo>
                  <a:pt x="16157" y="17252"/>
                </a:lnTo>
                <a:lnTo>
                  <a:pt x="16401" y="16984"/>
                </a:lnTo>
                <a:close/>
                <a:moveTo>
                  <a:pt x="14405" y="1533"/>
                </a:moveTo>
                <a:lnTo>
                  <a:pt x="14722" y="1558"/>
                </a:lnTo>
                <a:lnTo>
                  <a:pt x="14819" y="1582"/>
                </a:lnTo>
                <a:lnTo>
                  <a:pt x="14892" y="1606"/>
                </a:lnTo>
                <a:lnTo>
                  <a:pt x="14965" y="1655"/>
                </a:lnTo>
                <a:lnTo>
                  <a:pt x="14965" y="1874"/>
                </a:lnTo>
                <a:lnTo>
                  <a:pt x="14989" y="2093"/>
                </a:lnTo>
                <a:lnTo>
                  <a:pt x="15062" y="2531"/>
                </a:lnTo>
                <a:lnTo>
                  <a:pt x="15062" y="3188"/>
                </a:lnTo>
                <a:lnTo>
                  <a:pt x="15038" y="3821"/>
                </a:lnTo>
                <a:lnTo>
                  <a:pt x="15014" y="5183"/>
                </a:lnTo>
                <a:lnTo>
                  <a:pt x="15014" y="6546"/>
                </a:lnTo>
                <a:lnTo>
                  <a:pt x="15038" y="9563"/>
                </a:lnTo>
                <a:lnTo>
                  <a:pt x="15038" y="12580"/>
                </a:lnTo>
                <a:lnTo>
                  <a:pt x="15038" y="13651"/>
                </a:lnTo>
                <a:lnTo>
                  <a:pt x="14989" y="14697"/>
                </a:lnTo>
                <a:lnTo>
                  <a:pt x="14941" y="15768"/>
                </a:lnTo>
                <a:lnTo>
                  <a:pt x="14892" y="16814"/>
                </a:lnTo>
                <a:lnTo>
                  <a:pt x="14868" y="18420"/>
                </a:lnTo>
                <a:lnTo>
                  <a:pt x="14843" y="19077"/>
                </a:lnTo>
                <a:lnTo>
                  <a:pt x="14843" y="19296"/>
                </a:lnTo>
                <a:lnTo>
                  <a:pt x="14819" y="19393"/>
                </a:lnTo>
                <a:lnTo>
                  <a:pt x="14868" y="19296"/>
                </a:lnTo>
                <a:lnTo>
                  <a:pt x="14843" y="19369"/>
                </a:lnTo>
                <a:lnTo>
                  <a:pt x="14843" y="19442"/>
                </a:lnTo>
                <a:lnTo>
                  <a:pt x="14503" y="19491"/>
                </a:lnTo>
                <a:lnTo>
                  <a:pt x="13505" y="19491"/>
                </a:lnTo>
                <a:lnTo>
                  <a:pt x="12580" y="19515"/>
                </a:lnTo>
                <a:lnTo>
                  <a:pt x="11680" y="19539"/>
                </a:lnTo>
                <a:lnTo>
                  <a:pt x="9636" y="19466"/>
                </a:lnTo>
                <a:lnTo>
                  <a:pt x="7592" y="19418"/>
                </a:lnTo>
                <a:lnTo>
                  <a:pt x="6570" y="19393"/>
                </a:lnTo>
                <a:lnTo>
                  <a:pt x="2653" y="19393"/>
                </a:lnTo>
                <a:lnTo>
                  <a:pt x="1777" y="19466"/>
                </a:lnTo>
                <a:lnTo>
                  <a:pt x="1266" y="19491"/>
                </a:lnTo>
                <a:lnTo>
                  <a:pt x="731" y="19515"/>
                </a:lnTo>
                <a:lnTo>
                  <a:pt x="731" y="19491"/>
                </a:lnTo>
                <a:lnTo>
                  <a:pt x="682" y="18955"/>
                </a:lnTo>
                <a:lnTo>
                  <a:pt x="658" y="18420"/>
                </a:lnTo>
                <a:lnTo>
                  <a:pt x="633" y="17349"/>
                </a:lnTo>
                <a:lnTo>
                  <a:pt x="658" y="16279"/>
                </a:lnTo>
                <a:lnTo>
                  <a:pt x="633" y="15743"/>
                </a:lnTo>
                <a:lnTo>
                  <a:pt x="609" y="15208"/>
                </a:lnTo>
                <a:lnTo>
                  <a:pt x="560" y="14648"/>
                </a:lnTo>
                <a:lnTo>
                  <a:pt x="560" y="14113"/>
                </a:lnTo>
                <a:lnTo>
                  <a:pt x="560" y="13553"/>
                </a:lnTo>
                <a:lnTo>
                  <a:pt x="560" y="13018"/>
                </a:lnTo>
                <a:lnTo>
                  <a:pt x="633" y="11923"/>
                </a:lnTo>
                <a:lnTo>
                  <a:pt x="682" y="10828"/>
                </a:lnTo>
                <a:lnTo>
                  <a:pt x="731" y="9685"/>
                </a:lnTo>
                <a:lnTo>
                  <a:pt x="731" y="8541"/>
                </a:lnTo>
                <a:lnTo>
                  <a:pt x="682" y="7422"/>
                </a:lnTo>
                <a:lnTo>
                  <a:pt x="658" y="6278"/>
                </a:lnTo>
                <a:lnTo>
                  <a:pt x="585" y="4015"/>
                </a:lnTo>
                <a:lnTo>
                  <a:pt x="560" y="2847"/>
                </a:lnTo>
                <a:lnTo>
                  <a:pt x="560" y="2239"/>
                </a:lnTo>
                <a:lnTo>
                  <a:pt x="512" y="1655"/>
                </a:lnTo>
                <a:lnTo>
                  <a:pt x="852" y="1679"/>
                </a:lnTo>
                <a:lnTo>
                  <a:pt x="1193" y="1704"/>
                </a:lnTo>
                <a:lnTo>
                  <a:pt x="1874" y="1679"/>
                </a:lnTo>
                <a:lnTo>
                  <a:pt x="1874" y="1679"/>
                </a:lnTo>
                <a:lnTo>
                  <a:pt x="1753" y="1850"/>
                </a:lnTo>
                <a:lnTo>
                  <a:pt x="1631" y="2020"/>
                </a:lnTo>
                <a:lnTo>
                  <a:pt x="1558" y="2190"/>
                </a:lnTo>
                <a:lnTo>
                  <a:pt x="1534" y="2409"/>
                </a:lnTo>
                <a:lnTo>
                  <a:pt x="1534" y="2507"/>
                </a:lnTo>
                <a:lnTo>
                  <a:pt x="1558" y="2628"/>
                </a:lnTo>
                <a:lnTo>
                  <a:pt x="1607" y="2872"/>
                </a:lnTo>
                <a:lnTo>
                  <a:pt x="1728" y="3066"/>
                </a:lnTo>
                <a:lnTo>
                  <a:pt x="1874" y="3261"/>
                </a:lnTo>
                <a:lnTo>
                  <a:pt x="2069" y="3407"/>
                </a:lnTo>
                <a:lnTo>
                  <a:pt x="2288" y="3529"/>
                </a:lnTo>
                <a:lnTo>
                  <a:pt x="2385" y="3553"/>
                </a:lnTo>
                <a:lnTo>
                  <a:pt x="2507" y="3577"/>
                </a:lnTo>
                <a:lnTo>
                  <a:pt x="2750" y="3577"/>
                </a:lnTo>
                <a:lnTo>
                  <a:pt x="2896" y="3529"/>
                </a:lnTo>
                <a:lnTo>
                  <a:pt x="3042" y="3480"/>
                </a:lnTo>
                <a:lnTo>
                  <a:pt x="3164" y="3407"/>
                </a:lnTo>
                <a:lnTo>
                  <a:pt x="3285" y="3310"/>
                </a:lnTo>
                <a:lnTo>
                  <a:pt x="3407" y="3188"/>
                </a:lnTo>
                <a:lnTo>
                  <a:pt x="3504" y="3066"/>
                </a:lnTo>
                <a:lnTo>
                  <a:pt x="3577" y="2945"/>
                </a:lnTo>
                <a:lnTo>
                  <a:pt x="3650" y="2799"/>
                </a:lnTo>
                <a:lnTo>
                  <a:pt x="3699" y="2653"/>
                </a:lnTo>
                <a:lnTo>
                  <a:pt x="3748" y="2482"/>
                </a:lnTo>
                <a:lnTo>
                  <a:pt x="3772" y="2336"/>
                </a:lnTo>
                <a:lnTo>
                  <a:pt x="3772" y="2190"/>
                </a:lnTo>
                <a:lnTo>
                  <a:pt x="3748" y="2044"/>
                </a:lnTo>
                <a:lnTo>
                  <a:pt x="3723" y="1923"/>
                </a:lnTo>
                <a:lnTo>
                  <a:pt x="3675" y="1801"/>
                </a:lnTo>
                <a:lnTo>
                  <a:pt x="3577" y="1679"/>
                </a:lnTo>
                <a:lnTo>
                  <a:pt x="5378" y="1679"/>
                </a:lnTo>
                <a:lnTo>
                  <a:pt x="5281" y="1777"/>
                </a:lnTo>
                <a:lnTo>
                  <a:pt x="5208" y="1874"/>
                </a:lnTo>
                <a:lnTo>
                  <a:pt x="5086" y="2069"/>
                </a:lnTo>
                <a:lnTo>
                  <a:pt x="5013" y="2288"/>
                </a:lnTo>
                <a:lnTo>
                  <a:pt x="4989" y="2507"/>
                </a:lnTo>
                <a:lnTo>
                  <a:pt x="5013" y="2726"/>
                </a:lnTo>
                <a:lnTo>
                  <a:pt x="5110" y="2920"/>
                </a:lnTo>
                <a:lnTo>
                  <a:pt x="5232" y="3091"/>
                </a:lnTo>
                <a:lnTo>
                  <a:pt x="5402" y="3261"/>
                </a:lnTo>
                <a:lnTo>
                  <a:pt x="5597" y="3358"/>
                </a:lnTo>
                <a:lnTo>
                  <a:pt x="5840" y="3431"/>
                </a:lnTo>
                <a:lnTo>
                  <a:pt x="6059" y="3456"/>
                </a:lnTo>
                <a:lnTo>
                  <a:pt x="6303" y="3431"/>
                </a:lnTo>
                <a:lnTo>
                  <a:pt x="6497" y="3358"/>
                </a:lnTo>
                <a:lnTo>
                  <a:pt x="6716" y="3237"/>
                </a:lnTo>
                <a:lnTo>
                  <a:pt x="6862" y="3091"/>
                </a:lnTo>
                <a:lnTo>
                  <a:pt x="7008" y="2896"/>
                </a:lnTo>
                <a:lnTo>
                  <a:pt x="7081" y="2653"/>
                </a:lnTo>
                <a:lnTo>
                  <a:pt x="7106" y="2531"/>
                </a:lnTo>
                <a:lnTo>
                  <a:pt x="7106" y="2409"/>
                </a:lnTo>
                <a:lnTo>
                  <a:pt x="7081" y="2142"/>
                </a:lnTo>
                <a:lnTo>
                  <a:pt x="7057" y="1996"/>
                </a:lnTo>
                <a:lnTo>
                  <a:pt x="7008" y="1874"/>
                </a:lnTo>
                <a:lnTo>
                  <a:pt x="6935" y="1777"/>
                </a:lnTo>
                <a:lnTo>
                  <a:pt x="6862" y="1679"/>
                </a:lnTo>
                <a:lnTo>
                  <a:pt x="8614" y="1631"/>
                </a:lnTo>
                <a:lnTo>
                  <a:pt x="8639" y="1631"/>
                </a:lnTo>
                <a:lnTo>
                  <a:pt x="8541" y="1801"/>
                </a:lnTo>
                <a:lnTo>
                  <a:pt x="8444" y="1971"/>
                </a:lnTo>
                <a:lnTo>
                  <a:pt x="8420" y="2142"/>
                </a:lnTo>
                <a:lnTo>
                  <a:pt x="8395" y="2336"/>
                </a:lnTo>
                <a:lnTo>
                  <a:pt x="8420" y="2458"/>
                </a:lnTo>
                <a:lnTo>
                  <a:pt x="8444" y="2580"/>
                </a:lnTo>
                <a:lnTo>
                  <a:pt x="8493" y="2677"/>
                </a:lnTo>
                <a:lnTo>
                  <a:pt x="8541" y="2774"/>
                </a:lnTo>
                <a:lnTo>
                  <a:pt x="8712" y="2969"/>
                </a:lnTo>
                <a:lnTo>
                  <a:pt x="8906" y="3115"/>
                </a:lnTo>
                <a:lnTo>
                  <a:pt x="9125" y="3237"/>
                </a:lnTo>
                <a:lnTo>
                  <a:pt x="9369" y="3310"/>
                </a:lnTo>
                <a:lnTo>
                  <a:pt x="9588" y="3310"/>
                </a:lnTo>
                <a:lnTo>
                  <a:pt x="9709" y="3285"/>
                </a:lnTo>
                <a:lnTo>
                  <a:pt x="9831" y="3237"/>
                </a:lnTo>
                <a:lnTo>
                  <a:pt x="9977" y="3139"/>
                </a:lnTo>
                <a:lnTo>
                  <a:pt x="10098" y="3018"/>
                </a:lnTo>
                <a:lnTo>
                  <a:pt x="10171" y="2872"/>
                </a:lnTo>
                <a:lnTo>
                  <a:pt x="10244" y="2701"/>
                </a:lnTo>
                <a:lnTo>
                  <a:pt x="10293" y="2507"/>
                </a:lnTo>
                <a:lnTo>
                  <a:pt x="10293" y="2336"/>
                </a:lnTo>
                <a:lnTo>
                  <a:pt x="10293" y="2142"/>
                </a:lnTo>
                <a:lnTo>
                  <a:pt x="10293" y="1971"/>
                </a:lnTo>
                <a:lnTo>
                  <a:pt x="10220" y="1777"/>
                </a:lnTo>
                <a:lnTo>
                  <a:pt x="10123" y="1582"/>
                </a:lnTo>
                <a:lnTo>
                  <a:pt x="11169" y="1558"/>
                </a:lnTo>
                <a:lnTo>
                  <a:pt x="12215" y="1533"/>
                </a:lnTo>
                <a:lnTo>
                  <a:pt x="12069" y="1631"/>
                </a:lnTo>
                <a:lnTo>
                  <a:pt x="11948" y="1728"/>
                </a:lnTo>
                <a:lnTo>
                  <a:pt x="11850" y="1850"/>
                </a:lnTo>
                <a:lnTo>
                  <a:pt x="11753" y="1996"/>
                </a:lnTo>
                <a:lnTo>
                  <a:pt x="11656" y="2190"/>
                </a:lnTo>
                <a:lnTo>
                  <a:pt x="11631" y="2409"/>
                </a:lnTo>
                <a:lnTo>
                  <a:pt x="11631" y="2604"/>
                </a:lnTo>
                <a:lnTo>
                  <a:pt x="11704" y="2799"/>
                </a:lnTo>
                <a:lnTo>
                  <a:pt x="11802" y="2969"/>
                </a:lnTo>
                <a:lnTo>
                  <a:pt x="11948" y="3115"/>
                </a:lnTo>
                <a:lnTo>
                  <a:pt x="12118" y="3237"/>
                </a:lnTo>
                <a:lnTo>
                  <a:pt x="12313" y="3310"/>
                </a:lnTo>
                <a:lnTo>
                  <a:pt x="12532" y="3358"/>
                </a:lnTo>
                <a:lnTo>
                  <a:pt x="12751" y="3383"/>
                </a:lnTo>
                <a:lnTo>
                  <a:pt x="12970" y="3358"/>
                </a:lnTo>
                <a:lnTo>
                  <a:pt x="13213" y="3310"/>
                </a:lnTo>
                <a:lnTo>
                  <a:pt x="13432" y="3237"/>
                </a:lnTo>
                <a:lnTo>
                  <a:pt x="13602" y="3115"/>
                </a:lnTo>
                <a:lnTo>
                  <a:pt x="13773" y="2969"/>
                </a:lnTo>
                <a:lnTo>
                  <a:pt x="13821" y="2872"/>
                </a:lnTo>
                <a:lnTo>
                  <a:pt x="13870" y="2774"/>
                </a:lnTo>
                <a:lnTo>
                  <a:pt x="13919" y="2628"/>
                </a:lnTo>
                <a:lnTo>
                  <a:pt x="13919" y="2458"/>
                </a:lnTo>
                <a:lnTo>
                  <a:pt x="13894" y="2288"/>
                </a:lnTo>
                <a:lnTo>
                  <a:pt x="13846" y="2117"/>
                </a:lnTo>
                <a:lnTo>
                  <a:pt x="13773" y="1947"/>
                </a:lnTo>
                <a:lnTo>
                  <a:pt x="13675" y="1801"/>
                </a:lnTo>
                <a:lnTo>
                  <a:pt x="13554" y="1655"/>
                </a:lnTo>
                <a:lnTo>
                  <a:pt x="13432" y="1558"/>
                </a:lnTo>
                <a:lnTo>
                  <a:pt x="13870" y="1533"/>
                </a:lnTo>
                <a:close/>
                <a:moveTo>
                  <a:pt x="2628" y="19904"/>
                </a:moveTo>
                <a:lnTo>
                  <a:pt x="2507" y="20002"/>
                </a:lnTo>
                <a:lnTo>
                  <a:pt x="2385" y="20099"/>
                </a:lnTo>
                <a:lnTo>
                  <a:pt x="2190" y="20318"/>
                </a:lnTo>
                <a:lnTo>
                  <a:pt x="1996" y="20464"/>
                </a:lnTo>
                <a:lnTo>
                  <a:pt x="1996" y="20196"/>
                </a:lnTo>
                <a:lnTo>
                  <a:pt x="1996" y="19953"/>
                </a:lnTo>
                <a:lnTo>
                  <a:pt x="2628" y="19904"/>
                </a:lnTo>
                <a:close/>
                <a:moveTo>
                  <a:pt x="16449" y="20220"/>
                </a:moveTo>
                <a:lnTo>
                  <a:pt x="16425" y="20658"/>
                </a:lnTo>
                <a:lnTo>
                  <a:pt x="16376" y="21121"/>
                </a:lnTo>
                <a:lnTo>
                  <a:pt x="16230" y="21145"/>
                </a:lnTo>
                <a:lnTo>
                  <a:pt x="16328" y="20683"/>
                </a:lnTo>
                <a:lnTo>
                  <a:pt x="16449" y="20220"/>
                </a:lnTo>
                <a:close/>
                <a:moveTo>
                  <a:pt x="16425" y="18955"/>
                </a:moveTo>
                <a:lnTo>
                  <a:pt x="16449" y="19880"/>
                </a:lnTo>
                <a:lnTo>
                  <a:pt x="16303" y="19977"/>
                </a:lnTo>
                <a:lnTo>
                  <a:pt x="16206" y="20099"/>
                </a:lnTo>
                <a:lnTo>
                  <a:pt x="16109" y="20245"/>
                </a:lnTo>
                <a:lnTo>
                  <a:pt x="16011" y="20415"/>
                </a:lnTo>
                <a:lnTo>
                  <a:pt x="15890" y="20780"/>
                </a:lnTo>
                <a:lnTo>
                  <a:pt x="15792" y="21194"/>
                </a:lnTo>
                <a:lnTo>
                  <a:pt x="15744" y="21194"/>
                </a:lnTo>
                <a:lnTo>
                  <a:pt x="15817" y="20926"/>
                </a:lnTo>
                <a:lnTo>
                  <a:pt x="15865" y="20658"/>
                </a:lnTo>
                <a:lnTo>
                  <a:pt x="15987" y="20172"/>
                </a:lnTo>
                <a:lnTo>
                  <a:pt x="16206" y="19564"/>
                </a:lnTo>
                <a:lnTo>
                  <a:pt x="16425" y="18955"/>
                </a:lnTo>
                <a:close/>
                <a:moveTo>
                  <a:pt x="16401" y="17787"/>
                </a:moveTo>
                <a:lnTo>
                  <a:pt x="16425" y="18517"/>
                </a:lnTo>
                <a:lnTo>
                  <a:pt x="16303" y="18663"/>
                </a:lnTo>
                <a:lnTo>
                  <a:pt x="16206" y="18834"/>
                </a:lnTo>
                <a:lnTo>
                  <a:pt x="16011" y="19174"/>
                </a:lnTo>
                <a:lnTo>
                  <a:pt x="15865" y="19564"/>
                </a:lnTo>
                <a:lnTo>
                  <a:pt x="15744" y="19929"/>
                </a:lnTo>
                <a:lnTo>
                  <a:pt x="15500" y="20537"/>
                </a:lnTo>
                <a:lnTo>
                  <a:pt x="15379" y="20877"/>
                </a:lnTo>
                <a:lnTo>
                  <a:pt x="15306" y="21218"/>
                </a:lnTo>
                <a:lnTo>
                  <a:pt x="14892" y="21242"/>
                </a:lnTo>
                <a:lnTo>
                  <a:pt x="15038" y="20926"/>
                </a:lnTo>
                <a:lnTo>
                  <a:pt x="15135" y="20585"/>
                </a:lnTo>
                <a:lnTo>
                  <a:pt x="15184" y="20220"/>
                </a:lnTo>
                <a:lnTo>
                  <a:pt x="15184" y="19856"/>
                </a:lnTo>
                <a:lnTo>
                  <a:pt x="15257" y="19831"/>
                </a:lnTo>
                <a:lnTo>
                  <a:pt x="15330" y="19807"/>
                </a:lnTo>
                <a:lnTo>
                  <a:pt x="15379" y="19758"/>
                </a:lnTo>
                <a:lnTo>
                  <a:pt x="15403" y="19710"/>
                </a:lnTo>
                <a:lnTo>
                  <a:pt x="15427" y="19661"/>
                </a:lnTo>
                <a:lnTo>
                  <a:pt x="15427" y="19539"/>
                </a:lnTo>
                <a:lnTo>
                  <a:pt x="15379" y="19418"/>
                </a:lnTo>
                <a:lnTo>
                  <a:pt x="15403" y="19296"/>
                </a:lnTo>
                <a:lnTo>
                  <a:pt x="15403" y="19150"/>
                </a:lnTo>
                <a:lnTo>
                  <a:pt x="15500" y="19053"/>
                </a:lnTo>
                <a:lnTo>
                  <a:pt x="15598" y="18931"/>
                </a:lnTo>
                <a:lnTo>
                  <a:pt x="15768" y="18663"/>
                </a:lnTo>
                <a:lnTo>
                  <a:pt x="16084" y="18225"/>
                </a:lnTo>
                <a:lnTo>
                  <a:pt x="16230" y="18006"/>
                </a:lnTo>
                <a:lnTo>
                  <a:pt x="16401" y="17787"/>
                </a:lnTo>
                <a:close/>
                <a:moveTo>
                  <a:pt x="3431" y="19904"/>
                </a:moveTo>
                <a:lnTo>
                  <a:pt x="3285" y="20002"/>
                </a:lnTo>
                <a:lnTo>
                  <a:pt x="3164" y="20123"/>
                </a:lnTo>
                <a:lnTo>
                  <a:pt x="2920" y="20342"/>
                </a:lnTo>
                <a:lnTo>
                  <a:pt x="2628" y="20683"/>
                </a:lnTo>
                <a:lnTo>
                  <a:pt x="2336" y="21023"/>
                </a:lnTo>
                <a:lnTo>
                  <a:pt x="2093" y="21291"/>
                </a:lnTo>
                <a:lnTo>
                  <a:pt x="2044" y="20902"/>
                </a:lnTo>
                <a:lnTo>
                  <a:pt x="2190" y="20853"/>
                </a:lnTo>
                <a:lnTo>
                  <a:pt x="2312" y="20756"/>
                </a:lnTo>
                <a:lnTo>
                  <a:pt x="2531" y="20585"/>
                </a:lnTo>
                <a:lnTo>
                  <a:pt x="2677" y="20464"/>
                </a:lnTo>
                <a:lnTo>
                  <a:pt x="2823" y="20318"/>
                </a:lnTo>
                <a:lnTo>
                  <a:pt x="2945" y="20172"/>
                </a:lnTo>
                <a:lnTo>
                  <a:pt x="2969" y="20075"/>
                </a:lnTo>
                <a:lnTo>
                  <a:pt x="2993" y="20002"/>
                </a:lnTo>
                <a:lnTo>
                  <a:pt x="2969" y="19953"/>
                </a:lnTo>
                <a:lnTo>
                  <a:pt x="2945" y="19904"/>
                </a:lnTo>
                <a:close/>
                <a:moveTo>
                  <a:pt x="10050" y="19977"/>
                </a:moveTo>
                <a:lnTo>
                  <a:pt x="9879" y="20148"/>
                </a:lnTo>
                <a:lnTo>
                  <a:pt x="9734" y="20293"/>
                </a:lnTo>
                <a:lnTo>
                  <a:pt x="9588" y="20537"/>
                </a:lnTo>
                <a:lnTo>
                  <a:pt x="9442" y="20756"/>
                </a:lnTo>
                <a:lnTo>
                  <a:pt x="9296" y="20975"/>
                </a:lnTo>
                <a:lnTo>
                  <a:pt x="9223" y="21072"/>
                </a:lnTo>
                <a:lnTo>
                  <a:pt x="9198" y="21194"/>
                </a:lnTo>
                <a:lnTo>
                  <a:pt x="9198" y="21242"/>
                </a:lnTo>
                <a:lnTo>
                  <a:pt x="9198" y="21291"/>
                </a:lnTo>
                <a:lnTo>
                  <a:pt x="8493" y="21291"/>
                </a:lnTo>
                <a:lnTo>
                  <a:pt x="8663" y="21072"/>
                </a:lnTo>
                <a:lnTo>
                  <a:pt x="8833" y="20853"/>
                </a:lnTo>
                <a:lnTo>
                  <a:pt x="9028" y="20537"/>
                </a:lnTo>
                <a:lnTo>
                  <a:pt x="9247" y="20245"/>
                </a:lnTo>
                <a:lnTo>
                  <a:pt x="9393" y="20099"/>
                </a:lnTo>
                <a:lnTo>
                  <a:pt x="9563" y="19977"/>
                </a:lnTo>
                <a:close/>
                <a:moveTo>
                  <a:pt x="10780" y="20002"/>
                </a:moveTo>
                <a:lnTo>
                  <a:pt x="10585" y="20342"/>
                </a:lnTo>
                <a:lnTo>
                  <a:pt x="10366" y="20731"/>
                </a:lnTo>
                <a:lnTo>
                  <a:pt x="10147" y="21145"/>
                </a:lnTo>
                <a:lnTo>
                  <a:pt x="10123" y="21218"/>
                </a:lnTo>
                <a:lnTo>
                  <a:pt x="10147" y="21291"/>
                </a:lnTo>
                <a:lnTo>
                  <a:pt x="9417" y="21291"/>
                </a:lnTo>
                <a:lnTo>
                  <a:pt x="9515" y="21242"/>
                </a:lnTo>
                <a:lnTo>
                  <a:pt x="9588" y="21169"/>
                </a:lnTo>
                <a:lnTo>
                  <a:pt x="9734" y="20975"/>
                </a:lnTo>
                <a:lnTo>
                  <a:pt x="9977" y="20610"/>
                </a:lnTo>
                <a:lnTo>
                  <a:pt x="10050" y="20512"/>
                </a:lnTo>
                <a:lnTo>
                  <a:pt x="10147" y="20415"/>
                </a:lnTo>
                <a:lnTo>
                  <a:pt x="10366" y="20220"/>
                </a:lnTo>
                <a:lnTo>
                  <a:pt x="10463" y="20123"/>
                </a:lnTo>
                <a:lnTo>
                  <a:pt x="10512" y="20002"/>
                </a:lnTo>
                <a:close/>
                <a:moveTo>
                  <a:pt x="11534" y="20026"/>
                </a:moveTo>
                <a:lnTo>
                  <a:pt x="11364" y="20269"/>
                </a:lnTo>
                <a:lnTo>
                  <a:pt x="11218" y="20512"/>
                </a:lnTo>
                <a:lnTo>
                  <a:pt x="11120" y="20683"/>
                </a:lnTo>
                <a:lnTo>
                  <a:pt x="11023" y="20877"/>
                </a:lnTo>
                <a:lnTo>
                  <a:pt x="10950" y="21096"/>
                </a:lnTo>
                <a:lnTo>
                  <a:pt x="10901" y="21291"/>
                </a:lnTo>
                <a:lnTo>
                  <a:pt x="10488" y="21291"/>
                </a:lnTo>
                <a:lnTo>
                  <a:pt x="10609" y="21145"/>
                </a:lnTo>
                <a:lnTo>
                  <a:pt x="10707" y="20975"/>
                </a:lnTo>
                <a:lnTo>
                  <a:pt x="10901" y="20658"/>
                </a:lnTo>
                <a:lnTo>
                  <a:pt x="11120" y="20342"/>
                </a:lnTo>
                <a:lnTo>
                  <a:pt x="11218" y="20196"/>
                </a:lnTo>
                <a:lnTo>
                  <a:pt x="11315" y="20026"/>
                </a:lnTo>
                <a:close/>
                <a:moveTo>
                  <a:pt x="14843" y="19953"/>
                </a:moveTo>
                <a:lnTo>
                  <a:pt x="14746" y="20220"/>
                </a:lnTo>
                <a:lnTo>
                  <a:pt x="14697" y="20512"/>
                </a:lnTo>
                <a:lnTo>
                  <a:pt x="14624" y="20780"/>
                </a:lnTo>
                <a:lnTo>
                  <a:pt x="14576" y="20926"/>
                </a:lnTo>
                <a:lnTo>
                  <a:pt x="14527" y="21048"/>
                </a:lnTo>
                <a:lnTo>
                  <a:pt x="14503" y="21121"/>
                </a:lnTo>
                <a:lnTo>
                  <a:pt x="14503" y="21169"/>
                </a:lnTo>
                <a:lnTo>
                  <a:pt x="14527" y="21267"/>
                </a:lnTo>
                <a:lnTo>
                  <a:pt x="14211" y="21291"/>
                </a:lnTo>
                <a:lnTo>
                  <a:pt x="14284" y="20999"/>
                </a:lnTo>
                <a:lnTo>
                  <a:pt x="14381" y="20658"/>
                </a:lnTo>
                <a:lnTo>
                  <a:pt x="14454" y="20293"/>
                </a:lnTo>
                <a:lnTo>
                  <a:pt x="14454" y="20123"/>
                </a:lnTo>
                <a:lnTo>
                  <a:pt x="14478" y="19977"/>
                </a:lnTo>
                <a:lnTo>
                  <a:pt x="14843" y="19953"/>
                </a:lnTo>
                <a:close/>
                <a:moveTo>
                  <a:pt x="12337" y="20026"/>
                </a:moveTo>
                <a:lnTo>
                  <a:pt x="12215" y="20220"/>
                </a:lnTo>
                <a:lnTo>
                  <a:pt x="12142" y="20391"/>
                </a:lnTo>
                <a:lnTo>
                  <a:pt x="11948" y="20829"/>
                </a:lnTo>
                <a:lnTo>
                  <a:pt x="11875" y="21072"/>
                </a:lnTo>
                <a:lnTo>
                  <a:pt x="11826" y="21315"/>
                </a:lnTo>
                <a:lnTo>
                  <a:pt x="11364" y="21291"/>
                </a:lnTo>
                <a:lnTo>
                  <a:pt x="11412" y="21121"/>
                </a:lnTo>
                <a:lnTo>
                  <a:pt x="11485" y="20950"/>
                </a:lnTo>
                <a:lnTo>
                  <a:pt x="11656" y="20634"/>
                </a:lnTo>
                <a:lnTo>
                  <a:pt x="11826" y="20342"/>
                </a:lnTo>
                <a:lnTo>
                  <a:pt x="11899" y="20196"/>
                </a:lnTo>
                <a:lnTo>
                  <a:pt x="11948" y="20026"/>
                </a:lnTo>
                <a:close/>
                <a:moveTo>
                  <a:pt x="13335" y="20002"/>
                </a:moveTo>
                <a:lnTo>
                  <a:pt x="13213" y="20148"/>
                </a:lnTo>
                <a:lnTo>
                  <a:pt x="13140" y="20293"/>
                </a:lnTo>
                <a:lnTo>
                  <a:pt x="12970" y="20585"/>
                </a:lnTo>
                <a:lnTo>
                  <a:pt x="12799" y="20950"/>
                </a:lnTo>
                <a:lnTo>
                  <a:pt x="12751" y="21121"/>
                </a:lnTo>
                <a:lnTo>
                  <a:pt x="12702" y="21315"/>
                </a:lnTo>
                <a:lnTo>
                  <a:pt x="12264" y="21315"/>
                </a:lnTo>
                <a:lnTo>
                  <a:pt x="12337" y="21023"/>
                </a:lnTo>
                <a:lnTo>
                  <a:pt x="12410" y="20756"/>
                </a:lnTo>
                <a:lnTo>
                  <a:pt x="12507" y="20366"/>
                </a:lnTo>
                <a:lnTo>
                  <a:pt x="12580" y="20172"/>
                </a:lnTo>
                <a:lnTo>
                  <a:pt x="12629" y="20075"/>
                </a:lnTo>
                <a:lnTo>
                  <a:pt x="12702" y="20026"/>
                </a:lnTo>
                <a:lnTo>
                  <a:pt x="13335" y="20002"/>
                </a:lnTo>
                <a:close/>
                <a:moveTo>
                  <a:pt x="14113" y="20002"/>
                </a:moveTo>
                <a:lnTo>
                  <a:pt x="14065" y="20196"/>
                </a:lnTo>
                <a:lnTo>
                  <a:pt x="14016" y="20366"/>
                </a:lnTo>
                <a:lnTo>
                  <a:pt x="13870" y="20804"/>
                </a:lnTo>
                <a:lnTo>
                  <a:pt x="13748" y="21242"/>
                </a:lnTo>
                <a:lnTo>
                  <a:pt x="13748" y="21291"/>
                </a:lnTo>
                <a:lnTo>
                  <a:pt x="13164" y="21315"/>
                </a:lnTo>
                <a:lnTo>
                  <a:pt x="13262" y="21023"/>
                </a:lnTo>
                <a:lnTo>
                  <a:pt x="13383" y="20731"/>
                </a:lnTo>
                <a:lnTo>
                  <a:pt x="13578" y="20391"/>
                </a:lnTo>
                <a:lnTo>
                  <a:pt x="13651" y="20196"/>
                </a:lnTo>
                <a:lnTo>
                  <a:pt x="13700" y="20002"/>
                </a:lnTo>
                <a:close/>
                <a:moveTo>
                  <a:pt x="8979" y="19953"/>
                </a:moveTo>
                <a:lnTo>
                  <a:pt x="8833" y="20148"/>
                </a:lnTo>
                <a:lnTo>
                  <a:pt x="8736" y="20318"/>
                </a:lnTo>
                <a:lnTo>
                  <a:pt x="8395" y="20804"/>
                </a:lnTo>
                <a:lnTo>
                  <a:pt x="8225" y="21048"/>
                </a:lnTo>
                <a:lnTo>
                  <a:pt x="8079" y="21315"/>
                </a:lnTo>
                <a:lnTo>
                  <a:pt x="7446" y="21340"/>
                </a:lnTo>
                <a:lnTo>
                  <a:pt x="7446" y="21340"/>
                </a:lnTo>
                <a:lnTo>
                  <a:pt x="7592" y="21194"/>
                </a:lnTo>
                <a:lnTo>
                  <a:pt x="7714" y="21023"/>
                </a:lnTo>
                <a:lnTo>
                  <a:pt x="7957" y="20683"/>
                </a:lnTo>
                <a:lnTo>
                  <a:pt x="8055" y="20561"/>
                </a:lnTo>
                <a:lnTo>
                  <a:pt x="8152" y="20464"/>
                </a:lnTo>
                <a:lnTo>
                  <a:pt x="8371" y="20293"/>
                </a:lnTo>
                <a:lnTo>
                  <a:pt x="8614" y="20123"/>
                </a:lnTo>
                <a:lnTo>
                  <a:pt x="8833" y="19953"/>
                </a:lnTo>
                <a:close/>
                <a:moveTo>
                  <a:pt x="5646" y="19929"/>
                </a:moveTo>
                <a:lnTo>
                  <a:pt x="5548" y="19977"/>
                </a:lnTo>
                <a:lnTo>
                  <a:pt x="4818" y="20658"/>
                </a:lnTo>
                <a:lnTo>
                  <a:pt x="4478" y="20975"/>
                </a:lnTo>
                <a:lnTo>
                  <a:pt x="4332" y="21145"/>
                </a:lnTo>
                <a:lnTo>
                  <a:pt x="4259" y="21242"/>
                </a:lnTo>
                <a:lnTo>
                  <a:pt x="4210" y="21340"/>
                </a:lnTo>
                <a:lnTo>
                  <a:pt x="4210" y="21364"/>
                </a:lnTo>
                <a:lnTo>
                  <a:pt x="4234" y="21364"/>
                </a:lnTo>
                <a:lnTo>
                  <a:pt x="4332" y="21340"/>
                </a:lnTo>
                <a:lnTo>
                  <a:pt x="4453" y="21291"/>
                </a:lnTo>
                <a:lnTo>
                  <a:pt x="4648" y="21194"/>
                </a:lnTo>
                <a:lnTo>
                  <a:pt x="5013" y="20926"/>
                </a:lnTo>
                <a:lnTo>
                  <a:pt x="5427" y="20610"/>
                </a:lnTo>
                <a:lnTo>
                  <a:pt x="5816" y="20245"/>
                </a:lnTo>
                <a:lnTo>
                  <a:pt x="5865" y="20172"/>
                </a:lnTo>
                <a:lnTo>
                  <a:pt x="5865" y="20075"/>
                </a:lnTo>
                <a:lnTo>
                  <a:pt x="5816" y="19977"/>
                </a:lnTo>
                <a:lnTo>
                  <a:pt x="5743" y="19929"/>
                </a:lnTo>
                <a:close/>
                <a:moveTo>
                  <a:pt x="8225" y="19929"/>
                </a:moveTo>
                <a:lnTo>
                  <a:pt x="7982" y="20123"/>
                </a:lnTo>
                <a:lnTo>
                  <a:pt x="7763" y="20342"/>
                </a:lnTo>
                <a:lnTo>
                  <a:pt x="7568" y="20585"/>
                </a:lnTo>
                <a:lnTo>
                  <a:pt x="7373" y="20829"/>
                </a:lnTo>
                <a:lnTo>
                  <a:pt x="7033" y="21364"/>
                </a:lnTo>
                <a:lnTo>
                  <a:pt x="6668" y="21388"/>
                </a:lnTo>
                <a:lnTo>
                  <a:pt x="6668" y="21388"/>
                </a:lnTo>
                <a:lnTo>
                  <a:pt x="6838" y="21169"/>
                </a:lnTo>
                <a:lnTo>
                  <a:pt x="6984" y="20950"/>
                </a:lnTo>
                <a:lnTo>
                  <a:pt x="7227" y="20585"/>
                </a:lnTo>
                <a:lnTo>
                  <a:pt x="7495" y="20220"/>
                </a:lnTo>
                <a:lnTo>
                  <a:pt x="7690" y="20050"/>
                </a:lnTo>
                <a:lnTo>
                  <a:pt x="7860" y="19929"/>
                </a:lnTo>
                <a:close/>
                <a:moveTo>
                  <a:pt x="4526" y="19904"/>
                </a:moveTo>
                <a:lnTo>
                  <a:pt x="4356" y="20050"/>
                </a:lnTo>
                <a:lnTo>
                  <a:pt x="4186" y="20196"/>
                </a:lnTo>
                <a:lnTo>
                  <a:pt x="3869" y="20512"/>
                </a:lnTo>
                <a:lnTo>
                  <a:pt x="3285" y="21023"/>
                </a:lnTo>
                <a:lnTo>
                  <a:pt x="3115" y="21194"/>
                </a:lnTo>
                <a:lnTo>
                  <a:pt x="3042" y="21267"/>
                </a:lnTo>
                <a:lnTo>
                  <a:pt x="2969" y="21315"/>
                </a:lnTo>
                <a:lnTo>
                  <a:pt x="2920" y="21364"/>
                </a:lnTo>
                <a:lnTo>
                  <a:pt x="2920" y="21388"/>
                </a:lnTo>
                <a:lnTo>
                  <a:pt x="2945" y="21437"/>
                </a:lnTo>
                <a:lnTo>
                  <a:pt x="2969" y="21461"/>
                </a:lnTo>
                <a:lnTo>
                  <a:pt x="2872" y="21461"/>
                </a:lnTo>
                <a:lnTo>
                  <a:pt x="2458" y="21413"/>
                </a:lnTo>
                <a:lnTo>
                  <a:pt x="2580" y="21315"/>
                </a:lnTo>
                <a:lnTo>
                  <a:pt x="2701" y="21169"/>
                </a:lnTo>
                <a:lnTo>
                  <a:pt x="2896" y="20950"/>
                </a:lnTo>
                <a:lnTo>
                  <a:pt x="3188" y="20683"/>
                </a:lnTo>
                <a:lnTo>
                  <a:pt x="3480" y="20415"/>
                </a:lnTo>
                <a:lnTo>
                  <a:pt x="3602" y="20318"/>
                </a:lnTo>
                <a:lnTo>
                  <a:pt x="3723" y="20245"/>
                </a:lnTo>
                <a:lnTo>
                  <a:pt x="3991" y="20148"/>
                </a:lnTo>
                <a:lnTo>
                  <a:pt x="4040" y="20099"/>
                </a:lnTo>
                <a:lnTo>
                  <a:pt x="4064" y="20026"/>
                </a:lnTo>
                <a:lnTo>
                  <a:pt x="4064" y="19977"/>
                </a:lnTo>
                <a:lnTo>
                  <a:pt x="4064" y="19904"/>
                </a:lnTo>
                <a:close/>
                <a:moveTo>
                  <a:pt x="7349" y="19904"/>
                </a:moveTo>
                <a:lnTo>
                  <a:pt x="7154" y="20148"/>
                </a:lnTo>
                <a:lnTo>
                  <a:pt x="7008" y="20366"/>
                </a:lnTo>
                <a:lnTo>
                  <a:pt x="6546" y="21072"/>
                </a:lnTo>
                <a:lnTo>
                  <a:pt x="6400" y="21242"/>
                </a:lnTo>
                <a:lnTo>
                  <a:pt x="6254" y="21413"/>
                </a:lnTo>
                <a:lnTo>
                  <a:pt x="5451" y="21461"/>
                </a:lnTo>
                <a:lnTo>
                  <a:pt x="5621" y="21315"/>
                </a:lnTo>
                <a:lnTo>
                  <a:pt x="5792" y="21145"/>
                </a:lnTo>
                <a:lnTo>
                  <a:pt x="6084" y="20829"/>
                </a:lnTo>
                <a:lnTo>
                  <a:pt x="6303" y="20634"/>
                </a:lnTo>
                <a:lnTo>
                  <a:pt x="6522" y="20415"/>
                </a:lnTo>
                <a:lnTo>
                  <a:pt x="6619" y="20293"/>
                </a:lnTo>
                <a:lnTo>
                  <a:pt x="6716" y="20172"/>
                </a:lnTo>
                <a:lnTo>
                  <a:pt x="6741" y="20026"/>
                </a:lnTo>
                <a:lnTo>
                  <a:pt x="6765" y="19904"/>
                </a:lnTo>
                <a:close/>
                <a:moveTo>
                  <a:pt x="6424" y="19904"/>
                </a:moveTo>
                <a:lnTo>
                  <a:pt x="6278" y="20026"/>
                </a:lnTo>
                <a:lnTo>
                  <a:pt x="5986" y="20318"/>
                </a:lnTo>
                <a:lnTo>
                  <a:pt x="5694" y="20610"/>
                </a:lnTo>
                <a:lnTo>
                  <a:pt x="5500" y="20804"/>
                </a:lnTo>
                <a:lnTo>
                  <a:pt x="5281" y="20999"/>
                </a:lnTo>
                <a:lnTo>
                  <a:pt x="5110" y="21242"/>
                </a:lnTo>
                <a:lnTo>
                  <a:pt x="5037" y="21364"/>
                </a:lnTo>
                <a:lnTo>
                  <a:pt x="4989" y="21486"/>
                </a:lnTo>
                <a:lnTo>
                  <a:pt x="4575" y="21510"/>
                </a:lnTo>
                <a:lnTo>
                  <a:pt x="3845" y="21510"/>
                </a:lnTo>
                <a:lnTo>
                  <a:pt x="3139" y="21486"/>
                </a:lnTo>
                <a:lnTo>
                  <a:pt x="3237" y="21437"/>
                </a:lnTo>
                <a:lnTo>
                  <a:pt x="3334" y="21388"/>
                </a:lnTo>
                <a:lnTo>
                  <a:pt x="3529" y="21242"/>
                </a:lnTo>
                <a:lnTo>
                  <a:pt x="3796" y="20999"/>
                </a:lnTo>
                <a:lnTo>
                  <a:pt x="4161" y="20683"/>
                </a:lnTo>
                <a:lnTo>
                  <a:pt x="4526" y="20342"/>
                </a:lnTo>
                <a:lnTo>
                  <a:pt x="4745" y="20123"/>
                </a:lnTo>
                <a:lnTo>
                  <a:pt x="4843" y="20026"/>
                </a:lnTo>
                <a:lnTo>
                  <a:pt x="4916" y="19904"/>
                </a:lnTo>
                <a:close/>
                <a:moveTo>
                  <a:pt x="6132" y="0"/>
                </a:moveTo>
                <a:lnTo>
                  <a:pt x="6059" y="49"/>
                </a:lnTo>
                <a:lnTo>
                  <a:pt x="6011" y="98"/>
                </a:lnTo>
                <a:lnTo>
                  <a:pt x="5986" y="146"/>
                </a:lnTo>
                <a:lnTo>
                  <a:pt x="5938" y="317"/>
                </a:lnTo>
                <a:lnTo>
                  <a:pt x="5913" y="487"/>
                </a:lnTo>
                <a:lnTo>
                  <a:pt x="5938" y="828"/>
                </a:lnTo>
                <a:lnTo>
                  <a:pt x="5913" y="1047"/>
                </a:lnTo>
                <a:lnTo>
                  <a:pt x="5913" y="1241"/>
                </a:lnTo>
                <a:lnTo>
                  <a:pt x="4745" y="1266"/>
                </a:lnTo>
                <a:lnTo>
                  <a:pt x="2969" y="1266"/>
                </a:lnTo>
                <a:lnTo>
                  <a:pt x="2945" y="1144"/>
                </a:lnTo>
                <a:lnTo>
                  <a:pt x="2945" y="901"/>
                </a:lnTo>
                <a:lnTo>
                  <a:pt x="2945" y="633"/>
                </a:lnTo>
                <a:lnTo>
                  <a:pt x="2945" y="365"/>
                </a:lnTo>
                <a:lnTo>
                  <a:pt x="2920" y="122"/>
                </a:lnTo>
                <a:lnTo>
                  <a:pt x="2896" y="73"/>
                </a:lnTo>
                <a:lnTo>
                  <a:pt x="2847" y="25"/>
                </a:lnTo>
                <a:lnTo>
                  <a:pt x="2799" y="25"/>
                </a:lnTo>
                <a:lnTo>
                  <a:pt x="2726" y="49"/>
                </a:lnTo>
                <a:lnTo>
                  <a:pt x="2653" y="122"/>
                </a:lnTo>
                <a:lnTo>
                  <a:pt x="2580" y="219"/>
                </a:lnTo>
                <a:lnTo>
                  <a:pt x="2531" y="317"/>
                </a:lnTo>
                <a:lnTo>
                  <a:pt x="2507" y="438"/>
                </a:lnTo>
                <a:lnTo>
                  <a:pt x="2482" y="682"/>
                </a:lnTo>
                <a:lnTo>
                  <a:pt x="2482" y="925"/>
                </a:lnTo>
                <a:lnTo>
                  <a:pt x="2482" y="1266"/>
                </a:lnTo>
                <a:lnTo>
                  <a:pt x="877" y="1266"/>
                </a:lnTo>
                <a:lnTo>
                  <a:pt x="366" y="1339"/>
                </a:lnTo>
                <a:lnTo>
                  <a:pt x="317" y="1363"/>
                </a:lnTo>
                <a:lnTo>
                  <a:pt x="268" y="1387"/>
                </a:lnTo>
                <a:lnTo>
                  <a:pt x="244" y="1460"/>
                </a:lnTo>
                <a:lnTo>
                  <a:pt x="195" y="1485"/>
                </a:lnTo>
                <a:lnTo>
                  <a:pt x="171" y="1558"/>
                </a:lnTo>
                <a:lnTo>
                  <a:pt x="98" y="2069"/>
                </a:lnTo>
                <a:lnTo>
                  <a:pt x="49" y="2628"/>
                </a:lnTo>
                <a:lnTo>
                  <a:pt x="25" y="3164"/>
                </a:lnTo>
                <a:lnTo>
                  <a:pt x="25" y="3723"/>
                </a:lnTo>
                <a:lnTo>
                  <a:pt x="49" y="4818"/>
                </a:lnTo>
                <a:lnTo>
                  <a:pt x="98" y="5913"/>
                </a:lnTo>
                <a:lnTo>
                  <a:pt x="171" y="8273"/>
                </a:lnTo>
                <a:lnTo>
                  <a:pt x="171" y="9441"/>
                </a:lnTo>
                <a:lnTo>
                  <a:pt x="147" y="10634"/>
                </a:lnTo>
                <a:lnTo>
                  <a:pt x="98" y="11777"/>
                </a:lnTo>
                <a:lnTo>
                  <a:pt x="25" y="12921"/>
                </a:lnTo>
                <a:lnTo>
                  <a:pt x="1" y="14064"/>
                </a:lnTo>
                <a:lnTo>
                  <a:pt x="1" y="14624"/>
                </a:lnTo>
                <a:lnTo>
                  <a:pt x="49" y="15208"/>
                </a:lnTo>
                <a:lnTo>
                  <a:pt x="49" y="15743"/>
                </a:lnTo>
                <a:lnTo>
                  <a:pt x="49" y="16279"/>
                </a:lnTo>
                <a:lnTo>
                  <a:pt x="25" y="17398"/>
                </a:lnTo>
                <a:lnTo>
                  <a:pt x="25" y="17933"/>
                </a:lnTo>
                <a:lnTo>
                  <a:pt x="49" y="18493"/>
                </a:lnTo>
                <a:lnTo>
                  <a:pt x="98" y="19028"/>
                </a:lnTo>
                <a:lnTo>
                  <a:pt x="195" y="19564"/>
                </a:lnTo>
                <a:lnTo>
                  <a:pt x="244" y="19661"/>
                </a:lnTo>
                <a:lnTo>
                  <a:pt x="293" y="19710"/>
                </a:lnTo>
                <a:lnTo>
                  <a:pt x="390" y="19734"/>
                </a:lnTo>
                <a:lnTo>
                  <a:pt x="487" y="19758"/>
                </a:lnTo>
                <a:lnTo>
                  <a:pt x="585" y="19856"/>
                </a:lnTo>
                <a:lnTo>
                  <a:pt x="682" y="19904"/>
                </a:lnTo>
                <a:lnTo>
                  <a:pt x="804" y="19953"/>
                </a:lnTo>
                <a:lnTo>
                  <a:pt x="950" y="19977"/>
                </a:lnTo>
                <a:lnTo>
                  <a:pt x="1485" y="19977"/>
                </a:lnTo>
                <a:lnTo>
                  <a:pt x="1485" y="20342"/>
                </a:lnTo>
                <a:lnTo>
                  <a:pt x="1485" y="20634"/>
                </a:lnTo>
                <a:lnTo>
                  <a:pt x="1509" y="20950"/>
                </a:lnTo>
                <a:lnTo>
                  <a:pt x="1558" y="21534"/>
                </a:lnTo>
                <a:lnTo>
                  <a:pt x="1558" y="21607"/>
                </a:lnTo>
                <a:lnTo>
                  <a:pt x="1582" y="21705"/>
                </a:lnTo>
                <a:lnTo>
                  <a:pt x="1655" y="21753"/>
                </a:lnTo>
                <a:lnTo>
                  <a:pt x="1728" y="21802"/>
                </a:lnTo>
                <a:lnTo>
                  <a:pt x="1898" y="21802"/>
                </a:lnTo>
                <a:lnTo>
                  <a:pt x="1971" y="21778"/>
                </a:lnTo>
                <a:lnTo>
                  <a:pt x="2385" y="21851"/>
                </a:lnTo>
                <a:lnTo>
                  <a:pt x="2799" y="21899"/>
                </a:lnTo>
                <a:lnTo>
                  <a:pt x="3626" y="21948"/>
                </a:lnTo>
                <a:lnTo>
                  <a:pt x="4478" y="21948"/>
                </a:lnTo>
                <a:lnTo>
                  <a:pt x="5305" y="21924"/>
                </a:lnTo>
                <a:lnTo>
                  <a:pt x="7008" y="21826"/>
                </a:lnTo>
                <a:lnTo>
                  <a:pt x="7836" y="21778"/>
                </a:lnTo>
                <a:lnTo>
                  <a:pt x="8687" y="21753"/>
                </a:lnTo>
                <a:lnTo>
                  <a:pt x="9515" y="21729"/>
                </a:lnTo>
                <a:lnTo>
                  <a:pt x="10342" y="21753"/>
                </a:lnTo>
                <a:lnTo>
                  <a:pt x="12021" y="21778"/>
                </a:lnTo>
                <a:lnTo>
                  <a:pt x="13700" y="21778"/>
                </a:lnTo>
                <a:lnTo>
                  <a:pt x="14527" y="21753"/>
                </a:lnTo>
                <a:lnTo>
                  <a:pt x="15354" y="21680"/>
                </a:lnTo>
                <a:lnTo>
                  <a:pt x="15427" y="21705"/>
                </a:lnTo>
                <a:lnTo>
                  <a:pt x="15500" y="21680"/>
                </a:lnTo>
                <a:lnTo>
                  <a:pt x="16425" y="21583"/>
                </a:lnTo>
                <a:lnTo>
                  <a:pt x="16498" y="21559"/>
                </a:lnTo>
                <a:lnTo>
                  <a:pt x="16620" y="21607"/>
                </a:lnTo>
                <a:lnTo>
                  <a:pt x="16717" y="21607"/>
                </a:lnTo>
                <a:lnTo>
                  <a:pt x="16766" y="21583"/>
                </a:lnTo>
                <a:lnTo>
                  <a:pt x="16814" y="21534"/>
                </a:lnTo>
                <a:lnTo>
                  <a:pt x="16863" y="21486"/>
                </a:lnTo>
                <a:lnTo>
                  <a:pt x="16863" y="21413"/>
                </a:lnTo>
                <a:lnTo>
                  <a:pt x="16936" y="20902"/>
                </a:lnTo>
                <a:lnTo>
                  <a:pt x="16985" y="20391"/>
                </a:lnTo>
                <a:lnTo>
                  <a:pt x="16985" y="19880"/>
                </a:lnTo>
                <a:lnTo>
                  <a:pt x="16985" y="19369"/>
                </a:lnTo>
                <a:lnTo>
                  <a:pt x="16936" y="18323"/>
                </a:lnTo>
                <a:lnTo>
                  <a:pt x="16936" y="17812"/>
                </a:lnTo>
                <a:lnTo>
                  <a:pt x="16936" y="17301"/>
                </a:lnTo>
                <a:lnTo>
                  <a:pt x="17009" y="14867"/>
                </a:lnTo>
                <a:lnTo>
                  <a:pt x="17033" y="13651"/>
                </a:lnTo>
                <a:lnTo>
                  <a:pt x="17033" y="12458"/>
                </a:lnTo>
                <a:lnTo>
                  <a:pt x="17058" y="10025"/>
                </a:lnTo>
                <a:lnTo>
                  <a:pt x="17082" y="8809"/>
                </a:lnTo>
                <a:lnTo>
                  <a:pt x="17082" y="7592"/>
                </a:lnTo>
                <a:lnTo>
                  <a:pt x="17082" y="6984"/>
                </a:lnTo>
                <a:lnTo>
                  <a:pt x="17082" y="6375"/>
                </a:lnTo>
                <a:lnTo>
                  <a:pt x="17106" y="5791"/>
                </a:lnTo>
                <a:lnTo>
                  <a:pt x="17082" y="5183"/>
                </a:lnTo>
                <a:lnTo>
                  <a:pt x="17033" y="4696"/>
                </a:lnTo>
                <a:lnTo>
                  <a:pt x="16960" y="4210"/>
                </a:lnTo>
                <a:lnTo>
                  <a:pt x="16766" y="3237"/>
                </a:lnTo>
                <a:lnTo>
                  <a:pt x="16839" y="3115"/>
                </a:lnTo>
                <a:lnTo>
                  <a:pt x="16839" y="2993"/>
                </a:lnTo>
                <a:lnTo>
                  <a:pt x="16814" y="2945"/>
                </a:lnTo>
                <a:lnTo>
                  <a:pt x="16790" y="2896"/>
                </a:lnTo>
                <a:lnTo>
                  <a:pt x="16717" y="2847"/>
                </a:lnTo>
                <a:lnTo>
                  <a:pt x="16644" y="2847"/>
                </a:lnTo>
                <a:lnTo>
                  <a:pt x="16157" y="2774"/>
                </a:lnTo>
                <a:lnTo>
                  <a:pt x="15865" y="2774"/>
                </a:lnTo>
                <a:lnTo>
                  <a:pt x="15622" y="2799"/>
                </a:lnTo>
                <a:lnTo>
                  <a:pt x="15598" y="2434"/>
                </a:lnTo>
                <a:lnTo>
                  <a:pt x="15549" y="2069"/>
                </a:lnTo>
                <a:lnTo>
                  <a:pt x="15500" y="1898"/>
                </a:lnTo>
                <a:lnTo>
                  <a:pt x="15452" y="1728"/>
                </a:lnTo>
                <a:lnTo>
                  <a:pt x="15403" y="1582"/>
                </a:lnTo>
                <a:lnTo>
                  <a:pt x="15306" y="1436"/>
                </a:lnTo>
                <a:lnTo>
                  <a:pt x="15306" y="1339"/>
                </a:lnTo>
                <a:lnTo>
                  <a:pt x="15233" y="1241"/>
                </a:lnTo>
                <a:lnTo>
                  <a:pt x="15160" y="1193"/>
                </a:lnTo>
                <a:lnTo>
                  <a:pt x="15087" y="1144"/>
                </a:lnTo>
                <a:lnTo>
                  <a:pt x="14892" y="1095"/>
                </a:lnTo>
                <a:lnTo>
                  <a:pt x="13262" y="1095"/>
                </a:lnTo>
                <a:lnTo>
                  <a:pt x="13018" y="1120"/>
                </a:lnTo>
                <a:lnTo>
                  <a:pt x="13043" y="560"/>
                </a:lnTo>
                <a:lnTo>
                  <a:pt x="13043" y="268"/>
                </a:lnTo>
                <a:lnTo>
                  <a:pt x="13018" y="146"/>
                </a:lnTo>
                <a:lnTo>
                  <a:pt x="12970" y="25"/>
                </a:lnTo>
                <a:lnTo>
                  <a:pt x="12945" y="0"/>
                </a:lnTo>
                <a:lnTo>
                  <a:pt x="12897" y="0"/>
                </a:lnTo>
                <a:lnTo>
                  <a:pt x="12799" y="98"/>
                </a:lnTo>
                <a:lnTo>
                  <a:pt x="12702" y="219"/>
                </a:lnTo>
                <a:lnTo>
                  <a:pt x="12653" y="341"/>
                </a:lnTo>
                <a:lnTo>
                  <a:pt x="12605" y="463"/>
                </a:lnTo>
                <a:lnTo>
                  <a:pt x="12556" y="755"/>
                </a:lnTo>
                <a:lnTo>
                  <a:pt x="12556" y="1047"/>
                </a:lnTo>
                <a:lnTo>
                  <a:pt x="12532" y="1120"/>
                </a:lnTo>
                <a:lnTo>
                  <a:pt x="11145" y="1144"/>
                </a:lnTo>
                <a:lnTo>
                  <a:pt x="9734" y="1168"/>
                </a:lnTo>
                <a:lnTo>
                  <a:pt x="9734" y="195"/>
                </a:lnTo>
                <a:lnTo>
                  <a:pt x="9734" y="146"/>
                </a:lnTo>
                <a:lnTo>
                  <a:pt x="9709" y="98"/>
                </a:lnTo>
                <a:lnTo>
                  <a:pt x="9636" y="25"/>
                </a:lnTo>
                <a:lnTo>
                  <a:pt x="9466" y="25"/>
                </a:lnTo>
                <a:lnTo>
                  <a:pt x="9417" y="73"/>
                </a:lnTo>
                <a:lnTo>
                  <a:pt x="9344" y="171"/>
                </a:lnTo>
                <a:lnTo>
                  <a:pt x="9296" y="317"/>
                </a:lnTo>
                <a:lnTo>
                  <a:pt x="9247" y="438"/>
                </a:lnTo>
                <a:lnTo>
                  <a:pt x="9223" y="609"/>
                </a:lnTo>
                <a:lnTo>
                  <a:pt x="9198" y="901"/>
                </a:lnTo>
                <a:lnTo>
                  <a:pt x="9198" y="1193"/>
                </a:lnTo>
                <a:lnTo>
                  <a:pt x="9150" y="1193"/>
                </a:lnTo>
                <a:lnTo>
                  <a:pt x="7811" y="1217"/>
                </a:lnTo>
                <a:lnTo>
                  <a:pt x="6449" y="1241"/>
                </a:lnTo>
                <a:lnTo>
                  <a:pt x="6449" y="706"/>
                </a:lnTo>
                <a:lnTo>
                  <a:pt x="6424" y="414"/>
                </a:lnTo>
                <a:lnTo>
                  <a:pt x="6376" y="146"/>
                </a:lnTo>
                <a:lnTo>
                  <a:pt x="6351" y="73"/>
                </a:lnTo>
                <a:lnTo>
                  <a:pt x="6303" y="25"/>
                </a:lnTo>
                <a:lnTo>
                  <a:pt x="6254" y="0"/>
                </a:lnTo>
                <a:close/>
              </a:path>
            </a:pathLst>
          </a:custGeom>
          <a:ln/>
        </p:spPr>
        <p:style>
          <a:lnRef idx="2">
            <a:schemeClr val="dk1"/>
          </a:lnRef>
          <a:fillRef idx="1">
            <a:schemeClr val="lt1"/>
          </a:fillRef>
          <a:effectRef idx="0">
            <a:schemeClr val="dk1"/>
          </a:effectRef>
          <a:fontRef idx="minor">
            <a:schemeClr val="dk1"/>
          </a:fontRef>
        </p:style>
        <p:txBody>
          <a:bodyPr wrap="square" lIns="91425" tIns="91425" rIns="91425" bIns="91425" anchor="ctr" anchorCtr="0">
            <a:noAutofit/>
          </a:bodyPr>
          <a:lstStyle/>
          <a:p>
            <a:pPr marL="0" lvl="0" indent="0">
              <a:spcBef>
                <a:spcPts val="0"/>
              </a:spcBef>
              <a:buNone/>
            </a:pPr>
            <a:endParaRPr dirty="0"/>
          </a:p>
        </p:txBody>
      </p:sp>
    </p:spTree>
    <p:extLst>
      <p:ext uri="{BB962C8B-B14F-4D97-AF65-F5344CB8AC3E}">
        <p14:creationId xmlns:p14="http://schemas.microsoft.com/office/powerpoint/2010/main" val="2656187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249" name="Shape 249"/>
          <p:cNvSpPr txBox="1">
            <a:spLocks noGrp="1"/>
          </p:cNvSpPr>
          <p:nvPr>
            <p:ph type="ctrTitle" idx="4294967295"/>
          </p:nvPr>
        </p:nvSpPr>
        <p:spPr>
          <a:xfrm>
            <a:off x="31853" y="4857761"/>
            <a:ext cx="7772400" cy="1546500"/>
          </a:xfrm>
          <a:prstGeom prst="rect">
            <a:avLst/>
          </a:prstGeom>
        </p:spPr>
        <p:txBody>
          <a:bodyPr wrap="square" lIns="91425" tIns="91425" rIns="91425" bIns="91425" anchor="ctr" anchorCtr="0">
            <a:noAutofit/>
          </a:bodyPr>
          <a:lstStyle/>
          <a:p>
            <a:pPr marL="0" lvl="0" indent="0" algn="ctr" rtl="0">
              <a:spcBef>
                <a:spcPts val="0"/>
              </a:spcBef>
              <a:buNone/>
            </a:pPr>
            <a:r>
              <a:rPr lang="en" sz="6600" b="1">
                <a:solidFill>
                  <a:schemeClr val="accent5">
                    <a:lumMod val="50000"/>
                  </a:schemeClr>
                </a:solidFill>
                <a:latin typeface="Source Sans Pro"/>
                <a:ea typeface="Source Sans Pro"/>
                <a:cs typeface="Source Sans Pro"/>
                <a:sym typeface="Source Sans Pro"/>
              </a:rPr>
              <a:t>Ring Use </a:t>
            </a:r>
          </a:p>
        </p:txBody>
      </p:sp>
      <p:sp>
        <p:nvSpPr>
          <p:cNvPr id="250" name="Shape 250"/>
          <p:cNvSpPr txBox="1">
            <a:spLocks noGrp="1"/>
          </p:cNvSpPr>
          <p:nvPr>
            <p:ph type="subTitle" idx="4294967295"/>
          </p:nvPr>
        </p:nvSpPr>
        <p:spPr>
          <a:xfrm>
            <a:off x="2449878" y="5214023"/>
            <a:ext cx="7772400" cy="1046400"/>
          </a:xfrm>
          <a:prstGeom prst="rect">
            <a:avLst/>
          </a:prstGeom>
        </p:spPr>
        <p:txBody>
          <a:bodyPr wrap="square" lIns="91425" tIns="91425" rIns="91425" bIns="91425" anchor="t" anchorCtr="0">
            <a:noAutofit/>
          </a:bodyPr>
          <a:lstStyle/>
          <a:p>
            <a:pPr marL="0" lvl="0" indent="0" algn="ctr" rtl="0">
              <a:spcBef>
                <a:spcPts val="0"/>
              </a:spcBef>
              <a:buNone/>
            </a:pPr>
            <a:r>
              <a:rPr lang="en" sz="5400">
                <a:latin typeface="Permanent Marker"/>
                <a:ea typeface="Permanent Marker"/>
                <a:cs typeface="Permanent Marker"/>
                <a:sym typeface="Permanent Marker"/>
              </a:rPr>
              <a:t>101</a:t>
            </a:r>
          </a:p>
        </p:txBody>
      </p:sp>
      <p:sp>
        <p:nvSpPr>
          <p:cNvPr id="4" name="Shape 381"/>
          <p:cNvSpPr/>
          <p:nvPr/>
        </p:nvSpPr>
        <p:spPr>
          <a:xfrm>
            <a:off x="3316206" y="1955222"/>
            <a:ext cx="1203695" cy="2447659"/>
          </a:xfrm>
          <a:custGeom>
            <a:avLst/>
            <a:gdLst/>
            <a:ahLst/>
            <a:cxnLst/>
            <a:rect l="0" t="0" r="0" b="0"/>
            <a:pathLst>
              <a:path w="7398" h="20829" extrusionOk="0">
                <a:moveTo>
                  <a:pt x="3991" y="584"/>
                </a:moveTo>
                <a:lnTo>
                  <a:pt x="3942" y="657"/>
                </a:lnTo>
                <a:lnTo>
                  <a:pt x="3893" y="730"/>
                </a:lnTo>
                <a:lnTo>
                  <a:pt x="3893" y="755"/>
                </a:lnTo>
                <a:lnTo>
                  <a:pt x="3918" y="779"/>
                </a:lnTo>
                <a:lnTo>
                  <a:pt x="3991" y="803"/>
                </a:lnTo>
                <a:lnTo>
                  <a:pt x="4064" y="779"/>
                </a:lnTo>
                <a:lnTo>
                  <a:pt x="4185" y="755"/>
                </a:lnTo>
                <a:lnTo>
                  <a:pt x="4283" y="706"/>
                </a:lnTo>
                <a:lnTo>
                  <a:pt x="4380" y="633"/>
                </a:lnTo>
                <a:lnTo>
                  <a:pt x="4453" y="730"/>
                </a:lnTo>
                <a:lnTo>
                  <a:pt x="4356" y="779"/>
                </a:lnTo>
                <a:lnTo>
                  <a:pt x="4210" y="852"/>
                </a:lnTo>
                <a:lnTo>
                  <a:pt x="4088" y="949"/>
                </a:lnTo>
                <a:lnTo>
                  <a:pt x="4088" y="974"/>
                </a:lnTo>
                <a:lnTo>
                  <a:pt x="4112" y="998"/>
                </a:lnTo>
                <a:lnTo>
                  <a:pt x="4283" y="998"/>
                </a:lnTo>
                <a:lnTo>
                  <a:pt x="4453" y="974"/>
                </a:lnTo>
                <a:lnTo>
                  <a:pt x="4623" y="901"/>
                </a:lnTo>
                <a:lnTo>
                  <a:pt x="4721" y="1071"/>
                </a:lnTo>
                <a:lnTo>
                  <a:pt x="4696" y="1071"/>
                </a:lnTo>
                <a:lnTo>
                  <a:pt x="4429" y="1193"/>
                </a:lnTo>
                <a:lnTo>
                  <a:pt x="4185" y="1314"/>
                </a:lnTo>
                <a:lnTo>
                  <a:pt x="4161" y="1339"/>
                </a:lnTo>
                <a:lnTo>
                  <a:pt x="4185" y="1339"/>
                </a:lnTo>
                <a:lnTo>
                  <a:pt x="4307" y="1387"/>
                </a:lnTo>
                <a:lnTo>
                  <a:pt x="4429" y="1387"/>
                </a:lnTo>
                <a:lnTo>
                  <a:pt x="4550" y="1363"/>
                </a:lnTo>
                <a:lnTo>
                  <a:pt x="4696" y="1314"/>
                </a:lnTo>
                <a:lnTo>
                  <a:pt x="4818" y="1266"/>
                </a:lnTo>
                <a:lnTo>
                  <a:pt x="4915" y="1533"/>
                </a:lnTo>
                <a:lnTo>
                  <a:pt x="4794" y="1582"/>
                </a:lnTo>
                <a:lnTo>
                  <a:pt x="4502" y="1679"/>
                </a:lnTo>
                <a:lnTo>
                  <a:pt x="4356" y="1728"/>
                </a:lnTo>
                <a:lnTo>
                  <a:pt x="4234" y="1825"/>
                </a:lnTo>
                <a:lnTo>
                  <a:pt x="4210" y="1850"/>
                </a:lnTo>
                <a:lnTo>
                  <a:pt x="4210" y="1874"/>
                </a:lnTo>
                <a:lnTo>
                  <a:pt x="4210" y="1898"/>
                </a:lnTo>
                <a:lnTo>
                  <a:pt x="4234" y="1898"/>
                </a:lnTo>
                <a:lnTo>
                  <a:pt x="4404" y="1947"/>
                </a:lnTo>
                <a:lnTo>
                  <a:pt x="4550" y="1923"/>
                </a:lnTo>
                <a:lnTo>
                  <a:pt x="4696" y="1898"/>
                </a:lnTo>
                <a:lnTo>
                  <a:pt x="4867" y="1874"/>
                </a:lnTo>
                <a:lnTo>
                  <a:pt x="4964" y="1850"/>
                </a:lnTo>
                <a:lnTo>
                  <a:pt x="4988" y="2069"/>
                </a:lnTo>
                <a:lnTo>
                  <a:pt x="4891" y="2093"/>
                </a:lnTo>
                <a:lnTo>
                  <a:pt x="4696" y="2142"/>
                </a:lnTo>
                <a:lnTo>
                  <a:pt x="4526" y="2190"/>
                </a:lnTo>
                <a:lnTo>
                  <a:pt x="4331" y="2263"/>
                </a:lnTo>
                <a:lnTo>
                  <a:pt x="4137" y="2336"/>
                </a:lnTo>
                <a:lnTo>
                  <a:pt x="4112" y="2361"/>
                </a:lnTo>
                <a:lnTo>
                  <a:pt x="4137" y="2385"/>
                </a:lnTo>
                <a:lnTo>
                  <a:pt x="4283" y="2385"/>
                </a:lnTo>
                <a:lnTo>
                  <a:pt x="4404" y="2409"/>
                </a:lnTo>
                <a:lnTo>
                  <a:pt x="4599" y="2385"/>
                </a:lnTo>
                <a:lnTo>
                  <a:pt x="4769" y="2361"/>
                </a:lnTo>
                <a:lnTo>
                  <a:pt x="4988" y="2336"/>
                </a:lnTo>
                <a:lnTo>
                  <a:pt x="4988" y="2434"/>
                </a:lnTo>
                <a:lnTo>
                  <a:pt x="4940" y="2604"/>
                </a:lnTo>
                <a:lnTo>
                  <a:pt x="4891" y="2750"/>
                </a:lnTo>
                <a:lnTo>
                  <a:pt x="4794" y="2726"/>
                </a:lnTo>
                <a:lnTo>
                  <a:pt x="4696" y="2726"/>
                </a:lnTo>
                <a:lnTo>
                  <a:pt x="4502" y="2750"/>
                </a:lnTo>
                <a:lnTo>
                  <a:pt x="4258" y="2750"/>
                </a:lnTo>
                <a:lnTo>
                  <a:pt x="4137" y="2774"/>
                </a:lnTo>
                <a:lnTo>
                  <a:pt x="4015" y="2847"/>
                </a:lnTo>
                <a:lnTo>
                  <a:pt x="4015" y="2872"/>
                </a:lnTo>
                <a:lnTo>
                  <a:pt x="4112" y="2945"/>
                </a:lnTo>
                <a:lnTo>
                  <a:pt x="4210" y="2993"/>
                </a:lnTo>
                <a:lnTo>
                  <a:pt x="4429" y="2993"/>
                </a:lnTo>
                <a:lnTo>
                  <a:pt x="4599" y="3018"/>
                </a:lnTo>
                <a:lnTo>
                  <a:pt x="4745" y="3018"/>
                </a:lnTo>
                <a:lnTo>
                  <a:pt x="4623" y="3164"/>
                </a:lnTo>
                <a:lnTo>
                  <a:pt x="4502" y="3310"/>
                </a:lnTo>
                <a:lnTo>
                  <a:pt x="4453" y="3285"/>
                </a:lnTo>
                <a:lnTo>
                  <a:pt x="4283" y="3237"/>
                </a:lnTo>
                <a:lnTo>
                  <a:pt x="4112" y="3212"/>
                </a:lnTo>
                <a:lnTo>
                  <a:pt x="3918" y="3212"/>
                </a:lnTo>
                <a:lnTo>
                  <a:pt x="3747" y="3237"/>
                </a:lnTo>
                <a:lnTo>
                  <a:pt x="3723" y="3237"/>
                </a:lnTo>
                <a:lnTo>
                  <a:pt x="3723" y="3261"/>
                </a:lnTo>
                <a:lnTo>
                  <a:pt x="3747" y="3310"/>
                </a:lnTo>
                <a:lnTo>
                  <a:pt x="3966" y="3407"/>
                </a:lnTo>
                <a:lnTo>
                  <a:pt x="4210" y="3480"/>
                </a:lnTo>
                <a:lnTo>
                  <a:pt x="3991" y="3529"/>
                </a:lnTo>
                <a:lnTo>
                  <a:pt x="3796" y="3553"/>
                </a:lnTo>
                <a:lnTo>
                  <a:pt x="3553" y="3553"/>
                </a:lnTo>
                <a:lnTo>
                  <a:pt x="3334" y="3504"/>
                </a:lnTo>
                <a:lnTo>
                  <a:pt x="3090" y="3407"/>
                </a:lnTo>
                <a:lnTo>
                  <a:pt x="2896" y="3285"/>
                </a:lnTo>
                <a:lnTo>
                  <a:pt x="2701" y="3115"/>
                </a:lnTo>
                <a:lnTo>
                  <a:pt x="2555" y="2945"/>
                </a:lnTo>
                <a:lnTo>
                  <a:pt x="2433" y="2726"/>
                </a:lnTo>
                <a:lnTo>
                  <a:pt x="2360" y="2507"/>
                </a:lnTo>
                <a:lnTo>
                  <a:pt x="2312" y="2288"/>
                </a:lnTo>
                <a:lnTo>
                  <a:pt x="2312" y="2020"/>
                </a:lnTo>
                <a:lnTo>
                  <a:pt x="2336" y="1874"/>
                </a:lnTo>
                <a:lnTo>
                  <a:pt x="2360" y="1704"/>
                </a:lnTo>
                <a:lnTo>
                  <a:pt x="2409" y="1558"/>
                </a:lnTo>
                <a:lnTo>
                  <a:pt x="2482" y="1412"/>
                </a:lnTo>
                <a:lnTo>
                  <a:pt x="2677" y="1120"/>
                </a:lnTo>
                <a:lnTo>
                  <a:pt x="2871" y="876"/>
                </a:lnTo>
                <a:lnTo>
                  <a:pt x="3017" y="755"/>
                </a:lnTo>
                <a:lnTo>
                  <a:pt x="3139" y="682"/>
                </a:lnTo>
                <a:lnTo>
                  <a:pt x="3261" y="633"/>
                </a:lnTo>
                <a:lnTo>
                  <a:pt x="3407" y="584"/>
                </a:lnTo>
                <a:close/>
                <a:moveTo>
                  <a:pt x="1898" y="7860"/>
                </a:moveTo>
                <a:lnTo>
                  <a:pt x="2020" y="7933"/>
                </a:lnTo>
                <a:lnTo>
                  <a:pt x="1995" y="8200"/>
                </a:lnTo>
                <a:lnTo>
                  <a:pt x="1995" y="8444"/>
                </a:lnTo>
                <a:lnTo>
                  <a:pt x="1971" y="8979"/>
                </a:lnTo>
                <a:lnTo>
                  <a:pt x="1971" y="9149"/>
                </a:lnTo>
                <a:lnTo>
                  <a:pt x="1922" y="9344"/>
                </a:lnTo>
                <a:lnTo>
                  <a:pt x="1801" y="9685"/>
                </a:lnTo>
                <a:lnTo>
                  <a:pt x="1655" y="10050"/>
                </a:lnTo>
                <a:lnTo>
                  <a:pt x="1509" y="10390"/>
                </a:lnTo>
                <a:lnTo>
                  <a:pt x="1436" y="10658"/>
                </a:lnTo>
                <a:lnTo>
                  <a:pt x="1363" y="10926"/>
                </a:lnTo>
                <a:lnTo>
                  <a:pt x="1314" y="10707"/>
                </a:lnTo>
                <a:lnTo>
                  <a:pt x="1265" y="10536"/>
                </a:lnTo>
                <a:lnTo>
                  <a:pt x="1241" y="10512"/>
                </a:lnTo>
                <a:lnTo>
                  <a:pt x="1290" y="10463"/>
                </a:lnTo>
                <a:lnTo>
                  <a:pt x="1314" y="10390"/>
                </a:lnTo>
                <a:lnTo>
                  <a:pt x="1363" y="9733"/>
                </a:lnTo>
                <a:lnTo>
                  <a:pt x="1460" y="9076"/>
                </a:lnTo>
                <a:lnTo>
                  <a:pt x="1533" y="8760"/>
                </a:lnTo>
                <a:lnTo>
                  <a:pt x="1606" y="8444"/>
                </a:lnTo>
                <a:lnTo>
                  <a:pt x="1728" y="8152"/>
                </a:lnTo>
                <a:lnTo>
                  <a:pt x="1898" y="7860"/>
                </a:lnTo>
                <a:close/>
                <a:moveTo>
                  <a:pt x="5499" y="7860"/>
                </a:moveTo>
                <a:lnTo>
                  <a:pt x="5670" y="8152"/>
                </a:lnTo>
                <a:lnTo>
                  <a:pt x="5791" y="8444"/>
                </a:lnTo>
                <a:lnTo>
                  <a:pt x="5864" y="8760"/>
                </a:lnTo>
                <a:lnTo>
                  <a:pt x="5937" y="9076"/>
                </a:lnTo>
                <a:lnTo>
                  <a:pt x="6010" y="9733"/>
                </a:lnTo>
                <a:lnTo>
                  <a:pt x="6083" y="10390"/>
                </a:lnTo>
                <a:lnTo>
                  <a:pt x="6107" y="10463"/>
                </a:lnTo>
                <a:lnTo>
                  <a:pt x="6156" y="10512"/>
                </a:lnTo>
                <a:lnTo>
                  <a:pt x="6132" y="10536"/>
                </a:lnTo>
                <a:lnTo>
                  <a:pt x="6083" y="10707"/>
                </a:lnTo>
                <a:lnTo>
                  <a:pt x="6034" y="10926"/>
                </a:lnTo>
                <a:lnTo>
                  <a:pt x="5961" y="10658"/>
                </a:lnTo>
                <a:lnTo>
                  <a:pt x="5889" y="10390"/>
                </a:lnTo>
                <a:lnTo>
                  <a:pt x="5743" y="10050"/>
                </a:lnTo>
                <a:lnTo>
                  <a:pt x="5597" y="9685"/>
                </a:lnTo>
                <a:lnTo>
                  <a:pt x="5475" y="9344"/>
                </a:lnTo>
                <a:lnTo>
                  <a:pt x="5426" y="9149"/>
                </a:lnTo>
                <a:lnTo>
                  <a:pt x="5426" y="8979"/>
                </a:lnTo>
                <a:lnTo>
                  <a:pt x="5402" y="8444"/>
                </a:lnTo>
                <a:lnTo>
                  <a:pt x="5402" y="8200"/>
                </a:lnTo>
                <a:lnTo>
                  <a:pt x="5378" y="7933"/>
                </a:lnTo>
                <a:lnTo>
                  <a:pt x="5499" y="7860"/>
                </a:lnTo>
                <a:close/>
                <a:moveTo>
                  <a:pt x="3869" y="4623"/>
                </a:moveTo>
                <a:lnTo>
                  <a:pt x="4161" y="4672"/>
                </a:lnTo>
                <a:lnTo>
                  <a:pt x="4453" y="4721"/>
                </a:lnTo>
                <a:lnTo>
                  <a:pt x="4380" y="4769"/>
                </a:lnTo>
                <a:lnTo>
                  <a:pt x="4283" y="4842"/>
                </a:lnTo>
                <a:lnTo>
                  <a:pt x="4283" y="4867"/>
                </a:lnTo>
                <a:lnTo>
                  <a:pt x="4307" y="4891"/>
                </a:lnTo>
                <a:lnTo>
                  <a:pt x="4696" y="4842"/>
                </a:lnTo>
                <a:lnTo>
                  <a:pt x="4842" y="4842"/>
                </a:lnTo>
                <a:lnTo>
                  <a:pt x="4915" y="4867"/>
                </a:lnTo>
                <a:lnTo>
                  <a:pt x="4818" y="4891"/>
                </a:lnTo>
                <a:lnTo>
                  <a:pt x="4696" y="4940"/>
                </a:lnTo>
                <a:lnTo>
                  <a:pt x="4599" y="4988"/>
                </a:lnTo>
                <a:lnTo>
                  <a:pt x="4550" y="5086"/>
                </a:lnTo>
                <a:lnTo>
                  <a:pt x="4550" y="5110"/>
                </a:lnTo>
                <a:lnTo>
                  <a:pt x="4575" y="5110"/>
                </a:lnTo>
                <a:lnTo>
                  <a:pt x="4818" y="5037"/>
                </a:lnTo>
                <a:lnTo>
                  <a:pt x="4964" y="5013"/>
                </a:lnTo>
                <a:lnTo>
                  <a:pt x="5086" y="4988"/>
                </a:lnTo>
                <a:lnTo>
                  <a:pt x="5159" y="4988"/>
                </a:lnTo>
                <a:lnTo>
                  <a:pt x="5329" y="5110"/>
                </a:lnTo>
                <a:lnTo>
                  <a:pt x="5086" y="5134"/>
                </a:lnTo>
                <a:lnTo>
                  <a:pt x="4964" y="5183"/>
                </a:lnTo>
                <a:lnTo>
                  <a:pt x="4867" y="5232"/>
                </a:lnTo>
                <a:lnTo>
                  <a:pt x="4867" y="5280"/>
                </a:lnTo>
                <a:lnTo>
                  <a:pt x="4867" y="5305"/>
                </a:lnTo>
                <a:lnTo>
                  <a:pt x="4988" y="5353"/>
                </a:lnTo>
                <a:lnTo>
                  <a:pt x="5110" y="5353"/>
                </a:lnTo>
                <a:lnTo>
                  <a:pt x="5378" y="5329"/>
                </a:lnTo>
                <a:lnTo>
                  <a:pt x="5548" y="5305"/>
                </a:lnTo>
                <a:lnTo>
                  <a:pt x="5694" y="5451"/>
                </a:lnTo>
                <a:lnTo>
                  <a:pt x="5572" y="5475"/>
                </a:lnTo>
                <a:lnTo>
                  <a:pt x="5378" y="5524"/>
                </a:lnTo>
                <a:lnTo>
                  <a:pt x="5305" y="5548"/>
                </a:lnTo>
                <a:lnTo>
                  <a:pt x="5232" y="5597"/>
                </a:lnTo>
                <a:lnTo>
                  <a:pt x="5232" y="5621"/>
                </a:lnTo>
                <a:lnTo>
                  <a:pt x="5232" y="5645"/>
                </a:lnTo>
                <a:lnTo>
                  <a:pt x="5402" y="5621"/>
                </a:lnTo>
                <a:lnTo>
                  <a:pt x="5572" y="5621"/>
                </a:lnTo>
                <a:lnTo>
                  <a:pt x="5791" y="5572"/>
                </a:lnTo>
                <a:lnTo>
                  <a:pt x="5889" y="5718"/>
                </a:lnTo>
                <a:lnTo>
                  <a:pt x="5840" y="5718"/>
                </a:lnTo>
                <a:lnTo>
                  <a:pt x="5621" y="5743"/>
                </a:lnTo>
                <a:lnTo>
                  <a:pt x="5499" y="5791"/>
                </a:lnTo>
                <a:lnTo>
                  <a:pt x="5426" y="5840"/>
                </a:lnTo>
                <a:lnTo>
                  <a:pt x="5426" y="5889"/>
                </a:lnTo>
                <a:lnTo>
                  <a:pt x="5524" y="5913"/>
                </a:lnTo>
                <a:lnTo>
                  <a:pt x="5621" y="5913"/>
                </a:lnTo>
                <a:lnTo>
                  <a:pt x="5791" y="5889"/>
                </a:lnTo>
                <a:lnTo>
                  <a:pt x="6010" y="5889"/>
                </a:lnTo>
                <a:lnTo>
                  <a:pt x="6107" y="6083"/>
                </a:lnTo>
                <a:lnTo>
                  <a:pt x="5937" y="6132"/>
                </a:lnTo>
                <a:lnTo>
                  <a:pt x="5840" y="6181"/>
                </a:lnTo>
                <a:lnTo>
                  <a:pt x="5767" y="6229"/>
                </a:lnTo>
                <a:lnTo>
                  <a:pt x="5864" y="6254"/>
                </a:lnTo>
                <a:lnTo>
                  <a:pt x="5986" y="6254"/>
                </a:lnTo>
                <a:lnTo>
                  <a:pt x="6205" y="6229"/>
                </a:lnTo>
                <a:lnTo>
                  <a:pt x="6302" y="6448"/>
                </a:lnTo>
                <a:lnTo>
                  <a:pt x="6253" y="6473"/>
                </a:lnTo>
                <a:lnTo>
                  <a:pt x="6083" y="6521"/>
                </a:lnTo>
                <a:lnTo>
                  <a:pt x="5937" y="6619"/>
                </a:lnTo>
                <a:lnTo>
                  <a:pt x="5937" y="6643"/>
                </a:lnTo>
                <a:lnTo>
                  <a:pt x="6083" y="6643"/>
                </a:lnTo>
                <a:lnTo>
                  <a:pt x="6229" y="6619"/>
                </a:lnTo>
                <a:lnTo>
                  <a:pt x="6351" y="6594"/>
                </a:lnTo>
                <a:lnTo>
                  <a:pt x="6448" y="6813"/>
                </a:lnTo>
                <a:lnTo>
                  <a:pt x="6448" y="6838"/>
                </a:lnTo>
                <a:lnTo>
                  <a:pt x="6375" y="6862"/>
                </a:lnTo>
                <a:lnTo>
                  <a:pt x="6229" y="6935"/>
                </a:lnTo>
                <a:lnTo>
                  <a:pt x="6107" y="7008"/>
                </a:lnTo>
                <a:lnTo>
                  <a:pt x="6107" y="7032"/>
                </a:lnTo>
                <a:lnTo>
                  <a:pt x="6132" y="7057"/>
                </a:lnTo>
                <a:lnTo>
                  <a:pt x="6399" y="7008"/>
                </a:lnTo>
                <a:lnTo>
                  <a:pt x="6497" y="6984"/>
                </a:lnTo>
                <a:lnTo>
                  <a:pt x="6545" y="7130"/>
                </a:lnTo>
                <a:lnTo>
                  <a:pt x="6472" y="7154"/>
                </a:lnTo>
                <a:lnTo>
                  <a:pt x="6302" y="7178"/>
                </a:lnTo>
                <a:lnTo>
                  <a:pt x="6205" y="7203"/>
                </a:lnTo>
                <a:lnTo>
                  <a:pt x="6132" y="7227"/>
                </a:lnTo>
                <a:lnTo>
                  <a:pt x="6107" y="7276"/>
                </a:lnTo>
                <a:lnTo>
                  <a:pt x="6083" y="7300"/>
                </a:lnTo>
                <a:lnTo>
                  <a:pt x="6107" y="7349"/>
                </a:lnTo>
                <a:lnTo>
                  <a:pt x="6132" y="7373"/>
                </a:lnTo>
                <a:lnTo>
                  <a:pt x="6205" y="7422"/>
                </a:lnTo>
                <a:lnTo>
                  <a:pt x="6278" y="7422"/>
                </a:lnTo>
                <a:lnTo>
                  <a:pt x="6424" y="7397"/>
                </a:lnTo>
                <a:lnTo>
                  <a:pt x="6618" y="7397"/>
                </a:lnTo>
                <a:lnTo>
                  <a:pt x="6667" y="7519"/>
                </a:lnTo>
                <a:lnTo>
                  <a:pt x="6424" y="7592"/>
                </a:lnTo>
                <a:lnTo>
                  <a:pt x="6278" y="7641"/>
                </a:lnTo>
                <a:lnTo>
                  <a:pt x="6253" y="7665"/>
                </a:lnTo>
                <a:lnTo>
                  <a:pt x="6278" y="7689"/>
                </a:lnTo>
                <a:lnTo>
                  <a:pt x="6375" y="7714"/>
                </a:lnTo>
                <a:lnTo>
                  <a:pt x="6472" y="7738"/>
                </a:lnTo>
                <a:lnTo>
                  <a:pt x="6667" y="7714"/>
                </a:lnTo>
                <a:lnTo>
                  <a:pt x="6716" y="7714"/>
                </a:lnTo>
                <a:lnTo>
                  <a:pt x="6740" y="7860"/>
                </a:lnTo>
                <a:lnTo>
                  <a:pt x="6667" y="7884"/>
                </a:lnTo>
                <a:lnTo>
                  <a:pt x="6570" y="7933"/>
                </a:lnTo>
                <a:lnTo>
                  <a:pt x="6448" y="7981"/>
                </a:lnTo>
                <a:lnTo>
                  <a:pt x="6424" y="8030"/>
                </a:lnTo>
                <a:lnTo>
                  <a:pt x="6448" y="8030"/>
                </a:lnTo>
                <a:lnTo>
                  <a:pt x="6545" y="8079"/>
                </a:lnTo>
                <a:lnTo>
                  <a:pt x="6691" y="8079"/>
                </a:lnTo>
                <a:lnTo>
                  <a:pt x="6789" y="8054"/>
                </a:lnTo>
                <a:lnTo>
                  <a:pt x="6813" y="8249"/>
                </a:lnTo>
                <a:lnTo>
                  <a:pt x="6740" y="8249"/>
                </a:lnTo>
                <a:lnTo>
                  <a:pt x="6570" y="8298"/>
                </a:lnTo>
                <a:lnTo>
                  <a:pt x="6424" y="8371"/>
                </a:lnTo>
                <a:lnTo>
                  <a:pt x="6399" y="8395"/>
                </a:lnTo>
                <a:lnTo>
                  <a:pt x="6424" y="8419"/>
                </a:lnTo>
                <a:lnTo>
                  <a:pt x="6472" y="8444"/>
                </a:lnTo>
                <a:lnTo>
                  <a:pt x="6545" y="8468"/>
                </a:lnTo>
                <a:lnTo>
                  <a:pt x="6837" y="8468"/>
                </a:lnTo>
                <a:lnTo>
                  <a:pt x="6862" y="8638"/>
                </a:lnTo>
                <a:lnTo>
                  <a:pt x="6764" y="8663"/>
                </a:lnTo>
                <a:lnTo>
                  <a:pt x="6667" y="8711"/>
                </a:lnTo>
                <a:lnTo>
                  <a:pt x="6570" y="8784"/>
                </a:lnTo>
                <a:lnTo>
                  <a:pt x="6570" y="8809"/>
                </a:lnTo>
                <a:lnTo>
                  <a:pt x="6886" y="8809"/>
                </a:lnTo>
                <a:lnTo>
                  <a:pt x="6910" y="9052"/>
                </a:lnTo>
                <a:lnTo>
                  <a:pt x="6764" y="9101"/>
                </a:lnTo>
                <a:lnTo>
                  <a:pt x="6691" y="9125"/>
                </a:lnTo>
                <a:lnTo>
                  <a:pt x="6618" y="9174"/>
                </a:lnTo>
                <a:lnTo>
                  <a:pt x="6618" y="9198"/>
                </a:lnTo>
                <a:lnTo>
                  <a:pt x="6667" y="9222"/>
                </a:lnTo>
                <a:lnTo>
                  <a:pt x="6691" y="9222"/>
                </a:lnTo>
                <a:lnTo>
                  <a:pt x="6789" y="9247"/>
                </a:lnTo>
                <a:lnTo>
                  <a:pt x="6910" y="9222"/>
                </a:lnTo>
                <a:lnTo>
                  <a:pt x="6910" y="9466"/>
                </a:lnTo>
                <a:lnTo>
                  <a:pt x="6570" y="9587"/>
                </a:lnTo>
                <a:lnTo>
                  <a:pt x="6545" y="9612"/>
                </a:lnTo>
                <a:lnTo>
                  <a:pt x="6545" y="9636"/>
                </a:lnTo>
                <a:lnTo>
                  <a:pt x="6594" y="9685"/>
                </a:lnTo>
                <a:lnTo>
                  <a:pt x="6764" y="9709"/>
                </a:lnTo>
                <a:lnTo>
                  <a:pt x="6910" y="9709"/>
                </a:lnTo>
                <a:lnTo>
                  <a:pt x="6910" y="9831"/>
                </a:lnTo>
                <a:lnTo>
                  <a:pt x="6813" y="9855"/>
                </a:lnTo>
                <a:lnTo>
                  <a:pt x="6667" y="9928"/>
                </a:lnTo>
                <a:lnTo>
                  <a:pt x="6643" y="9952"/>
                </a:lnTo>
                <a:lnTo>
                  <a:pt x="6643" y="10001"/>
                </a:lnTo>
                <a:lnTo>
                  <a:pt x="6667" y="10025"/>
                </a:lnTo>
                <a:lnTo>
                  <a:pt x="6716" y="10050"/>
                </a:lnTo>
                <a:lnTo>
                  <a:pt x="6910" y="10074"/>
                </a:lnTo>
                <a:lnTo>
                  <a:pt x="6886" y="10293"/>
                </a:lnTo>
                <a:lnTo>
                  <a:pt x="6789" y="10293"/>
                </a:lnTo>
                <a:lnTo>
                  <a:pt x="6691" y="10317"/>
                </a:lnTo>
                <a:lnTo>
                  <a:pt x="6667" y="10342"/>
                </a:lnTo>
                <a:lnTo>
                  <a:pt x="6667" y="10366"/>
                </a:lnTo>
                <a:lnTo>
                  <a:pt x="6667" y="10390"/>
                </a:lnTo>
                <a:lnTo>
                  <a:pt x="6691" y="10415"/>
                </a:lnTo>
                <a:lnTo>
                  <a:pt x="6789" y="10439"/>
                </a:lnTo>
                <a:lnTo>
                  <a:pt x="6862" y="10439"/>
                </a:lnTo>
                <a:lnTo>
                  <a:pt x="6837" y="10682"/>
                </a:lnTo>
                <a:lnTo>
                  <a:pt x="6813" y="10658"/>
                </a:lnTo>
                <a:lnTo>
                  <a:pt x="6764" y="10658"/>
                </a:lnTo>
                <a:lnTo>
                  <a:pt x="6764" y="10682"/>
                </a:lnTo>
                <a:lnTo>
                  <a:pt x="6740" y="10682"/>
                </a:lnTo>
                <a:lnTo>
                  <a:pt x="6764" y="10755"/>
                </a:lnTo>
                <a:lnTo>
                  <a:pt x="6813" y="10804"/>
                </a:lnTo>
                <a:lnTo>
                  <a:pt x="6813" y="10828"/>
                </a:lnTo>
                <a:lnTo>
                  <a:pt x="6813" y="10926"/>
                </a:lnTo>
                <a:lnTo>
                  <a:pt x="6837" y="10974"/>
                </a:lnTo>
                <a:lnTo>
                  <a:pt x="6862" y="11047"/>
                </a:lnTo>
                <a:lnTo>
                  <a:pt x="6910" y="11096"/>
                </a:lnTo>
                <a:lnTo>
                  <a:pt x="6935" y="11339"/>
                </a:lnTo>
                <a:lnTo>
                  <a:pt x="6935" y="11461"/>
                </a:lnTo>
                <a:lnTo>
                  <a:pt x="6886" y="11583"/>
                </a:lnTo>
                <a:lnTo>
                  <a:pt x="6837" y="11656"/>
                </a:lnTo>
                <a:lnTo>
                  <a:pt x="6740" y="11729"/>
                </a:lnTo>
                <a:lnTo>
                  <a:pt x="6643" y="11801"/>
                </a:lnTo>
                <a:lnTo>
                  <a:pt x="6594" y="11801"/>
                </a:lnTo>
                <a:lnTo>
                  <a:pt x="6570" y="11753"/>
                </a:lnTo>
                <a:lnTo>
                  <a:pt x="6521" y="11656"/>
                </a:lnTo>
                <a:lnTo>
                  <a:pt x="6472" y="11534"/>
                </a:lnTo>
                <a:lnTo>
                  <a:pt x="6424" y="11266"/>
                </a:lnTo>
                <a:lnTo>
                  <a:pt x="6448" y="10999"/>
                </a:lnTo>
                <a:lnTo>
                  <a:pt x="6472" y="10853"/>
                </a:lnTo>
                <a:lnTo>
                  <a:pt x="6521" y="10755"/>
                </a:lnTo>
                <a:lnTo>
                  <a:pt x="6521" y="10658"/>
                </a:lnTo>
                <a:lnTo>
                  <a:pt x="6521" y="10585"/>
                </a:lnTo>
                <a:lnTo>
                  <a:pt x="6472" y="10512"/>
                </a:lnTo>
                <a:lnTo>
                  <a:pt x="6424" y="10463"/>
                </a:lnTo>
                <a:lnTo>
                  <a:pt x="6424" y="10390"/>
                </a:lnTo>
                <a:lnTo>
                  <a:pt x="6448" y="10025"/>
                </a:lnTo>
                <a:lnTo>
                  <a:pt x="6448" y="9660"/>
                </a:lnTo>
                <a:lnTo>
                  <a:pt x="6399" y="9271"/>
                </a:lnTo>
                <a:lnTo>
                  <a:pt x="6326" y="8906"/>
                </a:lnTo>
                <a:lnTo>
                  <a:pt x="6253" y="8541"/>
                </a:lnTo>
                <a:lnTo>
                  <a:pt x="6132" y="8200"/>
                </a:lnTo>
                <a:lnTo>
                  <a:pt x="5961" y="7860"/>
                </a:lnTo>
                <a:lnTo>
                  <a:pt x="5791" y="7568"/>
                </a:lnTo>
                <a:lnTo>
                  <a:pt x="5767" y="7543"/>
                </a:lnTo>
                <a:lnTo>
                  <a:pt x="5864" y="7300"/>
                </a:lnTo>
                <a:lnTo>
                  <a:pt x="5937" y="7081"/>
                </a:lnTo>
                <a:lnTo>
                  <a:pt x="5937" y="6935"/>
                </a:lnTo>
                <a:lnTo>
                  <a:pt x="5937" y="6789"/>
                </a:lnTo>
                <a:lnTo>
                  <a:pt x="5889" y="6619"/>
                </a:lnTo>
                <a:lnTo>
                  <a:pt x="5840" y="6473"/>
                </a:lnTo>
                <a:lnTo>
                  <a:pt x="5767" y="6327"/>
                </a:lnTo>
                <a:lnTo>
                  <a:pt x="5670" y="6229"/>
                </a:lnTo>
                <a:lnTo>
                  <a:pt x="5597" y="6205"/>
                </a:lnTo>
                <a:lnTo>
                  <a:pt x="5524" y="6181"/>
                </a:lnTo>
                <a:lnTo>
                  <a:pt x="5451" y="6181"/>
                </a:lnTo>
                <a:lnTo>
                  <a:pt x="5378" y="6205"/>
                </a:lnTo>
                <a:lnTo>
                  <a:pt x="5305" y="6254"/>
                </a:lnTo>
                <a:lnTo>
                  <a:pt x="5280" y="6327"/>
                </a:lnTo>
                <a:lnTo>
                  <a:pt x="5280" y="6400"/>
                </a:lnTo>
                <a:lnTo>
                  <a:pt x="5305" y="6473"/>
                </a:lnTo>
                <a:lnTo>
                  <a:pt x="5426" y="6570"/>
                </a:lnTo>
                <a:lnTo>
                  <a:pt x="5475" y="6643"/>
                </a:lnTo>
                <a:lnTo>
                  <a:pt x="5524" y="6716"/>
                </a:lnTo>
                <a:lnTo>
                  <a:pt x="5524" y="6886"/>
                </a:lnTo>
                <a:lnTo>
                  <a:pt x="5499" y="7057"/>
                </a:lnTo>
                <a:lnTo>
                  <a:pt x="5451" y="7227"/>
                </a:lnTo>
                <a:lnTo>
                  <a:pt x="5353" y="7373"/>
                </a:lnTo>
                <a:lnTo>
                  <a:pt x="5305" y="7446"/>
                </a:lnTo>
                <a:lnTo>
                  <a:pt x="5256" y="7519"/>
                </a:lnTo>
                <a:lnTo>
                  <a:pt x="5183" y="7543"/>
                </a:lnTo>
                <a:lnTo>
                  <a:pt x="5086" y="7568"/>
                </a:lnTo>
                <a:lnTo>
                  <a:pt x="5013" y="7592"/>
                </a:lnTo>
                <a:lnTo>
                  <a:pt x="4964" y="7616"/>
                </a:lnTo>
                <a:lnTo>
                  <a:pt x="4915" y="7665"/>
                </a:lnTo>
                <a:lnTo>
                  <a:pt x="4891" y="7738"/>
                </a:lnTo>
                <a:lnTo>
                  <a:pt x="4867" y="7811"/>
                </a:lnTo>
                <a:lnTo>
                  <a:pt x="4891" y="7860"/>
                </a:lnTo>
                <a:lnTo>
                  <a:pt x="4915" y="7933"/>
                </a:lnTo>
                <a:lnTo>
                  <a:pt x="4964" y="7981"/>
                </a:lnTo>
                <a:lnTo>
                  <a:pt x="4842" y="7981"/>
                </a:lnTo>
                <a:lnTo>
                  <a:pt x="4648" y="8006"/>
                </a:lnTo>
                <a:lnTo>
                  <a:pt x="4575" y="8054"/>
                </a:lnTo>
                <a:lnTo>
                  <a:pt x="4550" y="8079"/>
                </a:lnTo>
                <a:lnTo>
                  <a:pt x="4550" y="8103"/>
                </a:lnTo>
                <a:lnTo>
                  <a:pt x="4550" y="8152"/>
                </a:lnTo>
                <a:lnTo>
                  <a:pt x="4599" y="8176"/>
                </a:lnTo>
                <a:lnTo>
                  <a:pt x="4696" y="8225"/>
                </a:lnTo>
                <a:lnTo>
                  <a:pt x="5013" y="8225"/>
                </a:lnTo>
                <a:lnTo>
                  <a:pt x="5013" y="8346"/>
                </a:lnTo>
                <a:lnTo>
                  <a:pt x="4842" y="8371"/>
                </a:lnTo>
                <a:lnTo>
                  <a:pt x="4696" y="8395"/>
                </a:lnTo>
                <a:lnTo>
                  <a:pt x="4526" y="8419"/>
                </a:lnTo>
                <a:lnTo>
                  <a:pt x="4477" y="8468"/>
                </a:lnTo>
                <a:lnTo>
                  <a:pt x="4453" y="8517"/>
                </a:lnTo>
                <a:lnTo>
                  <a:pt x="4477" y="8565"/>
                </a:lnTo>
                <a:lnTo>
                  <a:pt x="4526" y="8590"/>
                </a:lnTo>
                <a:lnTo>
                  <a:pt x="4745" y="8638"/>
                </a:lnTo>
                <a:lnTo>
                  <a:pt x="5013" y="8638"/>
                </a:lnTo>
                <a:lnTo>
                  <a:pt x="5013" y="8687"/>
                </a:lnTo>
                <a:lnTo>
                  <a:pt x="4891" y="8711"/>
                </a:lnTo>
                <a:lnTo>
                  <a:pt x="4672" y="8736"/>
                </a:lnTo>
                <a:lnTo>
                  <a:pt x="4575" y="8760"/>
                </a:lnTo>
                <a:lnTo>
                  <a:pt x="4477" y="8809"/>
                </a:lnTo>
                <a:lnTo>
                  <a:pt x="4453" y="8833"/>
                </a:lnTo>
                <a:lnTo>
                  <a:pt x="4477" y="8882"/>
                </a:lnTo>
                <a:lnTo>
                  <a:pt x="4550" y="8906"/>
                </a:lnTo>
                <a:lnTo>
                  <a:pt x="4648" y="8930"/>
                </a:lnTo>
                <a:lnTo>
                  <a:pt x="5013" y="8930"/>
                </a:lnTo>
                <a:lnTo>
                  <a:pt x="5013" y="9028"/>
                </a:lnTo>
                <a:lnTo>
                  <a:pt x="4794" y="9052"/>
                </a:lnTo>
                <a:lnTo>
                  <a:pt x="4623" y="9076"/>
                </a:lnTo>
                <a:lnTo>
                  <a:pt x="4550" y="9125"/>
                </a:lnTo>
                <a:lnTo>
                  <a:pt x="4550" y="9149"/>
                </a:lnTo>
                <a:lnTo>
                  <a:pt x="4550" y="9198"/>
                </a:lnTo>
                <a:lnTo>
                  <a:pt x="4599" y="9247"/>
                </a:lnTo>
                <a:lnTo>
                  <a:pt x="4696" y="9271"/>
                </a:lnTo>
                <a:lnTo>
                  <a:pt x="5037" y="9271"/>
                </a:lnTo>
                <a:lnTo>
                  <a:pt x="5061" y="9344"/>
                </a:lnTo>
                <a:lnTo>
                  <a:pt x="5013" y="9344"/>
                </a:lnTo>
                <a:lnTo>
                  <a:pt x="4794" y="9393"/>
                </a:lnTo>
                <a:lnTo>
                  <a:pt x="4623" y="9490"/>
                </a:lnTo>
                <a:lnTo>
                  <a:pt x="4599" y="9514"/>
                </a:lnTo>
                <a:lnTo>
                  <a:pt x="4623" y="9539"/>
                </a:lnTo>
                <a:lnTo>
                  <a:pt x="4818" y="9563"/>
                </a:lnTo>
                <a:lnTo>
                  <a:pt x="5037" y="9539"/>
                </a:lnTo>
                <a:lnTo>
                  <a:pt x="5110" y="9539"/>
                </a:lnTo>
                <a:lnTo>
                  <a:pt x="5134" y="9587"/>
                </a:lnTo>
                <a:lnTo>
                  <a:pt x="5037" y="9612"/>
                </a:lnTo>
                <a:lnTo>
                  <a:pt x="4940" y="9612"/>
                </a:lnTo>
                <a:lnTo>
                  <a:pt x="4794" y="9660"/>
                </a:lnTo>
                <a:lnTo>
                  <a:pt x="4745" y="9709"/>
                </a:lnTo>
                <a:lnTo>
                  <a:pt x="4696" y="9758"/>
                </a:lnTo>
                <a:lnTo>
                  <a:pt x="4696" y="9806"/>
                </a:lnTo>
                <a:lnTo>
                  <a:pt x="4721" y="9855"/>
                </a:lnTo>
                <a:lnTo>
                  <a:pt x="4794" y="9879"/>
                </a:lnTo>
                <a:lnTo>
                  <a:pt x="4964" y="9879"/>
                </a:lnTo>
                <a:lnTo>
                  <a:pt x="5086" y="9855"/>
                </a:lnTo>
                <a:lnTo>
                  <a:pt x="5207" y="9831"/>
                </a:lnTo>
                <a:lnTo>
                  <a:pt x="5256" y="9904"/>
                </a:lnTo>
                <a:lnTo>
                  <a:pt x="5134" y="9928"/>
                </a:lnTo>
                <a:lnTo>
                  <a:pt x="5013" y="9977"/>
                </a:lnTo>
                <a:lnTo>
                  <a:pt x="4915" y="10074"/>
                </a:lnTo>
                <a:lnTo>
                  <a:pt x="4915" y="10098"/>
                </a:lnTo>
                <a:lnTo>
                  <a:pt x="5037" y="10171"/>
                </a:lnTo>
                <a:lnTo>
                  <a:pt x="5159" y="10171"/>
                </a:lnTo>
                <a:lnTo>
                  <a:pt x="5329" y="10147"/>
                </a:lnTo>
                <a:lnTo>
                  <a:pt x="5402" y="10317"/>
                </a:lnTo>
                <a:lnTo>
                  <a:pt x="5329" y="10342"/>
                </a:lnTo>
                <a:lnTo>
                  <a:pt x="5207" y="10390"/>
                </a:lnTo>
                <a:lnTo>
                  <a:pt x="5086" y="10415"/>
                </a:lnTo>
                <a:lnTo>
                  <a:pt x="5086" y="10439"/>
                </a:lnTo>
                <a:lnTo>
                  <a:pt x="5207" y="10463"/>
                </a:lnTo>
                <a:lnTo>
                  <a:pt x="5305" y="10488"/>
                </a:lnTo>
                <a:lnTo>
                  <a:pt x="5475" y="10488"/>
                </a:lnTo>
                <a:lnTo>
                  <a:pt x="5524" y="10658"/>
                </a:lnTo>
                <a:lnTo>
                  <a:pt x="5378" y="10707"/>
                </a:lnTo>
                <a:lnTo>
                  <a:pt x="5232" y="10755"/>
                </a:lnTo>
                <a:lnTo>
                  <a:pt x="5207" y="10780"/>
                </a:lnTo>
                <a:lnTo>
                  <a:pt x="5232" y="10780"/>
                </a:lnTo>
                <a:lnTo>
                  <a:pt x="5353" y="10804"/>
                </a:lnTo>
                <a:lnTo>
                  <a:pt x="5548" y="10804"/>
                </a:lnTo>
                <a:lnTo>
                  <a:pt x="5572" y="10950"/>
                </a:lnTo>
                <a:lnTo>
                  <a:pt x="5524" y="10974"/>
                </a:lnTo>
                <a:lnTo>
                  <a:pt x="5402" y="10999"/>
                </a:lnTo>
                <a:lnTo>
                  <a:pt x="5280" y="11047"/>
                </a:lnTo>
                <a:lnTo>
                  <a:pt x="5280" y="11072"/>
                </a:lnTo>
                <a:lnTo>
                  <a:pt x="5280" y="11096"/>
                </a:lnTo>
                <a:lnTo>
                  <a:pt x="5451" y="11145"/>
                </a:lnTo>
                <a:lnTo>
                  <a:pt x="5621" y="11169"/>
                </a:lnTo>
                <a:lnTo>
                  <a:pt x="5645" y="11339"/>
                </a:lnTo>
                <a:lnTo>
                  <a:pt x="5548" y="11364"/>
                </a:lnTo>
                <a:lnTo>
                  <a:pt x="5426" y="11412"/>
                </a:lnTo>
                <a:lnTo>
                  <a:pt x="5426" y="11437"/>
                </a:lnTo>
                <a:lnTo>
                  <a:pt x="5451" y="11461"/>
                </a:lnTo>
                <a:lnTo>
                  <a:pt x="5548" y="11485"/>
                </a:lnTo>
                <a:lnTo>
                  <a:pt x="5670" y="11485"/>
                </a:lnTo>
                <a:lnTo>
                  <a:pt x="5694" y="11607"/>
                </a:lnTo>
                <a:lnTo>
                  <a:pt x="5548" y="11631"/>
                </a:lnTo>
                <a:lnTo>
                  <a:pt x="5426" y="11656"/>
                </a:lnTo>
                <a:lnTo>
                  <a:pt x="5378" y="11704"/>
                </a:lnTo>
                <a:lnTo>
                  <a:pt x="5353" y="11777"/>
                </a:lnTo>
                <a:lnTo>
                  <a:pt x="5378" y="11850"/>
                </a:lnTo>
                <a:lnTo>
                  <a:pt x="5402" y="11874"/>
                </a:lnTo>
                <a:lnTo>
                  <a:pt x="5426" y="11874"/>
                </a:lnTo>
                <a:lnTo>
                  <a:pt x="5548" y="11899"/>
                </a:lnTo>
                <a:lnTo>
                  <a:pt x="5718" y="11899"/>
                </a:lnTo>
                <a:lnTo>
                  <a:pt x="5718" y="12045"/>
                </a:lnTo>
                <a:lnTo>
                  <a:pt x="5548" y="12093"/>
                </a:lnTo>
                <a:lnTo>
                  <a:pt x="5402" y="12166"/>
                </a:lnTo>
                <a:lnTo>
                  <a:pt x="5402" y="12191"/>
                </a:lnTo>
                <a:lnTo>
                  <a:pt x="5548" y="12264"/>
                </a:lnTo>
                <a:lnTo>
                  <a:pt x="5645" y="12288"/>
                </a:lnTo>
                <a:lnTo>
                  <a:pt x="5718" y="12288"/>
                </a:lnTo>
                <a:lnTo>
                  <a:pt x="5718" y="12434"/>
                </a:lnTo>
                <a:lnTo>
                  <a:pt x="5597" y="12434"/>
                </a:lnTo>
                <a:lnTo>
                  <a:pt x="5451" y="12458"/>
                </a:lnTo>
                <a:lnTo>
                  <a:pt x="5378" y="12483"/>
                </a:lnTo>
                <a:lnTo>
                  <a:pt x="5305" y="12556"/>
                </a:lnTo>
                <a:lnTo>
                  <a:pt x="5280" y="12604"/>
                </a:lnTo>
                <a:lnTo>
                  <a:pt x="5280" y="12653"/>
                </a:lnTo>
                <a:lnTo>
                  <a:pt x="5305" y="12677"/>
                </a:lnTo>
                <a:lnTo>
                  <a:pt x="5353" y="12726"/>
                </a:lnTo>
                <a:lnTo>
                  <a:pt x="5499" y="12726"/>
                </a:lnTo>
                <a:lnTo>
                  <a:pt x="5645" y="12702"/>
                </a:lnTo>
                <a:lnTo>
                  <a:pt x="5743" y="12702"/>
                </a:lnTo>
                <a:lnTo>
                  <a:pt x="5718" y="13018"/>
                </a:lnTo>
                <a:lnTo>
                  <a:pt x="5621" y="13018"/>
                </a:lnTo>
                <a:lnTo>
                  <a:pt x="5451" y="13067"/>
                </a:lnTo>
                <a:lnTo>
                  <a:pt x="5305" y="13115"/>
                </a:lnTo>
                <a:lnTo>
                  <a:pt x="5280" y="13140"/>
                </a:lnTo>
                <a:lnTo>
                  <a:pt x="5280" y="13164"/>
                </a:lnTo>
                <a:lnTo>
                  <a:pt x="5305" y="13188"/>
                </a:lnTo>
                <a:lnTo>
                  <a:pt x="5670" y="13213"/>
                </a:lnTo>
                <a:lnTo>
                  <a:pt x="5718" y="13213"/>
                </a:lnTo>
                <a:lnTo>
                  <a:pt x="5718" y="13407"/>
                </a:lnTo>
                <a:lnTo>
                  <a:pt x="5597" y="13432"/>
                </a:lnTo>
                <a:lnTo>
                  <a:pt x="5475" y="13432"/>
                </a:lnTo>
                <a:lnTo>
                  <a:pt x="5378" y="13480"/>
                </a:lnTo>
                <a:lnTo>
                  <a:pt x="5305" y="13578"/>
                </a:lnTo>
                <a:lnTo>
                  <a:pt x="5305" y="13602"/>
                </a:lnTo>
                <a:lnTo>
                  <a:pt x="5329" y="13651"/>
                </a:lnTo>
                <a:lnTo>
                  <a:pt x="5451" y="13675"/>
                </a:lnTo>
                <a:lnTo>
                  <a:pt x="5572" y="13699"/>
                </a:lnTo>
                <a:lnTo>
                  <a:pt x="5718" y="13724"/>
                </a:lnTo>
                <a:lnTo>
                  <a:pt x="5718" y="13870"/>
                </a:lnTo>
                <a:lnTo>
                  <a:pt x="5621" y="13894"/>
                </a:lnTo>
                <a:lnTo>
                  <a:pt x="5353" y="13943"/>
                </a:lnTo>
                <a:lnTo>
                  <a:pt x="5305" y="13967"/>
                </a:lnTo>
                <a:lnTo>
                  <a:pt x="5280" y="14016"/>
                </a:lnTo>
                <a:lnTo>
                  <a:pt x="5305" y="14064"/>
                </a:lnTo>
                <a:lnTo>
                  <a:pt x="5329" y="14089"/>
                </a:lnTo>
                <a:lnTo>
                  <a:pt x="5402" y="14137"/>
                </a:lnTo>
                <a:lnTo>
                  <a:pt x="5499" y="14162"/>
                </a:lnTo>
                <a:lnTo>
                  <a:pt x="5718" y="14186"/>
                </a:lnTo>
                <a:lnTo>
                  <a:pt x="5694" y="14381"/>
                </a:lnTo>
                <a:lnTo>
                  <a:pt x="5524" y="14405"/>
                </a:lnTo>
                <a:lnTo>
                  <a:pt x="5378" y="14454"/>
                </a:lnTo>
                <a:lnTo>
                  <a:pt x="5305" y="14502"/>
                </a:lnTo>
                <a:lnTo>
                  <a:pt x="5232" y="14551"/>
                </a:lnTo>
                <a:lnTo>
                  <a:pt x="5232" y="14575"/>
                </a:lnTo>
                <a:lnTo>
                  <a:pt x="5256" y="14624"/>
                </a:lnTo>
                <a:lnTo>
                  <a:pt x="5402" y="14648"/>
                </a:lnTo>
                <a:lnTo>
                  <a:pt x="5694" y="14648"/>
                </a:lnTo>
                <a:lnTo>
                  <a:pt x="5694" y="14819"/>
                </a:lnTo>
                <a:lnTo>
                  <a:pt x="5475" y="14819"/>
                </a:lnTo>
                <a:lnTo>
                  <a:pt x="5402" y="14843"/>
                </a:lnTo>
                <a:lnTo>
                  <a:pt x="5329" y="14867"/>
                </a:lnTo>
                <a:lnTo>
                  <a:pt x="5305" y="14916"/>
                </a:lnTo>
                <a:lnTo>
                  <a:pt x="5280" y="14940"/>
                </a:lnTo>
                <a:lnTo>
                  <a:pt x="5280" y="14989"/>
                </a:lnTo>
                <a:lnTo>
                  <a:pt x="5305" y="15038"/>
                </a:lnTo>
                <a:lnTo>
                  <a:pt x="5378" y="15086"/>
                </a:lnTo>
                <a:lnTo>
                  <a:pt x="5475" y="15111"/>
                </a:lnTo>
                <a:lnTo>
                  <a:pt x="5572" y="15135"/>
                </a:lnTo>
                <a:lnTo>
                  <a:pt x="5670" y="15159"/>
                </a:lnTo>
                <a:lnTo>
                  <a:pt x="5670" y="15354"/>
                </a:lnTo>
                <a:lnTo>
                  <a:pt x="5548" y="15354"/>
                </a:lnTo>
                <a:lnTo>
                  <a:pt x="5451" y="15330"/>
                </a:lnTo>
                <a:lnTo>
                  <a:pt x="5353" y="15378"/>
                </a:lnTo>
                <a:lnTo>
                  <a:pt x="5329" y="15403"/>
                </a:lnTo>
                <a:lnTo>
                  <a:pt x="5305" y="15427"/>
                </a:lnTo>
                <a:lnTo>
                  <a:pt x="5329" y="15500"/>
                </a:lnTo>
                <a:lnTo>
                  <a:pt x="5378" y="15524"/>
                </a:lnTo>
                <a:lnTo>
                  <a:pt x="5426" y="15549"/>
                </a:lnTo>
                <a:lnTo>
                  <a:pt x="5524" y="15573"/>
                </a:lnTo>
                <a:lnTo>
                  <a:pt x="5645" y="15597"/>
                </a:lnTo>
                <a:lnTo>
                  <a:pt x="5645" y="15719"/>
                </a:lnTo>
                <a:lnTo>
                  <a:pt x="5305" y="15768"/>
                </a:lnTo>
                <a:lnTo>
                  <a:pt x="5280" y="15792"/>
                </a:lnTo>
                <a:lnTo>
                  <a:pt x="5280" y="15816"/>
                </a:lnTo>
                <a:lnTo>
                  <a:pt x="5280" y="15841"/>
                </a:lnTo>
                <a:lnTo>
                  <a:pt x="5305" y="15865"/>
                </a:lnTo>
                <a:lnTo>
                  <a:pt x="5621" y="15889"/>
                </a:lnTo>
                <a:lnTo>
                  <a:pt x="5621" y="16108"/>
                </a:lnTo>
                <a:lnTo>
                  <a:pt x="5524" y="16133"/>
                </a:lnTo>
                <a:lnTo>
                  <a:pt x="5378" y="16157"/>
                </a:lnTo>
                <a:lnTo>
                  <a:pt x="5305" y="16181"/>
                </a:lnTo>
                <a:lnTo>
                  <a:pt x="5256" y="16230"/>
                </a:lnTo>
                <a:lnTo>
                  <a:pt x="5232" y="16254"/>
                </a:lnTo>
                <a:lnTo>
                  <a:pt x="5256" y="16279"/>
                </a:lnTo>
                <a:lnTo>
                  <a:pt x="5305" y="16327"/>
                </a:lnTo>
                <a:lnTo>
                  <a:pt x="5353" y="16352"/>
                </a:lnTo>
                <a:lnTo>
                  <a:pt x="5475" y="16376"/>
                </a:lnTo>
                <a:lnTo>
                  <a:pt x="5597" y="16376"/>
                </a:lnTo>
                <a:lnTo>
                  <a:pt x="5572" y="16571"/>
                </a:lnTo>
                <a:lnTo>
                  <a:pt x="5572" y="16668"/>
                </a:lnTo>
                <a:lnTo>
                  <a:pt x="5280" y="16668"/>
                </a:lnTo>
                <a:lnTo>
                  <a:pt x="5207" y="16692"/>
                </a:lnTo>
                <a:lnTo>
                  <a:pt x="5159" y="16741"/>
                </a:lnTo>
                <a:lnTo>
                  <a:pt x="5159" y="16790"/>
                </a:lnTo>
                <a:lnTo>
                  <a:pt x="5207" y="16838"/>
                </a:lnTo>
                <a:lnTo>
                  <a:pt x="5256" y="16863"/>
                </a:lnTo>
                <a:lnTo>
                  <a:pt x="5402" y="16887"/>
                </a:lnTo>
                <a:lnTo>
                  <a:pt x="5548" y="16887"/>
                </a:lnTo>
                <a:lnTo>
                  <a:pt x="5524" y="17082"/>
                </a:lnTo>
                <a:lnTo>
                  <a:pt x="5426" y="17106"/>
                </a:lnTo>
                <a:lnTo>
                  <a:pt x="5280" y="17130"/>
                </a:lnTo>
                <a:lnTo>
                  <a:pt x="5207" y="17155"/>
                </a:lnTo>
                <a:lnTo>
                  <a:pt x="5134" y="17203"/>
                </a:lnTo>
                <a:lnTo>
                  <a:pt x="5134" y="17228"/>
                </a:lnTo>
                <a:lnTo>
                  <a:pt x="5134" y="17252"/>
                </a:lnTo>
                <a:lnTo>
                  <a:pt x="5207" y="17276"/>
                </a:lnTo>
                <a:lnTo>
                  <a:pt x="5280" y="17276"/>
                </a:lnTo>
                <a:lnTo>
                  <a:pt x="5426" y="17301"/>
                </a:lnTo>
                <a:lnTo>
                  <a:pt x="5499" y="17301"/>
                </a:lnTo>
                <a:lnTo>
                  <a:pt x="5475" y="17544"/>
                </a:lnTo>
                <a:lnTo>
                  <a:pt x="5378" y="17544"/>
                </a:lnTo>
                <a:lnTo>
                  <a:pt x="5256" y="17593"/>
                </a:lnTo>
                <a:lnTo>
                  <a:pt x="5183" y="17641"/>
                </a:lnTo>
                <a:lnTo>
                  <a:pt x="5183" y="17666"/>
                </a:lnTo>
                <a:lnTo>
                  <a:pt x="5183" y="17690"/>
                </a:lnTo>
                <a:lnTo>
                  <a:pt x="5207" y="17739"/>
                </a:lnTo>
                <a:lnTo>
                  <a:pt x="5256" y="17763"/>
                </a:lnTo>
                <a:lnTo>
                  <a:pt x="5378" y="17787"/>
                </a:lnTo>
                <a:lnTo>
                  <a:pt x="5451" y="17812"/>
                </a:lnTo>
                <a:lnTo>
                  <a:pt x="5426" y="17982"/>
                </a:lnTo>
                <a:lnTo>
                  <a:pt x="5329" y="17982"/>
                </a:lnTo>
                <a:lnTo>
                  <a:pt x="5086" y="18006"/>
                </a:lnTo>
                <a:lnTo>
                  <a:pt x="5037" y="18031"/>
                </a:lnTo>
                <a:lnTo>
                  <a:pt x="5013" y="18055"/>
                </a:lnTo>
                <a:lnTo>
                  <a:pt x="5013" y="18104"/>
                </a:lnTo>
                <a:lnTo>
                  <a:pt x="5061" y="18152"/>
                </a:lnTo>
                <a:lnTo>
                  <a:pt x="5159" y="18201"/>
                </a:lnTo>
                <a:lnTo>
                  <a:pt x="5280" y="18225"/>
                </a:lnTo>
                <a:lnTo>
                  <a:pt x="5402" y="18225"/>
                </a:lnTo>
                <a:lnTo>
                  <a:pt x="5402" y="18420"/>
                </a:lnTo>
                <a:lnTo>
                  <a:pt x="5353" y="18420"/>
                </a:lnTo>
                <a:lnTo>
                  <a:pt x="5207" y="18444"/>
                </a:lnTo>
                <a:lnTo>
                  <a:pt x="5134" y="18469"/>
                </a:lnTo>
                <a:lnTo>
                  <a:pt x="5086" y="18517"/>
                </a:lnTo>
                <a:lnTo>
                  <a:pt x="5061" y="18566"/>
                </a:lnTo>
                <a:lnTo>
                  <a:pt x="5086" y="18615"/>
                </a:lnTo>
                <a:lnTo>
                  <a:pt x="5134" y="18663"/>
                </a:lnTo>
                <a:lnTo>
                  <a:pt x="5183" y="18688"/>
                </a:lnTo>
                <a:lnTo>
                  <a:pt x="5329" y="18712"/>
                </a:lnTo>
                <a:lnTo>
                  <a:pt x="5378" y="18712"/>
                </a:lnTo>
                <a:lnTo>
                  <a:pt x="5353" y="18907"/>
                </a:lnTo>
                <a:lnTo>
                  <a:pt x="5280" y="18907"/>
                </a:lnTo>
                <a:lnTo>
                  <a:pt x="5183" y="18955"/>
                </a:lnTo>
                <a:lnTo>
                  <a:pt x="5159" y="18980"/>
                </a:lnTo>
                <a:lnTo>
                  <a:pt x="5159" y="19004"/>
                </a:lnTo>
                <a:lnTo>
                  <a:pt x="5159" y="19053"/>
                </a:lnTo>
                <a:lnTo>
                  <a:pt x="5183" y="19077"/>
                </a:lnTo>
                <a:lnTo>
                  <a:pt x="5256" y="19126"/>
                </a:lnTo>
                <a:lnTo>
                  <a:pt x="5353" y="19126"/>
                </a:lnTo>
                <a:lnTo>
                  <a:pt x="5353" y="19539"/>
                </a:lnTo>
                <a:lnTo>
                  <a:pt x="5353" y="19637"/>
                </a:lnTo>
                <a:lnTo>
                  <a:pt x="5402" y="19710"/>
                </a:lnTo>
                <a:lnTo>
                  <a:pt x="5475" y="19758"/>
                </a:lnTo>
                <a:lnTo>
                  <a:pt x="5548" y="19783"/>
                </a:lnTo>
                <a:lnTo>
                  <a:pt x="5572" y="19807"/>
                </a:lnTo>
                <a:lnTo>
                  <a:pt x="5718" y="19953"/>
                </a:lnTo>
                <a:lnTo>
                  <a:pt x="5840" y="20074"/>
                </a:lnTo>
                <a:lnTo>
                  <a:pt x="5986" y="20220"/>
                </a:lnTo>
                <a:lnTo>
                  <a:pt x="6132" y="20366"/>
                </a:lnTo>
                <a:lnTo>
                  <a:pt x="5961" y="20366"/>
                </a:lnTo>
                <a:lnTo>
                  <a:pt x="5816" y="20342"/>
                </a:lnTo>
                <a:lnTo>
                  <a:pt x="5670" y="20318"/>
                </a:lnTo>
                <a:lnTo>
                  <a:pt x="5524" y="20269"/>
                </a:lnTo>
                <a:lnTo>
                  <a:pt x="5378" y="20196"/>
                </a:lnTo>
                <a:lnTo>
                  <a:pt x="5232" y="20099"/>
                </a:lnTo>
                <a:lnTo>
                  <a:pt x="5086" y="20001"/>
                </a:lnTo>
                <a:lnTo>
                  <a:pt x="4940" y="19928"/>
                </a:lnTo>
                <a:lnTo>
                  <a:pt x="4818" y="19539"/>
                </a:lnTo>
                <a:lnTo>
                  <a:pt x="4721" y="19126"/>
                </a:lnTo>
                <a:lnTo>
                  <a:pt x="4672" y="18712"/>
                </a:lnTo>
                <a:lnTo>
                  <a:pt x="4623" y="18274"/>
                </a:lnTo>
                <a:lnTo>
                  <a:pt x="4575" y="17447"/>
                </a:lnTo>
                <a:lnTo>
                  <a:pt x="4526" y="16619"/>
                </a:lnTo>
                <a:lnTo>
                  <a:pt x="4477" y="15670"/>
                </a:lnTo>
                <a:lnTo>
                  <a:pt x="4429" y="14721"/>
                </a:lnTo>
                <a:lnTo>
                  <a:pt x="4404" y="14235"/>
                </a:lnTo>
                <a:lnTo>
                  <a:pt x="4380" y="13894"/>
                </a:lnTo>
                <a:lnTo>
                  <a:pt x="4331" y="13505"/>
                </a:lnTo>
                <a:lnTo>
                  <a:pt x="4258" y="13140"/>
                </a:lnTo>
                <a:lnTo>
                  <a:pt x="4161" y="12775"/>
                </a:lnTo>
                <a:lnTo>
                  <a:pt x="4112" y="12629"/>
                </a:lnTo>
                <a:lnTo>
                  <a:pt x="4039" y="12483"/>
                </a:lnTo>
                <a:lnTo>
                  <a:pt x="3966" y="12361"/>
                </a:lnTo>
                <a:lnTo>
                  <a:pt x="3893" y="12288"/>
                </a:lnTo>
                <a:lnTo>
                  <a:pt x="3820" y="12264"/>
                </a:lnTo>
                <a:lnTo>
                  <a:pt x="3577" y="12264"/>
                </a:lnTo>
                <a:lnTo>
                  <a:pt x="3504" y="12288"/>
                </a:lnTo>
                <a:lnTo>
                  <a:pt x="3407" y="12385"/>
                </a:lnTo>
                <a:lnTo>
                  <a:pt x="3334" y="12507"/>
                </a:lnTo>
                <a:lnTo>
                  <a:pt x="3309" y="12483"/>
                </a:lnTo>
                <a:lnTo>
                  <a:pt x="3188" y="12483"/>
                </a:lnTo>
                <a:lnTo>
                  <a:pt x="3066" y="12531"/>
                </a:lnTo>
                <a:lnTo>
                  <a:pt x="3042" y="12556"/>
                </a:lnTo>
                <a:lnTo>
                  <a:pt x="3042" y="12604"/>
                </a:lnTo>
                <a:lnTo>
                  <a:pt x="3066" y="12653"/>
                </a:lnTo>
                <a:lnTo>
                  <a:pt x="3115" y="12677"/>
                </a:lnTo>
                <a:lnTo>
                  <a:pt x="3236" y="12702"/>
                </a:lnTo>
                <a:lnTo>
                  <a:pt x="3261" y="12702"/>
                </a:lnTo>
                <a:lnTo>
                  <a:pt x="3212" y="12848"/>
                </a:lnTo>
                <a:lnTo>
                  <a:pt x="3042" y="12872"/>
                </a:lnTo>
                <a:lnTo>
                  <a:pt x="2871" y="12921"/>
                </a:lnTo>
                <a:lnTo>
                  <a:pt x="2871" y="12945"/>
                </a:lnTo>
                <a:lnTo>
                  <a:pt x="2871" y="12969"/>
                </a:lnTo>
                <a:lnTo>
                  <a:pt x="3017" y="13018"/>
                </a:lnTo>
                <a:lnTo>
                  <a:pt x="3163" y="13042"/>
                </a:lnTo>
                <a:lnTo>
                  <a:pt x="3139" y="13140"/>
                </a:lnTo>
                <a:lnTo>
                  <a:pt x="2969" y="13140"/>
                </a:lnTo>
                <a:lnTo>
                  <a:pt x="2847" y="13164"/>
                </a:lnTo>
                <a:lnTo>
                  <a:pt x="2725" y="13213"/>
                </a:lnTo>
                <a:lnTo>
                  <a:pt x="2701" y="13237"/>
                </a:lnTo>
                <a:lnTo>
                  <a:pt x="2701" y="13261"/>
                </a:lnTo>
                <a:lnTo>
                  <a:pt x="2701" y="13286"/>
                </a:lnTo>
                <a:lnTo>
                  <a:pt x="2725" y="13310"/>
                </a:lnTo>
                <a:lnTo>
                  <a:pt x="2847" y="13359"/>
                </a:lnTo>
                <a:lnTo>
                  <a:pt x="2969" y="13383"/>
                </a:lnTo>
                <a:lnTo>
                  <a:pt x="3090" y="13383"/>
                </a:lnTo>
                <a:lnTo>
                  <a:pt x="3066" y="13529"/>
                </a:lnTo>
                <a:lnTo>
                  <a:pt x="2847" y="13553"/>
                </a:lnTo>
                <a:lnTo>
                  <a:pt x="2750" y="13602"/>
                </a:lnTo>
                <a:lnTo>
                  <a:pt x="2652" y="13651"/>
                </a:lnTo>
                <a:lnTo>
                  <a:pt x="2628" y="13699"/>
                </a:lnTo>
                <a:lnTo>
                  <a:pt x="2652" y="13724"/>
                </a:lnTo>
                <a:lnTo>
                  <a:pt x="2847" y="13748"/>
                </a:lnTo>
                <a:lnTo>
                  <a:pt x="3042" y="13772"/>
                </a:lnTo>
                <a:lnTo>
                  <a:pt x="3042" y="13870"/>
                </a:lnTo>
                <a:lnTo>
                  <a:pt x="2920" y="13870"/>
                </a:lnTo>
                <a:lnTo>
                  <a:pt x="2774" y="13918"/>
                </a:lnTo>
                <a:lnTo>
                  <a:pt x="2701" y="13943"/>
                </a:lnTo>
                <a:lnTo>
                  <a:pt x="2628" y="13991"/>
                </a:lnTo>
                <a:lnTo>
                  <a:pt x="2628" y="14016"/>
                </a:lnTo>
                <a:lnTo>
                  <a:pt x="2701" y="14064"/>
                </a:lnTo>
                <a:lnTo>
                  <a:pt x="2798" y="14113"/>
                </a:lnTo>
                <a:lnTo>
                  <a:pt x="2896" y="14137"/>
                </a:lnTo>
                <a:lnTo>
                  <a:pt x="3017" y="14137"/>
                </a:lnTo>
                <a:lnTo>
                  <a:pt x="2993" y="14283"/>
                </a:lnTo>
                <a:lnTo>
                  <a:pt x="2871" y="14283"/>
                </a:lnTo>
                <a:lnTo>
                  <a:pt x="2725" y="14308"/>
                </a:lnTo>
                <a:lnTo>
                  <a:pt x="2677" y="14332"/>
                </a:lnTo>
                <a:lnTo>
                  <a:pt x="2604" y="14381"/>
                </a:lnTo>
                <a:lnTo>
                  <a:pt x="2604" y="14405"/>
                </a:lnTo>
                <a:lnTo>
                  <a:pt x="2579" y="14429"/>
                </a:lnTo>
                <a:lnTo>
                  <a:pt x="2604" y="14502"/>
                </a:lnTo>
                <a:lnTo>
                  <a:pt x="2677" y="14551"/>
                </a:lnTo>
                <a:lnTo>
                  <a:pt x="2725" y="14575"/>
                </a:lnTo>
                <a:lnTo>
                  <a:pt x="2871" y="14600"/>
                </a:lnTo>
                <a:lnTo>
                  <a:pt x="2969" y="14600"/>
                </a:lnTo>
                <a:lnTo>
                  <a:pt x="2969" y="14721"/>
                </a:lnTo>
                <a:lnTo>
                  <a:pt x="2969" y="14794"/>
                </a:lnTo>
                <a:lnTo>
                  <a:pt x="2774" y="14819"/>
                </a:lnTo>
                <a:lnTo>
                  <a:pt x="2628" y="14843"/>
                </a:lnTo>
                <a:lnTo>
                  <a:pt x="2555" y="14892"/>
                </a:lnTo>
                <a:lnTo>
                  <a:pt x="2506" y="14940"/>
                </a:lnTo>
                <a:lnTo>
                  <a:pt x="2482" y="14989"/>
                </a:lnTo>
                <a:lnTo>
                  <a:pt x="2506" y="15013"/>
                </a:lnTo>
                <a:lnTo>
                  <a:pt x="2579" y="15038"/>
                </a:lnTo>
                <a:lnTo>
                  <a:pt x="2652" y="15062"/>
                </a:lnTo>
                <a:lnTo>
                  <a:pt x="2823" y="15062"/>
                </a:lnTo>
                <a:lnTo>
                  <a:pt x="2944" y="15038"/>
                </a:lnTo>
                <a:lnTo>
                  <a:pt x="2944" y="15232"/>
                </a:lnTo>
                <a:lnTo>
                  <a:pt x="2871" y="15232"/>
                </a:lnTo>
                <a:lnTo>
                  <a:pt x="2677" y="15257"/>
                </a:lnTo>
                <a:lnTo>
                  <a:pt x="2506" y="15305"/>
                </a:lnTo>
                <a:lnTo>
                  <a:pt x="2506" y="15330"/>
                </a:lnTo>
                <a:lnTo>
                  <a:pt x="2506" y="15354"/>
                </a:lnTo>
                <a:lnTo>
                  <a:pt x="2701" y="15378"/>
                </a:lnTo>
                <a:lnTo>
                  <a:pt x="2920" y="15403"/>
                </a:lnTo>
                <a:lnTo>
                  <a:pt x="2920" y="15622"/>
                </a:lnTo>
                <a:lnTo>
                  <a:pt x="2798" y="15646"/>
                </a:lnTo>
                <a:lnTo>
                  <a:pt x="2652" y="15695"/>
                </a:lnTo>
                <a:lnTo>
                  <a:pt x="2506" y="15768"/>
                </a:lnTo>
                <a:lnTo>
                  <a:pt x="2506" y="15792"/>
                </a:lnTo>
                <a:lnTo>
                  <a:pt x="2506" y="15816"/>
                </a:lnTo>
                <a:lnTo>
                  <a:pt x="2798" y="15841"/>
                </a:lnTo>
                <a:lnTo>
                  <a:pt x="2896" y="15841"/>
                </a:lnTo>
                <a:lnTo>
                  <a:pt x="2896" y="15914"/>
                </a:lnTo>
                <a:lnTo>
                  <a:pt x="2750" y="15938"/>
                </a:lnTo>
                <a:lnTo>
                  <a:pt x="2604" y="15987"/>
                </a:lnTo>
                <a:lnTo>
                  <a:pt x="2482" y="16060"/>
                </a:lnTo>
                <a:lnTo>
                  <a:pt x="2433" y="16108"/>
                </a:lnTo>
                <a:lnTo>
                  <a:pt x="2433" y="16157"/>
                </a:lnTo>
                <a:lnTo>
                  <a:pt x="2433" y="16181"/>
                </a:lnTo>
                <a:lnTo>
                  <a:pt x="2506" y="16230"/>
                </a:lnTo>
                <a:lnTo>
                  <a:pt x="2579" y="16254"/>
                </a:lnTo>
                <a:lnTo>
                  <a:pt x="2725" y="16254"/>
                </a:lnTo>
                <a:lnTo>
                  <a:pt x="2896" y="16230"/>
                </a:lnTo>
                <a:lnTo>
                  <a:pt x="2871" y="16425"/>
                </a:lnTo>
                <a:lnTo>
                  <a:pt x="2628" y="16473"/>
                </a:lnTo>
                <a:lnTo>
                  <a:pt x="2506" y="16498"/>
                </a:lnTo>
                <a:lnTo>
                  <a:pt x="2409" y="16546"/>
                </a:lnTo>
                <a:lnTo>
                  <a:pt x="2409" y="16571"/>
                </a:lnTo>
                <a:lnTo>
                  <a:pt x="2409" y="16595"/>
                </a:lnTo>
                <a:lnTo>
                  <a:pt x="2506" y="16644"/>
                </a:lnTo>
                <a:lnTo>
                  <a:pt x="2628" y="16668"/>
                </a:lnTo>
                <a:lnTo>
                  <a:pt x="2871" y="16692"/>
                </a:lnTo>
                <a:lnTo>
                  <a:pt x="2847" y="16936"/>
                </a:lnTo>
                <a:lnTo>
                  <a:pt x="2701" y="16936"/>
                </a:lnTo>
                <a:lnTo>
                  <a:pt x="2555" y="16960"/>
                </a:lnTo>
                <a:lnTo>
                  <a:pt x="2458" y="16984"/>
                </a:lnTo>
                <a:lnTo>
                  <a:pt x="2409" y="17033"/>
                </a:lnTo>
                <a:lnTo>
                  <a:pt x="2385" y="17057"/>
                </a:lnTo>
                <a:lnTo>
                  <a:pt x="2433" y="17106"/>
                </a:lnTo>
                <a:lnTo>
                  <a:pt x="2482" y="17130"/>
                </a:lnTo>
                <a:lnTo>
                  <a:pt x="2604" y="17155"/>
                </a:lnTo>
                <a:lnTo>
                  <a:pt x="2847" y="17155"/>
                </a:lnTo>
                <a:lnTo>
                  <a:pt x="2823" y="17349"/>
                </a:lnTo>
                <a:lnTo>
                  <a:pt x="2701" y="17398"/>
                </a:lnTo>
                <a:lnTo>
                  <a:pt x="2604" y="17447"/>
                </a:lnTo>
                <a:lnTo>
                  <a:pt x="2506" y="17495"/>
                </a:lnTo>
                <a:lnTo>
                  <a:pt x="2458" y="17568"/>
                </a:lnTo>
                <a:lnTo>
                  <a:pt x="2433" y="17593"/>
                </a:lnTo>
                <a:lnTo>
                  <a:pt x="2458" y="17641"/>
                </a:lnTo>
                <a:lnTo>
                  <a:pt x="2458" y="17666"/>
                </a:lnTo>
                <a:lnTo>
                  <a:pt x="2506" y="17690"/>
                </a:lnTo>
                <a:lnTo>
                  <a:pt x="2652" y="17690"/>
                </a:lnTo>
                <a:lnTo>
                  <a:pt x="2823" y="17641"/>
                </a:lnTo>
                <a:lnTo>
                  <a:pt x="2798" y="17860"/>
                </a:lnTo>
                <a:lnTo>
                  <a:pt x="2628" y="17933"/>
                </a:lnTo>
                <a:lnTo>
                  <a:pt x="2506" y="17958"/>
                </a:lnTo>
                <a:lnTo>
                  <a:pt x="2482" y="17958"/>
                </a:lnTo>
                <a:lnTo>
                  <a:pt x="2458" y="17982"/>
                </a:lnTo>
                <a:lnTo>
                  <a:pt x="2458" y="18006"/>
                </a:lnTo>
                <a:lnTo>
                  <a:pt x="2482" y="18031"/>
                </a:lnTo>
                <a:lnTo>
                  <a:pt x="2628" y="18055"/>
                </a:lnTo>
                <a:lnTo>
                  <a:pt x="2798" y="18055"/>
                </a:lnTo>
                <a:lnTo>
                  <a:pt x="2774" y="18298"/>
                </a:lnTo>
                <a:lnTo>
                  <a:pt x="2725" y="18298"/>
                </a:lnTo>
                <a:lnTo>
                  <a:pt x="2628" y="18323"/>
                </a:lnTo>
                <a:lnTo>
                  <a:pt x="2506" y="18371"/>
                </a:lnTo>
                <a:lnTo>
                  <a:pt x="2482" y="18396"/>
                </a:lnTo>
                <a:lnTo>
                  <a:pt x="2482" y="18420"/>
                </a:lnTo>
                <a:lnTo>
                  <a:pt x="2482" y="18444"/>
                </a:lnTo>
                <a:lnTo>
                  <a:pt x="2506" y="18444"/>
                </a:lnTo>
                <a:lnTo>
                  <a:pt x="2604" y="18493"/>
                </a:lnTo>
                <a:lnTo>
                  <a:pt x="2725" y="18542"/>
                </a:lnTo>
                <a:lnTo>
                  <a:pt x="2750" y="18542"/>
                </a:lnTo>
                <a:lnTo>
                  <a:pt x="2725" y="18688"/>
                </a:lnTo>
                <a:lnTo>
                  <a:pt x="2628" y="18712"/>
                </a:lnTo>
                <a:lnTo>
                  <a:pt x="2506" y="18712"/>
                </a:lnTo>
                <a:lnTo>
                  <a:pt x="2458" y="18736"/>
                </a:lnTo>
                <a:lnTo>
                  <a:pt x="2409" y="18761"/>
                </a:lnTo>
                <a:lnTo>
                  <a:pt x="2385" y="18809"/>
                </a:lnTo>
                <a:lnTo>
                  <a:pt x="2385" y="18858"/>
                </a:lnTo>
                <a:lnTo>
                  <a:pt x="2433" y="18882"/>
                </a:lnTo>
                <a:lnTo>
                  <a:pt x="2482" y="18931"/>
                </a:lnTo>
                <a:lnTo>
                  <a:pt x="2604" y="18955"/>
                </a:lnTo>
                <a:lnTo>
                  <a:pt x="2701" y="18955"/>
                </a:lnTo>
                <a:lnTo>
                  <a:pt x="2677" y="19053"/>
                </a:lnTo>
                <a:lnTo>
                  <a:pt x="2604" y="19077"/>
                </a:lnTo>
                <a:lnTo>
                  <a:pt x="2555" y="19101"/>
                </a:lnTo>
                <a:lnTo>
                  <a:pt x="2433" y="19174"/>
                </a:lnTo>
                <a:lnTo>
                  <a:pt x="2433" y="19199"/>
                </a:lnTo>
                <a:lnTo>
                  <a:pt x="2433" y="19223"/>
                </a:lnTo>
                <a:lnTo>
                  <a:pt x="2531" y="19272"/>
                </a:lnTo>
                <a:lnTo>
                  <a:pt x="2628" y="19320"/>
                </a:lnTo>
                <a:lnTo>
                  <a:pt x="2604" y="19466"/>
                </a:lnTo>
                <a:lnTo>
                  <a:pt x="2458" y="19466"/>
                </a:lnTo>
                <a:lnTo>
                  <a:pt x="2360" y="19515"/>
                </a:lnTo>
                <a:lnTo>
                  <a:pt x="2336" y="19564"/>
                </a:lnTo>
                <a:lnTo>
                  <a:pt x="2360" y="19612"/>
                </a:lnTo>
                <a:lnTo>
                  <a:pt x="2385" y="19661"/>
                </a:lnTo>
                <a:lnTo>
                  <a:pt x="2433" y="19685"/>
                </a:lnTo>
                <a:lnTo>
                  <a:pt x="2531" y="19734"/>
                </a:lnTo>
                <a:lnTo>
                  <a:pt x="2458" y="19928"/>
                </a:lnTo>
                <a:lnTo>
                  <a:pt x="2312" y="20001"/>
                </a:lnTo>
                <a:lnTo>
                  <a:pt x="2166" y="20099"/>
                </a:lnTo>
                <a:lnTo>
                  <a:pt x="2020" y="20196"/>
                </a:lnTo>
                <a:lnTo>
                  <a:pt x="1874" y="20269"/>
                </a:lnTo>
                <a:lnTo>
                  <a:pt x="1728" y="20318"/>
                </a:lnTo>
                <a:lnTo>
                  <a:pt x="1582" y="20342"/>
                </a:lnTo>
                <a:lnTo>
                  <a:pt x="1436" y="20366"/>
                </a:lnTo>
                <a:lnTo>
                  <a:pt x="1265" y="20366"/>
                </a:lnTo>
                <a:lnTo>
                  <a:pt x="1411" y="20220"/>
                </a:lnTo>
                <a:lnTo>
                  <a:pt x="1557" y="20074"/>
                </a:lnTo>
                <a:lnTo>
                  <a:pt x="1679" y="19953"/>
                </a:lnTo>
                <a:lnTo>
                  <a:pt x="1825" y="19807"/>
                </a:lnTo>
                <a:lnTo>
                  <a:pt x="1849" y="19783"/>
                </a:lnTo>
                <a:lnTo>
                  <a:pt x="1922" y="19758"/>
                </a:lnTo>
                <a:lnTo>
                  <a:pt x="1995" y="19710"/>
                </a:lnTo>
                <a:lnTo>
                  <a:pt x="2020" y="19637"/>
                </a:lnTo>
                <a:lnTo>
                  <a:pt x="2044" y="19539"/>
                </a:lnTo>
                <a:lnTo>
                  <a:pt x="2020" y="18785"/>
                </a:lnTo>
                <a:lnTo>
                  <a:pt x="1971" y="18055"/>
                </a:lnTo>
                <a:lnTo>
                  <a:pt x="1825" y="16571"/>
                </a:lnTo>
                <a:lnTo>
                  <a:pt x="1752" y="15792"/>
                </a:lnTo>
                <a:lnTo>
                  <a:pt x="1703" y="15013"/>
                </a:lnTo>
                <a:lnTo>
                  <a:pt x="1679" y="13456"/>
                </a:lnTo>
                <a:lnTo>
                  <a:pt x="1655" y="12702"/>
                </a:lnTo>
                <a:lnTo>
                  <a:pt x="1679" y="11947"/>
                </a:lnTo>
                <a:lnTo>
                  <a:pt x="1703" y="11583"/>
                </a:lnTo>
                <a:lnTo>
                  <a:pt x="1752" y="11218"/>
                </a:lnTo>
                <a:lnTo>
                  <a:pt x="1825" y="10853"/>
                </a:lnTo>
                <a:lnTo>
                  <a:pt x="1922" y="10488"/>
                </a:lnTo>
                <a:lnTo>
                  <a:pt x="2044" y="10171"/>
                </a:lnTo>
                <a:lnTo>
                  <a:pt x="2166" y="9855"/>
                </a:lnTo>
                <a:lnTo>
                  <a:pt x="2287" y="9539"/>
                </a:lnTo>
                <a:lnTo>
                  <a:pt x="2360" y="9198"/>
                </a:lnTo>
                <a:lnTo>
                  <a:pt x="2385" y="8906"/>
                </a:lnTo>
                <a:lnTo>
                  <a:pt x="2385" y="8590"/>
                </a:lnTo>
                <a:lnTo>
                  <a:pt x="2385" y="8006"/>
                </a:lnTo>
                <a:lnTo>
                  <a:pt x="2458" y="7957"/>
                </a:lnTo>
                <a:lnTo>
                  <a:pt x="2482" y="7908"/>
                </a:lnTo>
                <a:lnTo>
                  <a:pt x="2506" y="7835"/>
                </a:lnTo>
                <a:lnTo>
                  <a:pt x="2506" y="7762"/>
                </a:lnTo>
                <a:lnTo>
                  <a:pt x="2506" y="7689"/>
                </a:lnTo>
                <a:lnTo>
                  <a:pt x="2458" y="7641"/>
                </a:lnTo>
                <a:lnTo>
                  <a:pt x="2385" y="7592"/>
                </a:lnTo>
                <a:lnTo>
                  <a:pt x="2312" y="7568"/>
                </a:lnTo>
                <a:lnTo>
                  <a:pt x="2214" y="7543"/>
                </a:lnTo>
                <a:lnTo>
                  <a:pt x="2141" y="7519"/>
                </a:lnTo>
                <a:lnTo>
                  <a:pt x="2093" y="7446"/>
                </a:lnTo>
                <a:lnTo>
                  <a:pt x="2044" y="7373"/>
                </a:lnTo>
                <a:lnTo>
                  <a:pt x="1947" y="7227"/>
                </a:lnTo>
                <a:lnTo>
                  <a:pt x="1898" y="7057"/>
                </a:lnTo>
                <a:lnTo>
                  <a:pt x="1874" y="6886"/>
                </a:lnTo>
                <a:lnTo>
                  <a:pt x="1874" y="6716"/>
                </a:lnTo>
                <a:lnTo>
                  <a:pt x="1898" y="6643"/>
                </a:lnTo>
                <a:lnTo>
                  <a:pt x="1971" y="6570"/>
                </a:lnTo>
                <a:lnTo>
                  <a:pt x="2093" y="6473"/>
                </a:lnTo>
                <a:lnTo>
                  <a:pt x="2117" y="6400"/>
                </a:lnTo>
                <a:lnTo>
                  <a:pt x="2117" y="6327"/>
                </a:lnTo>
                <a:lnTo>
                  <a:pt x="2093" y="6254"/>
                </a:lnTo>
                <a:lnTo>
                  <a:pt x="2020" y="6205"/>
                </a:lnTo>
                <a:lnTo>
                  <a:pt x="1947" y="6181"/>
                </a:lnTo>
                <a:lnTo>
                  <a:pt x="1849" y="6181"/>
                </a:lnTo>
                <a:lnTo>
                  <a:pt x="1801" y="6205"/>
                </a:lnTo>
                <a:lnTo>
                  <a:pt x="1728" y="6229"/>
                </a:lnTo>
                <a:lnTo>
                  <a:pt x="1630" y="6327"/>
                </a:lnTo>
                <a:lnTo>
                  <a:pt x="1557" y="6473"/>
                </a:lnTo>
                <a:lnTo>
                  <a:pt x="1484" y="6619"/>
                </a:lnTo>
                <a:lnTo>
                  <a:pt x="1460" y="6789"/>
                </a:lnTo>
                <a:lnTo>
                  <a:pt x="1460" y="6935"/>
                </a:lnTo>
                <a:lnTo>
                  <a:pt x="1460" y="7081"/>
                </a:lnTo>
                <a:lnTo>
                  <a:pt x="1533" y="7300"/>
                </a:lnTo>
                <a:lnTo>
                  <a:pt x="1630" y="7543"/>
                </a:lnTo>
                <a:lnTo>
                  <a:pt x="1606" y="7568"/>
                </a:lnTo>
                <a:lnTo>
                  <a:pt x="1533" y="7519"/>
                </a:lnTo>
                <a:lnTo>
                  <a:pt x="1411" y="7470"/>
                </a:lnTo>
                <a:lnTo>
                  <a:pt x="1363" y="7446"/>
                </a:lnTo>
                <a:lnTo>
                  <a:pt x="1290" y="7446"/>
                </a:lnTo>
                <a:lnTo>
                  <a:pt x="1265" y="7470"/>
                </a:lnTo>
                <a:lnTo>
                  <a:pt x="1241" y="7495"/>
                </a:lnTo>
                <a:lnTo>
                  <a:pt x="1241" y="7568"/>
                </a:lnTo>
                <a:lnTo>
                  <a:pt x="1290" y="7616"/>
                </a:lnTo>
                <a:lnTo>
                  <a:pt x="1363" y="7689"/>
                </a:lnTo>
                <a:lnTo>
                  <a:pt x="1460" y="7787"/>
                </a:lnTo>
                <a:lnTo>
                  <a:pt x="1436" y="7860"/>
                </a:lnTo>
                <a:lnTo>
                  <a:pt x="1314" y="7811"/>
                </a:lnTo>
                <a:lnTo>
                  <a:pt x="1192" y="7762"/>
                </a:lnTo>
                <a:lnTo>
                  <a:pt x="1071" y="7738"/>
                </a:lnTo>
                <a:lnTo>
                  <a:pt x="1022" y="7762"/>
                </a:lnTo>
                <a:lnTo>
                  <a:pt x="998" y="7811"/>
                </a:lnTo>
                <a:lnTo>
                  <a:pt x="1022" y="7835"/>
                </a:lnTo>
                <a:lnTo>
                  <a:pt x="1071" y="7908"/>
                </a:lnTo>
                <a:lnTo>
                  <a:pt x="1144" y="7981"/>
                </a:lnTo>
                <a:lnTo>
                  <a:pt x="1314" y="8103"/>
                </a:lnTo>
                <a:lnTo>
                  <a:pt x="1265" y="8249"/>
                </a:lnTo>
                <a:lnTo>
                  <a:pt x="1168" y="8225"/>
                </a:lnTo>
                <a:lnTo>
                  <a:pt x="1095" y="8200"/>
                </a:lnTo>
                <a:lnTo>
                  <a:pt x="998" y="8225"/>
                </a:lnTo>
                <a:lnTo>
                  <a:pt x="949" y="8249"/>
                </a:lnTo>
                <a:lnTo>
                  <a:pt x="949" y="8273"/>
                </a:lnTo>
                <a:lnTo>
                  <a:pt x="949" y="8322"/>
                </a:lnTo>
                <a:lnTo>
                  <a:pt x="1022" y="8371"/>
                </a:lnTo>
                <a:lnTo>
                  <a:pt x="1095" y="8419"/>
                </a:lnTo>
                <a:lnTo>
                  <a:pt x="1192" y="8444"/>
                </a:lnTo>
                <a:lnTo>
                  <a:pt x="1168" y="8468"/>
                </a:lnTo>
                <a:lnTo>
                  <a:pt x="973" y="8468"/>
                </a:lnTo>
                <a:lnTo>
                  <a:pt x="900" y="8492"/>
                </a:lnTo>
                <a:lnTo>
                  <a:pt x="852" y="8541"/>
                </a:lnTo>
                <a:lnTo>
                  <a:pt x="827" y="8565"/>
                </a:lnTo>
                <a:lnTo>
                  <a:pt x="803" y="8614"/>
                </a:lnTo>
                <a:lnTo>
                  <a:pt x="827" y="8663"/>
                </a:lnTo>
                <a:lnTo>
                  <a:pt x="852" y="8711"/>
                </a:lnTo>
                <a:lnTo>
                  <a:pt x="949" y="8760"/>
                </a:lnTo>
                <a:lnTo>
                  <a:pt x="1071" y="8784"/>
                </a:lnTo>
                <a:lnTo>
                  <a:pt x="1095" y="8784"/>
                </a:lnTo>
                <a:lnTo>
                  <a:pt x="1046" y="8979"/>
                </a:lnTo>
                <a:lnTo>
                  <a:pt x="803" y="8979"/>
                </a:lnTo>
                <a:lnTo>
                  <a:pt x="779" y="9028"/>
                </a:lnTo>
                <a:lnTo>
                  <a:pt x="779" y="9052"/>
                </a:lnTo>
                <a:lnTo>
                  <a:pt x="779" y="9101"/>
                </a:lnTo>
                <a:lnTo>
                  <a:pt x="827" y="9149"/>
                </a:lnTo>
                <a:lnTo>
                  <a:pt x="876" y="9174"/>
                </a:lnTo>
                <a:lnTo>
                  <a:pt x="973" y="9198"/>
                </a:lnTo>
                <a:lnTo>
                  <a:pt x="998" y="9222"/>
                </a:lnTo>
                <a:lnTo>
                  <a:pt x="998" y="9368"/>
                </a:lnTo>
                <a:lnTo>
                  <a:pt x="852" y="9368"/>
                </a:lnTo>
                <a:lnTo>
                  <a:pt x="803" y="9393"/>
                </a:lnTo>
                <a:lnTo>
                  <a:pt x="754" y="9417"/>
                </a:lnTo>
                <a:lnTo>
                  <a:pt x="730" y="9490"/>
                </a:lnTo>
                <a:lnTo>
                  <a:pt x="730" y="9539"/>
                </a:lnTo>
                <a:lnTo>
                  <a:pt x="730" y="9563"/>
                </a:lnTo>
                <a:lnTo>
                  <a:pt x="779" y="9612"/>
                </a:lnTo>
                <a:lnTo>
                  <a:pt x="827" y="9636"/>
                </a:lnTo>
                <a:lnTo>
                  <a:pt x="949" y="9660"/>
                </a:lnTo>
                <a:lnTo>
                  <a:pt x="949" y="9806"/>
                </a:lnTo>
                <a:lnTo>
                  <a:pt x="876" y="9806"/>
                </a:lnTo>
                <a:lnTo>
                  <a:pt x="803" y="9831"/>
                </a:lnTo>
                <a:lnTo>
                  <a:pt x="730" y="9879"/>
                </a:lnTo>
                <a:lnTo>
                  <a:pt x="681" y="9904"/>
                </a:lnTo>
                <a:lnTo>
                  <a:pt x="681" y="9952"/>
                </a:lnTo>
                <a:lnTo>
                  <a:pt x="681" y="10001"/>
                </a:lnTo>
                <a:lnTo>
                  <a:pt x="730" y="10050"/>
                </a:lnTo>
                <a:lnTo>
                  <a:pt x="827" y="10074"/>
                </a:lnTo>
                <a:lnTo>
                  <a:pt x="949" y="10074"/>
                </a:lnTo>
                <a:lnTo>
                  <a:pt x="949" y="10123"/>
                </a:lnTo>
                <a:lnTo>
                  <a:pt x="852" y="10147"/>
                </a:lnTo>
                <a:lnTo>
                  <a:pt x="803" y="10196"/>
                </a:lnTo>
                <a:lnTo>
                  <a:pt x="754" y="10244"/>
                </a:lnTo>
                <a:lnTo>
                  <a:pt x="754" y="10269"/>
                </a:lnTo>
                <a:lnTo>
                  <a:pt x="779" y="10293"/>
                </a:lnTo>
                <a:lnTo>
                  <a:pt x="876" y="10342"/>
                </a:lnTo>
                <a:lnTo>
                  <a:pt x="949" y="10342"/>
                </a:lnTo>
                <a:lnTo>
                  <a:pt x="973" y="10390"/>
                </a:lnTo>
                <a:lnTo>
                  <a:pt x="973" y="10463"/>
                </a:lnTo>
                <a:lnTo>
                  <a:pt x="925" y="10512"/>
                </a:lnTo>
                <a:lnTo>
                  <a:pt x="876" y="10585"/>
                </a:lnTo>
                <a:lnTo>
                  <a:pt x="852" y="10658"/>
                </a:lnTo>
                <a:lnTo>
                  <a:pt x="876" y="10755"/>
                </a:lnTo>
                <a:lnTo>
                  <a:pt x="925" y="10853"/>
                </a:lnTo>
                <a:lnTo>
                  <a:pt x="949" y="10999"/>
                </a:lnTo>
                <a:lnTo>
                  <a:pt x="973" y="11266"/>
                </a:lnTo>
                <a:lnTo>
                  <a:pt x="925" y="11534"/>
                </a:lnTo>
                <a:lnTo>
                  <a:pt x="876" y="11656"/>
                </a:lnTo>
                <a:lnTo>
                  <a:pt x="827" y="11753"/>
                </a:lnTo>
                <a:lnTo>
                  <a:pt x="803" y="11801"/>
                </a:lnTo>
                <a:lnTo>
                  <a:pt x="754" y="11801"/>
                </a:lnTo>
                <a:lnTo>
                  <a:pt x="657" y="11729"/>
                </a:lnTo>
                <a:lnTo>
                  <a:pt x="560" y="11656"/>
                </a:lnTo>
                <a:lnTo>
                  <a:pt x="511" y="11583"/>
                </a:lnTo>
                <a:lnTo>
                  <a:pt x="462" y="11461"/>
                </a:lnTo>
                <a:lnTo>
                  <a:pt x="462" y="11339"/>
                </a:lnTo>
                <a:lnTo>
                  <a:pt x="487" y="11096"/>
                </a:lnTo>
                <a:lnTo>
                  <a:pt x="535" y="11047"/>
                </a:lnTo>
                <a:lnTo>
                  <a:pt x="560" y="10974"/>
                </a:lnTo>
                <a:lnTo>
                  <a:pt x="584" y="10926"/>
                </a:lnTo>
                <a:lnTo>
                  <a:pt x="584" y="10828"/>
                </a:lnTo>
                <a:lnTo>
                  <a:pt x="511" y="10342"/>
                </a:lnTo>
                <a:lnTo>
                  <a:pt x="462" y="9831"/>
                </a:lnTo>
                <a:lnTo>
                  <a:pt x="462" y="9320"/>
                </a:lnTo>
                <a:lnTo>
                  <a:pt x="511" y="8809"/>
                </a:lnTo>
                <a:lnTo>
                  <a:pt x="584" y="8298"/>
                </a:lnTo>
                <a:lnTo>
                  <a:pt x="681" y="7787"/>
                </a:lnTo>
                <a:lnTo>
                  <a:pt x="803" y="7300"/>
                </a:lnTo>
                <a:lnTo>
                  <a:pt x="949" y="6813"/>
                </a:lnTo>
                <a:lnTo>
                  <a:pt x="1119" y="6400"/>
                </a:lnTo>
                <a:lnTo>
                  <a:pt x="1314" y="6010"/>
                </a:lnTo>
                <a:lnTo>
                  <a:pt x="1557" y="5621"/>
                </a:lnTo>
                <a:lnTo>
                  <a:pt x="1703" y="5451"/>
                </a:lnTo>
                <a:lnTo>
                  <a:pt x="1849" y="5280"/>
                </a:lnTo>
                <a:lnTo>
                  <a:pt x="2044" y="5134"/>
                </a:lnTo>
                <a:lnTo>
                  <a:pt x="2214" y="4988"/>
                </a:lnTo>
                <a:lnTo>
                  <a:pt x="2409" y="4891"/>
                </a:lnTo>
                <a:lnTo>
                  <a:pt x="2628" y="4794"/>
                </a:lnTo>
                <a:lnTo>
                  <a:pt x="2823" y="4745"/>
                </a:lnTo>
                <a:lnTo>
                  <a:pt x="3066" y="4696"/>
                </a:lnTo>
                <a:lnTo>
                  <a:pt x="3528" y="4623"/>
                </a:lnTo>
                <a:close/>
                <a:moveTo>
                  <a:pt x="3893" y="0"/>
                </a:moveTo>
                <a:lnTo>
                  <a:pt x="3699" y="73"/>
                </a:lnTo>
                <a:lnTo>
                  <a:pt x="3382" y="73"/>
                </a:lnTo>
                <a:lnTo>
                  <a:pt x="3212" y="122"/>
                </a:lnTo>
                <a:lnTo>
                  <a:pt x="3066" y="195"/>
                </a:lnTo>
                <a:lnTo>
                  <a:pt x="2896" y="268"/>
                </a:lnTo>
                <a:lnTo>
                  <a:pt x="2774" y="365"/>
                </a:lnTo>
                <a:lnTo>
                  <a:pt x="2628" y="487"/>
                </a:lnTo>
                <a:lnTo>
                  <a:pt x="2506" y="609"/>
                </a:lnTo>
                <a:lnTo>
                  <a:pt x="2287" y="901"/>
                </a:lnTo>
                <a:lnTo>
                  <a:pt x="2093" y="1217"/>
                </a:lnTo>
                <a:lnTo>
                  <a:pt x="1947" y="1533"/>
                </a:lnTo>
                <a:lnTo>
                  <a:pt x="1874" y="1850"/>
                </a:lnTo>
                <a:lnTo>
                  <a:pt x="1849" y="2044"/>
                </a:lnTo>
                <a:lnTo>
                  <a:pt x="1849" y="2215"/>
                </a:lnTo>
                <a:lnTo>
                  <a:pt x="1874" y="2409"/>
                </a:lnTo>
                <a:lnTo>
                  <a:pt x="1898" y="2580"/>
                </a:lnTo>
                <a:lnTo>
                  <a:pt x="1947" y="2750"/>
                </a:lnTo>
                <a:lnTo>
                  <a:pt x="2020" y="2896"/>
                </a:lnTo>
                <a:lnTo>
                  <a:pt x="2093" y="3066"/>
                </a:lnTo>
                <a:lnTo>
                  <a:pt x="2214" y="3212"/>
                </a:lnTo>
                <a:lnTo>
                  <a:pt x="2312" y="3358"/>
                </a:lnTo>
                <a:lnTo>
                  <a:pt x="2433" y="3480"/>
                </a:lnTo>
                <a:lnTo>
                  <a:pt x="2579" y="3577"/>
                </a:lnTo>
                <a:lnTo>
                  <a:pt x="2725" y="3699"/>
                </a:lnTo>
                <a:lnTo>
                  <a:pt x="2871" y="3772"/>
                </a:lnTo>
                <a:lnTo>
                  <a:pt x="3042" y="3845"/>
                </a:lnTo>
                <a:lnTo>
                  <a:pt x="3212" y="3918"/>
                </a:lnTo>
                <a:lnTo>
                  <a:pt x="3407" y="3966"/>
                </a:lnTo>
                <a:lnTo>
                  <a:pt x="3553" y="3966"/>
                </a:lnTo>
                <a:lnTo>
                  <a:pt x="3528" y="4039"/>
                </a:lnTo>
                <a:lnTo>
                  <a:pt x="3504" y="4234"/>
                </a:lnTo>
                <a:lnTo>
                  <a:pt x="3431" y="4234"/>
                </a:lnTo>
                <a:lnTo>
                  <a:pt x="3188" y="4210"/>
                </a:lnTo>
                <a:lnTo>
                  <a:pt x="2944" y="4210"/>
                </a:lnTo>
                <a:lnTo>
                  <a:pt x="2725" y="4258"/>
                </a:lnTo>
                <a:lnTo>
                  <a:pt x="2506" y="4331"/>
                </a:lnTo>
                <a:lnTo>
                  <a:pt x="2287" y="4404"/>
                </a:lnTo>
                <a:lnTo>
                  <a:pt x="2093" y="4526"/>
                </a:lnTo>
                <a:lnTo>
                  <a:pt x="1898" y="4648"/>
                </a:lnTo>
                <a:lnTo>
                  <a:pt x="1728" y="4794"/>
                </a:lnTo>
                <a:lnTo>
                  <a:pt x="1557" y="4964"/>
                </a:lnTo>
                <a:lnTo>
                  <a:pt x="1387" y="5134"/>
                </a:lnTo>
                <a:lnTo>
                  <a:pt x="1095" y="5499"/>
                </a:lnTo>
                <a:lnTo>
                  <a:pt x="852" y="5913"/>
                </a:lnTo>
                <a:lnTo>
                  <a:pt x="633" y="6327"/>
                </a:lnTo>
                <a:lnTo>
                  <a:pt x="438" y="6862"/>
                </a:lnTo>
                <a:lnTo>
                  <a:pt x="268" y="7446"/>
                </a:lnTo>
                <a:lnTo>
                  <a:pt x="122" y="8006"/>
                </a:lnTo>
                <a:lnTo>
                  <a:pt x="49" y="8614"/>
                </a:lnTo>
                <a:lnTo>
                  <a:pt x="0" y="9198"/>
                </a:lnTo>
                <a:lnTo>
                  <a:pt x="0" y="9806"/>
                </a:lnTo>
                <a:lnTo>
                  <a:pt x="49" y="10390"/>
                </a:lnTo>
                <a:lnTo>
                  <a:pt x="122" y="10974"/>
                </a:lnTo>
                <a:lnTo>
                  <a:pt x="146" y="10974"/>
                </a:lnTo>
                <a:lnTo>
                  <a:pt x="97" y="11193"/>
                </a:lnTo>
                <a:lnTo>
                  <a:pt x="73" y="11412"/>
                </a:lnTo>
                <a:lnTo>
                  <a:pt x="97" y="11631"/>
                </a:lnTo>
                <a:lnTo>
                  <a:pt x="170" y="11777"/>
                </a:lnTo>
                <a:lnTo>
                  <a:pt x="219" y="11899"/>
                </a:lnTo>
                <a:lnTo>
                  <a:pt x="316" y="11972"/>
                </a:lnTo>
                <a:lnTo>
                  <a:pt x="414" y="12069"/>
                </a:lnTo>
                <a:lnTo>
                  <a:pt x="511" y="12142"/>
                </a:lnTo>
                <a:lnTo>
                  <a:pt x="633" y="12191"/>
                </a:lnTo>
                <a:lnTo>
                  <a:pt x="754" y="12215"/>
                </a:lnTo>
                <a:lnTo>
                  <a:pt x="876" y="12215"/>
                </a:lnTo>
                <a:lnTo>
                  <a:pt x="998" y="12166"/>
                </a:lnTo>
                <a:lnTo>
                  <a:pt x="1144" y="12069"/>
                </a:lnTo>
                <a:lnTo>
                  <a:pt x="1241" y="11923"/>
                </a:lnTo>
                <a:lnTo>
                  <a:pt x="1217" y="12604"/>
                </a:lnTo>
                <a:lnTo>
                  <a:pt x="1217" y="13261"/>
                </a:lnTo>
                <a:lnTo>
                  <a:pt x="1217" y="14040"/>
                </a:lnTo>
                <a:lnTo>
                  <a:pt x="1241" y="14819"/>
                </a:lnTo>
                <a:lnTo>
                  <a:pt x="1265" y="15597"/>
                </a:lnTo>
                <a:lnTo>
                  <a:pt x="1314" y="16376"/>
                </a:lnTo>
                <a:lnTo>
                  <a:pt x="1460" y="17958"/>
                </a:lnTo>
                <a:lnTo>
                  <a:pt x="1509" y="18736"/>
                </a:lnTo>
                <a:lnTo>
                  <a:pt x="1509" y="19515"/>
                </a:lnTo>
                <a:lnTo>
                  <a:pt x="1265" y="19685"/>
                </a:lnTo>
                <a:lnTo>
                  <a:pt x="1022" y="19904"/>
                </a:lnTo>
                <a:lnTo>
                  <a:pt x="827" y="20147"/>
                </a:lnTo>
                <a:lnTo>
                  <a:pt x="730" y="20269"/>
                </a:lnTo>
                <a:lnTo>
                  <a:pt x="681" y="20415"/>
                </a:lnTo>
                <a:lnTo>
                  <a:pt x="633" y="20512"/>
                </a:lnTo>
                <a:lnTo>
                  <a:pt x="657" y="20634"/>
                </a:lnTo>
                <a:lnTo>
                  <a:pt x="706" y="20707"/>
                </a:lnTo>
                <a:lnTo>
                  <a:pt x="803" y="20756"/>
                </a:lnTo>
                <a:lnTo>
                  <a:pt x="1119" y="20829"/>
                </a:lnTo>
                <a:lnTo>
                  <a:pt x="1411" y="20829"/>
                </a:lnTo>
                <a:lnTo>
                  <a:pt x="1703" y="20804"/>
                </a:lnTo>
                <a:lnTo>
                  <a:pt x="1995" y="20731"/>
                </a:lnTo>
                <a:lnTo>
                  <a:pt x="2214" y="20634"/>
                </a:lnTo>
                <a:lnTo>
                  <a:pt x="2458" y="20512"/>
                </a:lnTo>
                <a:lnTo>
                  <a:pt x="2555" y="20439"/>
                </a:lnTo>
                <a:lnTo>
                  <a:pt x="2652" y="20366"/>
                </a:lnTo>
                <a:lnTo>
                  <a:pt x="2750" y="20269"/>
                </a:lnTo>
                <a:lnTo>
                  <a:pt x="2798" y="20172"/>
                </a:lnTo>
                <a:lnTo>
                  <a:pt x="2847" y="20123"/>
                </a:lnTo>
                <a:lnTo>
                  <a:pt x="2871" y="20074"/>
                </a:lnTo>
                <a:lnTo>
                  <a:pt x="2969" y="19783"/>
                </a:lnTo>
                <a:lnTo>
                  <a:pt x="3042" y="19466"/>
                </a:lnTo>
                <a:lnTo>
                  <a:pt x="3090" y="19150"/>
                </a:lnTo>
                <a:lnTo>
                  <a:pt x="3139" y="18809"/>
                </a:lnTo>
                <a:lnTo>
                  <a:pt x="3188" y="18152"/>
                </a:lnTo>
                <a:lnTo>
                  <a:pt x="3236" y="17520"/>
                </a:lnTo>
                <a:lnTo>
                  <a:pt x="3285" y="16425"/>
                </a:lnTo>
                <a:lnTo>
                  <a:pt x="3334" y="15330"/>
                </a:lnTo>
                <a:lnTo>
                  <a:pt x="3407" y="14502"/>
                </a:lnTo>
                <a:lnTo>
                  <a:pt x="3480" y="13651"/>
                </a:lnTo>
                <a:lnTo>
                  <a:pt x="3528" y="13164"/>
                </a:lnTo>
                <a:lnTo>
                  <a:pt x="3601" y="12872"/>
                </a:lnTo>
                <a:lnTo>
                  <a:pt x="3650" y="12750"/>
                </a:lnTo>
                <a:lnTo>
                  <a:pt x="3699" y="12629"/>
                </a:lnTo>
                <a:lnTo>
                  <a:pt x="3747" y="12750"/>
                </a:lnTo>
                <a:lnTo>
                  <a:pt x="3796" y="12872"/>
                </a:lnTo>
                <a:lnTo>
                  <a:pt x="3845" y="13164"/>
                </a:lnTo>
                <a:lnTo>
                  <a:pt x="3918" y="13651"/>
                </a:lnTo>
                <a:lnTo>
                  <a:pt x="3991" y="14502"/>
                </a:lnTo>
                <a:lnTo>
                  <a:pt x="4064" y="15330"/>
                </a:lnTo>
                <a:lnTo>
                  <a:pt x="4112" y="16425"/>
                </a:lnTo>
                <a:lnTo>
                  <a:pt x="4161" y="17520"/>
                </a:lnTo>
                <a:lnTo>
                  <a:pt x="4210" y="18152"/>
                </a:lnTo>
                <a:lnTo>
                  <a:pt x="4258" y="18809"/>
                </a:lnTo>
                <a:lnTo>
                  <a:pt x="4307" y="19150"/>
                </a:lnTo>
                <a:lnTo>
                  <a:pt x="4356" y="19466"/>
                </a:lnTo>
                <a:lnTo>
                  <a:pt x="4429" y="19783"/>
                </a:lnTo>
                <a:lnTo>
                  <a:pt x="4526" y="20074"/>
                </a:lnTo>
                <a:lnTo>
                  <a:pt x="4550" y="20123"/>
                </a:lnTo>
                <a:lnTo>
                  <a:pt x="4599" y="20172"/>
                </a:lnTo>
                <a:lnTo>
                  <a:pt x="4648" y="20269"/>
                </a:lnTo>
                <a:lnTo>
                  <a:pt x="4745" y="20366"/>
                </a:lnTo>
                <a:lnTo>
                  <a:pt x="4842" y="20439"/>
                </a:lnTo>
                <a:lnTo>
                  <a:pt x="4940" y="20512"/>
                </a:lnTo>
                <a:lnTo>
                  <a:pt x="5183" y="20634"/>
                </a:lnTo>
                <a:lnTo>
                  <a:pt x="5402" y="20731"/>
                </a:lnTo>
                <a:lnTo>
                  <a:pt x="5694" y="20804"/>
                </a:lnTo>
                <a:lnTo>
                  <a:pt x="5986" y="20829"/>
                </a:lnTo>
                <a:lnTo>
                  <a:pt x="6278" y="20829"/>
                </a:lnTo>
                <a:lnTo>
                  <a:pt x="6594" y="20756"/>
                </a:lnTo>
                <a:lnTo>
                  <a:pt x="6691" y="20707"/>
                </a:lnTo>
                <a:lnTo>
                  <a:pt x="6740" y="20634"/>
                </a:lnTo>
                <a:lnTo>
                  <a:pt x="6740" y="20512"/>
                </a:lnTo>
                <a:lnTo>
                  <a:pt x="6716" y="20415"/>
                </a:lnTo>
                <a:lnTo>
                  <a:pt x="6667" y="20269"/>
                </a:lnTo>
                <a:lnTo>
                  <a:pt x="6570" y="20147"/>
                </a:lnTo>
                <a:lnTo>
                  <a:pt x="6375" y="19904"/>
                </a:lnTo>
                <a:lnTo>
                  <a:pt x="6132" y="19685"/>
                </a:lnTo>
                <a:lnTo>
                  <a:pt x="5864" y="19515"/>
                </a:lnTo>
                <a:lnTo>
                  <a:pt x="5889" y="18736"/>
                </a:lnTo>
                <a:lnTo>
                  <a:pt x="5937" y="17958"/>
                </a:lnTo>
                <a:lnTo>
                  <a:pt x="6059" y="16376"/>
                </a:lnTo>
                <a:lnTo>
                  <a:pt x="6132" y="15597"/>
                </a:lnTo>
                <a:lnTo>
                  <a:pt x="6156" y="14819"/>
                </a:lnTo>
                <a:lnTo>
                  <a:pt x="6180" y="14040"/>
                </a:lnTo>
                <a:lnTo>
                  <a:pt x="6180" y="13261"/>
                </a:lnTo>
                <a:lnTo>
                  <a:pt x="6180" y="12604"/>
                </a:lnTo>
                <a:lnTo>
                  <a:pt x="6156" y="11923"/>
                </a:lnTo>
                <a:lnTo>
                  <a:pt x="6253" y="12069"/>
                </a:lnTo>
                <a:lnTo>
                  <a:pt x="6399" y="12166"/>
                </a:lnTo>
                <a:lnTo>
                  <a:pt x="6521" y="12215"/>
                </a:lnTo>
                <a:lnTo>
                  <a:pt x="6643" y="12215"/>
                </a:lnTo>
                <a:lnTo>
                  <a:pt x="6764" y="12191"/>
                </a:lnTo>
                <a:lnTo>
                  <a:pt x="6886" y="12142"/>
                </a:lnTo>
                <a:lnTo>
                  <a:pt x="6983" y="12069"/>
                </a:lnTo>
                <a:lnTo>
                  <a:pt x="7081" y="11972"/>
                </a:lnTo>
                <a:lnTo>
                  <a:pt x="7178" y="11899"/>
                </a:lnTo>
                <a:lnTo>
                  <a:pt x="7227" y="11777"/>
                </a:lnTo>
                <a:lnTo>
                  <a:pt x="7300" y="11631"/>
                </a:lnTo>
                <a:lnTo>
                  <a:pt x="7324" y="11412"/>
                </a:lnTo>
                <a:lnTo>
                  <a:pt x="7300" y="11193"/>
                </a:lnTo>
                <a:lnTo>
                  <a:pt x="7251" y="10974"/>
                </a:lnTo>
                <a:lnTo>
                  <a:pt x="7275" y="10974"/>
                </a:lnTo>
                <a:lnTo>
                  <a:pt x="7348" y="10390"/>
                </a:lnTo>
                <a:lnTo>
                  <a:pt x="7397" y="9806"/>
                </a:lnTo>
                <a:lnTo>
                  <a:pt x="7397" y="9198"/>
                </a:lnTo>
                <a:lnTo>
                  <a:pt x="7348" y="8614"/>
                </a:lnTo>
                <a:lnTo>
                  <a:pt x="7251" y="8006"/>
                </a:lnTo>
                <a:lnTo>
                  <a:pt x="7129" y="7446"/>
                </a:lnTo>
                <a:lnTo>
                  <a:pt x="6959" y="6862"/>
                </a:lnTo>
                <a:lnTo>
                  <a:pt x="6764" y="6327"/>
                </a:lnTo>
                <a:lnTo>
                  <a:pt x="6545" y="5913"/>
                </a:lnTo>
                <a:lnTo>
                  <a:pt x="6302" y="5499"/>
                </a:lnTo>
                <a:lnTo>
                  <a:pt x="6010" y="5134"/>
                </a:lnTo>
                <a:lnTo>
                  <a:pt x="5840" y="4964"/>
                </a:lnTo>
                <a:lnTo>
                  <a:pt x="5670" y="4794"/>
                </a:lnTo>
                <a:lnTo>
                  <a:pt x="5499" y="4648"/>
                </a:lnTo>
                <a:lnTo>
                  <a:pt x="5305" y="4526"/>
                </a:lnTo>
                <a:lnTo>
                  <a:pt x="5110" y="4404"/>
                </a:lnTo>
                <a:lnTo>
                  <a:pt x="4891" y="4331"/>
                </a:lnTo>
                <a:lnTo>
                  <a:pt x="4672" y="4258"/>
                </a:lnTo>
                <a:lnTo>
                  <a:pt x="4453" y="4210"/>
                </a:lnTo>
                <a:lnTo>
                  <a:pt x="4210" y="4210"/>
                </a:lnTo>
                <a:lnTo>
                  <a:pt x="3966" y="4234"/>
                </a:lnTo>
                <a:lnTo>
                  <a:pt x="3966" y="4210"/>
                </a:lnTo>
                <a:lnTo>
                  <a:pt x="3966" y="4185"/>
                </a:lnTo>
                <a:lnTo>
                  <a:pt x="3966" y="4137"/>
                </a:lnTo>
                <a:lnTo>
                  <a:pt x="3942" y="4039"/>
                </a:lnTo>
                <a:lnTo>
                  <a:pt x="3918" y="3966"/>
                </a:lnTo>
                <a:lnTo>
                  <a:pt x="4064" y="3942"/>
                </a:lnTo>
                <a:lnTo>
                  <a:pt x="4210" y="3893"/>
                </a:lnTo>
                <a:lnTo>
                  <a:pt x="4356" y="3845"/>
                </a:lnTo>
                <a:lnTo>
                  <a:pt x="4477" y="3772"/>
                </a:lnTo>
                <a:lnTo>
                  <a:pt x="4721" y="3602"/>
                </a:lnTo>
                <a:lnTo>
                  <a:pt x="4940" y="3383"/>
                </a:lnTo>
                <a:lnTo>
                  <a:pt x="5110" y="3115"/>
                </a:lnTo>
                <a:lnTo>
                  <a:pt x="5232" y="2847"/>
                </a:lnTo>
                <a:lnTo>
                  <a:pt x="5353" y="2531"/>
                </a:lnTo>
                <a:lnTo>
                  <a:pt x="5402" y="2215"/>
                </a:lnTo>
                <a:lnTo>
                  <a:pt x="5426" y="2069"/>
                </a:lnTo>
                <a:lnTo>
                  <a:pt x="5402" y="1898"/>
                </a:lnTo>
                <a:lnTo>
                  <a:pt x="5378" y="1704"/>
                </a:lnTo>
                <a:lnTo>
                  <a:pt x="5329" y="1485"/>
                </a:lnTo>
                <a:lnTo>
                  <a:pt x="5280" y="1290"/>
                </a:lnTo>
                <a:lnTo>
                  <a:pt x="5183" y="1095"/>
                </a:lnTo>
                <a:lnTo>
                  <a:pt x="5086" y="876"/>
                </a:lnTo>
                <a:lnTo>
                  <a:pt x="4988" y="682"/>
                </a:lnTo>
                <a:lnTo>
                  <a:pt x="4867" y="511"/>
                </a:lnTo>
                <a:lnTo>
                  <a:pt x="4721" y="365"/>
                </a:lnTo>
                <a:lnTo>
                  <a:pt x="4575" y="219"/>
                </a:lnTo>
                <a:lnTo>
                  <a:pt x="4429" y="122"/>
                </a:lnTo>
                <a:lnTo>
                  <a:pt x="4258" y="49"/>
                </a:lnTo>
                <a:lnTo>
                  <a:pt x="4088" y="0"/>
                </a:lnTo>
                <a:close/>
              </a:path>
            </a:pathLst>
          </a:custGeom>
          <a:solidFill>
            <a:srgbClr val="FFFFFF"/>
          </a:solidFill>
          <a:ln>
            <a:noFill/>
          </a:ln>
        </p:spPr>
        <p:txBody>
          <a:bodyPr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5"/>
          <p:cNvPicPr/>
          <p:nvPr/>
        </p:nvPicPr>
        <p:blipFill rotWithShape="1">
          <a:blip r:embed="rId4" cstate="print">
            <a:extLst>
              <a:ext uri="{BEBA8EAE-BF5A-486C-A8C5-ECC9F3942E4B}">
                <a14:imgProps xmlns:a14="http://schemas.microsoft.com/office/drawing/2010/main">
                  <a14:imgLayer r:embed="rId5">
                    <a14:imgEffect>
                      <a14:backgroundRemoval t="43231" b="80340" l="38522" r="61942"/>
                    </a14:imgEffect>
                  </a14:imgLayer>
                </a14:imgProps>
              </a:ext>
              <a:ext uri="{28A0092B-C50C-407E-A947-70E740481C1C}">
                <a14:useLocalDpi xmlns:a14="http://schemas.microsoft.com/office/drawing/2010/main" val="0"/>
              </a:ext>
            </a:extLst>
          </a:blip>
          <a:srcRect l="35595" t="38592" r="35130" b="15021"/>
          <a:stretch/>
        </p:blipFill>
        <p:spPr>
          <a:xfrm>
            <a:off x="4294597" y="2255512"/>
            <a:ext cx="2041481" cy="2265891"/>
          </a:xfrm>
          <a:prstGeom prst="rect">
            <a:avLst/>
          </a:prstGeom>
        </p:spPr>
      </p:pic>
    </p:spTree>
    <p:extLst>
      <p:ext uri="{BB962C8B-B14F-4D97-AF65-F5344CB8AC3E}">
        <p14:creationId xmlns:p14="http://schemas.microsoft.com/office/powerpoint/2010/main" val="3153832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3" name="Shape 169"/>
          <p:cNvSpPr/>
          <p:nvPr/>
        </p:nvSpPr>
        <p:spPr>
          <a:xfrm>
            <a:off x="3355378" y="2267339"/>
            <a:ext cx="2495400" cy="2495400"/>
          </a:xfrm>
          <a:prstGeom prst="ellipse">
            <a:avLst/>
          </a:prstGeom>
          <a:noFill/>
          <a:ln w="28575" cap="rnd" cmpd="sng">
            <a:solidFill>
              <a:srgbClr val="FFFFFF"/>
            </a:solidFill>
            <a:prstDash val="dash"/>
            <a:round/>
            <a:headEnd type="none" w="med" len="med"/>
            <a:tailEnd type="none" w="med" len="med"/>
          </a:ln>
        </p:spPr>
        <p:txBody>
          <a:bodyPr wrap="square" lIns="91425" tIns="91425" rIns="91425" bIns="91425" anchor="ctr" anchorCtr="0">
            <a:noAutofit/>
          </a:bodyPr>
          <a:lstStyle/>
          <a:p>
            <a:pPr lvl="0" algn="ctr"/>
            <a:r>
              <a:rPr lang="en-US" sz="1800" b="1" dirty="0">
                <a:solidFill>
                  <a:schemeClr val="tx1"/>
                </a:solidFill>
                <a:latin typeface="Source Sans Pro"/>
                <a:ea typeface="Source Sans Pro"/>
                <a:cs typeface="Source Sans Pro"/>
                <a:sym typeface="Source Sans Pro"/>
              </a:rPr>
              <a:t>The </a:t>
            </a:r>
            <a:r>
              <a:rPr lang="en-US" sz="1800" b="1" u="sng" dirty="0">
                <a:solidFill>
                  <a:schemeClr val="tx1"/>
                </a:solidFill>
                <a:latin typeface="Source Sans Pro"/>
                <a:ea typeface="Source Sans Pro"/>
                <a:cs typeface="Source Sans Pro"/>
                <a:sym typeface="Source Sans Pro"/>
              </a:rPr>
              <a:t>lubrication</a:t>
            </a:r>
            <a:r>
              <a:rPr lang="en-US" sz="1800" b="1" dirty="0">
                <a:solidFill>
                  <a:schemeClr val="tx1"/>
                </a:solidFill>
                <a:latin typeface="Source Sans Pro"/>
                <a:ea typeface="Source Sans Pro"/>
                <a:cs typeface="Source Sans Pro"/>
                <a:sym typeface="Source Sans Pro"/>
              </a:rPr>
              <a:t> may </a:t>
            </a:r>
            <a:r>
              <a:rPr lang="en-US" sz="1800" b="1" i="1" dirty="0">
                <a:solidFill>
                  <a:schemeClr val="tx1"/>
                </a:solidFill>
                <a:latin typeface="Source Sans Pro"/>
                <a:ea typeface="Source Sans Pro"/>
                <a:cs typeface="Source Sans Pro"/>
                <a:sym typeface="Source Sans Pro"/>
              </a:rPr>
              <a:t>interfere with the medication </a:t>
            </a:r>
            <a:r>
              <a:rPr lang="en-US" sz="1800" b="1" dirty="0">
                <a:solidFill>
                  <a:schemeClr val="tx1"/>
                </a:solidFill>
                <a:latin typeface="Source Sans Pro"/>
                <a:ea typeface="Source Sans Pro"/>
                <a:cs typeface="Source Sans Pro"/>
                <a:sym typeface="Source Sans Pro"/>
              </a:rPr>
              <a:t>on the ring  so it is not advised</a:t>
            </a:r>
          </a:p>
        </p:txBody>
      </p:sp>
      <p:sp>
        <p:nvSpPr>
          <p:cNvPr id="4" name="Shape 170"/>
          <p:cNvSpPr/>
          <p:nvPr/>
        </p:nvSpPr>
        <p:spPr>
          <a:xfrm>
            <a:off x="1096643" y="2267339"/>
            <a:ext cx="2495400" cy="2495400"/>
          </a:xfrm>
          <a:prstGeom prst="ellipse">
            <a:avLst/>
          </a:prstGeom>
          <a:noFill/>
          <a:ln w="28575" cap="rnd" cmpd="sng">
            <a:solidFill>
              <a:srgbClr val="FFFFFF"/>
            </a:solidFill>
            <a:prstDash val="dash"/>
            <a:round/>
            <a:headEnd type="none" w="med" len="med"/>
            <a:tailEnd type="none" w="med" len="med"/>
          </a:ln>
        </p:spPr>
        <p:txBody>
          <a:bodyPr wrap="square" lIns="91425" tIns="91425" rIns="91425" bIns="91425" anchor="ctr" anchorCtr="0">
            <a:noAutofit/>
          </a:bodyPr>
          <a:lstStyle/>
          <a:p>
            <a:pPr lvl="0" algn="ctr"/>
            <a:r>
              <a:rPr lang="en-US" sz="1800" b="1" dirty="0">
                <a:solidFill>
                  <a:schemeClr val="tx1"/>
                </a:solidFill>
                <a:latin typeface="Source Sans Pro"/>
                <a:ea typeface="Source Sans Pro"/>
                <a:cs typeface="Source Sans Pro"/>
                <a:sym typeface="Source Sans Pro"/>
              </a:rPr>
              <a:t>Inserting the ring </a:t>
            </a:r>
            <a:r>
              <a:rPr lang="en-US" sz="1800" b="1" u="sng" dirty="0">
                <a:solidFill>
                  <a:schemeClr val="tx1"/>
                </a:solidFill>
                <a:latin typeface="Source Sans Pro"/>
                <a:ea typeface="Source Sans Pro"/>
                <a:cs typeface="Source Sans Pro"/>
                <a:sym typeface="Source Sans Pro"/>
              </a:rPr>
              <a:t>does not </a:t>
            </a:r>
            <a:r>
              <a:rPr lang="en-US" sz="1800" b="1" dirty="0">
                <a:solidFill>
                  <a:schemeClr val="tx1"/>
                </a:solidFill>
                <a:latin typeface="Source Sans Pro"/>
                <a:ea typeface="Source Sans Pro"/>
                <a:cs typeface="Source Sans Pro"/>
                <a:sym typeface="Source Sans Pro"/>
              </a:rPr>
              <a:t>require lubrication</a:t>
            </a:r>
          </a:p>
        </p:txBody>
      </p:sp>
      <p:sp>
        <p:nvSpPr>
          <p:cNvPr id="5" name="Shape 171"/>
          <p:cNvSpPr/>
          <p:nvPr/>
        </p:nvSpPr>
        <p:spPr>
          <a:xfrm>
            <a:off x="5641356" y="2267339"/>
            <a:ext cx="2495400" cy="2495400"/>
          </a:xfrm>
          <a:prstGeom prst="ellipse">
            <a:avLst/>
          </a:prstGeom>
          <a:noFill/>
          <a:ln w="28575" cap="rnd" cmpd="sng">
            <a:solidFill>
              <a:srgbClr val="FFFFFF"/>
            </a:solidFill>
            <a:prstDash val="dash"/>
            <a:round/>
            <a:headEnd type="none" w="med" len="med"/>
            <a:tailEnd type="none" w="med" len="med"/>
          </a:ln>
        </p:spPr>
        <p:txBody>
          <a:bodyPr wrap="square" lIns="91425" tIns="91425" rIns="91425" bIns="91425" anchor="ctr" anchorCtr="0">
            <a:noAutofit/>
          </a:bodyPr>
          <a:lstStyle/>
          <a:p>
            <a:pPr lvl="0" algn="ctr"/>
            <a:r>
              <a:rPr lang="en-US" sz="1800" b="1" dirty="0">
                <a:solidFill>
                  <a:schemeClr val="tx1"/>
                </a:solidFill>
                <a:latin typeface="Source Sans Pro"/>
                <a:ea typeface="Source Sans Pro"/>
                <a:cs typeface="Source Sans Pro"/>
                <a:sym typeface="Source Sans Pro"/>
              </a:rPr>
              <a:t>If needed, wetting the ring with </a:t>
            </a:r>
            <a:r>
              <a:rPr lang="en-US" sz="1800" b="1" dirty="0">
                <a:solidFill>
                  <a:schemeClr val="accent1"/>
                </a:solidFill>
                <a:latin typeface="Source Sans Pro"/>
                <a:ea typeface="Source Sans Pro"/>
                <a:cs typeface="Source Sans Pro"/>
                <a:sym typeface="Source Sans Pro"/>
              </a:rPr>
              <a:t>water</a:t>
            </a:r>
            <a:r>
              <a:rPr lang="en-US" sz="1800" b="1" dirty="0">
                <a:solidFill>
                  <a:schemeClr val="tx1"/>
                </a:solidFill>
                <a:latin typeface="Source Sans Pro"/>
                <a:ea typeface="Source Sans Pro"/>
                <a:cs typeface="Source Sans Pro"/>
                <a:sym typeface="Source Sans Pro"/>
              </a:rPr>
              <a:t> is safe</a:t>
            </a:r>
          </a:p>
        </p:txBody>
      </p:sp>
      <p:sp>
        <p:nvSpPr>
          <p:cNvPr id="2" name="Text Placeholder 1"/>
          <p:cNvSpPr>
            <a:spLocks noGrp="1"/>
          </p:cNvSpPr>
          <p:nvPr>
            <p:ph type="body" idx="1"/>
          </p:nvPr>
        </p:nvSpPr>
        <p:spPr>
          <a:xfrm>
            <a:off x="1628100" y="552849"/>
            <a:ext cx="6935400" cy="1093200"/>
          </a:xfrm>
        </p:spPr>
        <p:txBody>
          <a:bodyPr/>
          <a:lstStyle/>
          <a:p>
            <a:pPr>
              <a:buNone/>
            </a:pPr>
            <a:r>
              <a:rPr lang="en-US" sz="4000" b="1" i="0" dirty="0">
                <a:solidFill>
                  <a:schemeClr val="accent5">
                    <a:lumMod val="50000"/>
                  </a:schemeClr>
                </a:solidFill>
                <a:latin typeface="Permanent Marker" panose="020B0604020202020204" charset="0"/>
                <a:ea typeface="Permanent Marker" panose="020B0604020202020204" charset="0"/>
              </a:rPr>
              <a:t>Inserting the Ring</a:t>
            </a:r>
          </a:p>
        </p:txBody>
      </p:sp>
      <p:pic>
        <p:nvPicPr>
          <p:cNvPr id="6146" name="Picture 2" descr="How to Insert NuvaRing® (etonogestrel/ethinyl estradiol vaginal ring)"/>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19477" y="-78148"/>
            <a:ext cx="2345487" cy="23454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0" name="Picture 6" descr="Image result for splash of water image"/>
          <p:cNvPicPr>
            <a:picLocks noChangeAspect="1" noChangeArrowheads="1"/>
          </p:cNvPicPr>
          <p:nvPr/>
        </p:nvPicPr>
        <p:blipFill rotWithShape="1">
          <a:blip r:embed="rId5">
            <a:extLst>
              <a:ext uri="{28A0092B-C50C-407E-A947-70E740481C1C}">
                <a14:useLocalDpi xmlns:a14="http://schemas.microsoft.com/office/drawing/2010/main" val="0"/>
              </a:ext>
            </a:extLst>
          </a:blip>
          <a:srcRect t="28283" b="12476"/>
          <a:stretch/>
        </p:blipFill>
        <p:spPr bwMode="auto">
          <a:xfrm>
            <a:off x="1752152" y="4762739"/>
            <a:ext cx="5833808" cy="22644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077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354458" y="-147761"/>
            <a:ext cx="8229600" cy="1143000"/>
          </a:xfrm>
          <a:prstGeom prst="rect">
            <a:avLst/>
          </a:prstGeom>
        </p:spPr>
        <p:txBody>
          <a:bodyPr wrap="square" lIns="91425" tIns="91425" rIns="91425" bIns="91425" anchor="ctr" anchorCtr="0">
            <a:noAutofit/>
          </a:bodyPr>
          <a:lstStyle/>
          <a:p>
            <a:pPr marL="0" lvl="0" indent="0">
              <a:spcBef>
                <a:spcPts val="0"/>
              </a:spcBef>
              <a:buNone/>
            </a:pPr>
            <a:r>
              <a:rPr lang="en" sz="3600"/>
              <a:t>Location of the RING</a:t>
            </a:r>
          </a:p>
        </p:txBody>
      </p:sp>
      <p:pic>
        <p:nvPicPr>
          <p:cNvPr id="9" name="Picture 8">
            <a:extLst/>
          </p:cNvPr>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4469258" y="3288441"/>
            <a:ext cx="4464122" cy="2666143"/>
          </a:xfrm>
          <a:prstGeom prst="rect">
            <a:avLst/>
          </a:prstGeom>
          <a:ln>
            <a:noFill/>
          </a:ln>
          <a:effectLst>
            <a:softEdge rad="112500"/>
          </a:effectLst>
        </p:spPr>
      </p:pic>
      <p:pic>
        <p:nvPicPr>
          <p:cNvPr id="10" name="Picture 9"/>
          <p:cNvPicPr/>
          <p:nvPr/>
        </p:nvPicPr>
        <p:blipFill>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173970" y="1549176"/>
            <a:ext cx="4224057" cy="2519129"/>
          </a:xfrm>
          <a:prstGeom prst="rect">
            <a:avLst/>
          </a:prstGeom>
          <a:ln>
            <a:noFill/>
          </a:ln>
          <a:effectLst>
            <a:softEdge rad="112500"/>
          </a:effectLst>
        </p:spPr>
      </p:pic>
      <p:sp>
        <p:nvSpPr>
          <p:cNvPr id="5" name="Rectangle 4"/>
          <p:cNvSpPr/>
          <p:nvPr/>
        </p:nvSpPr>
        <p:spPr>
          <a:xfrm>
            <a:off x="4956214" y="2234576"/>
            <a:ext cx="3834704" cy="369332"/>
          </a:xfrm>
          <a:prstGeom prst="rect">
            <a:avLst/>
          </a:prstGeom>
        </p:spPr>
        <p:txBody>
          <a:bodyPr wrap="none">
            <a:spAutoFit/>
          </a:bodyPr>
          <a:lstStyle/>
          <a:p>
            <a:r>
              <a:rPr lang="en-US" sz="1800" dirty="0">
                <a:latin typeface="Permanent Marker" panose="020B0604020202020204" charset="0"/>
                <a:ea typeface="Permanent Marker" panose="020B0604020202020204" charset="0"/>
              </a:rPr>
              <a:t>Will my partner feel the ring? </a:t>
            </a:r>
          </a:p>
        </p:txBody>
      </p:sp>
      <p:sp>
        <p:nvSpPr>
          <p:cNvPr id="6" name="Rectangle 5"/>
          <p:cNvSpPr/>
          <p:nvPr/>
        </p:nvSpPr>
        <p:spPr>
          <a:xfrm>
            <a:off x="116086" y="4936101"/>
            <a:ext cx="4281941" cy="369332"/>
          </a:xfrm>
          <a:prstGeom prst="rect">
            <a:avLst/>
          </a:prstGeom>
        </p:spPr>
        <p:txBody>
          <a:bodyPr wrap="none">
            <a:spAutoFit/>
          </a:bodyPr>
          <a:lstStyle/>
          <a:p>
            <a:r>
              <a:rPr lang="en-US" sz="1800" dirty="0">
                <a:latin typeface="Permanent Marker" panose="020B0604020202020204" charset="0"/>
                <a:ea typeface="Permanent Marker" panose="020B0604020202020204" charset="0"/>
              </a:rPr>
              <a:t>Will the ring fall out the vagina? </a:t>
            </a:r>
          </a:p>
        </p:txBody>
      </p:sp>
      <p:sp>
        <p:nvSpPr>
          <p:cNvPr id="13" name="Shape 361"/>
          <p:cNvSpPr/>
          <p:nvPr/>
        </p:nvSpPr>
        <p:spPr>
          <a:xfrm>
            <a:off x="3218647" y="1793530"/>
            <a:ext cx="365350" cy="336633"/>
          </a:xfrm>
          <a:custGeom>
            <a:avLst/>
            <a:gdLst/>
            <a:ahLst/>
            <a:cxnLst/>
            <a:rect l="0" t="0" r="0" b="0"/>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dirty="0"/>
          </a:p>
        </p:txBody>
      </p:sp>
    </p:spTree>
    <p:extLst>
      <p:ext uri="{BB962C8B-B14F-4D97-AF65-F5344CB8AC3E}">
        <p14:creationId xmlns:p14="http://schemas.microsoft.com/office/powerpoint/2010/main" val="1213278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354458" y="-147761"/>
            <a:ext cx="8229600" cy="1143000"/>
          </a:xfrm>
          <a:prstGeom prst="rect">
            <a:avLst/>
          </a:prstGeom>
        </p:spPr>
        <p:txBody>
          <a:bodyPr wrap="square" lIns="91425" tIns="91425" rIns="91425" bIns="91425" anchor="ctr" anchorCtr="0">
            <a:noAutofit/>
          </a:bodyPr>
          <a:lstStyle/>
          <a:p>
            <a:pPr marL="0" lvl="0" indent="0">
              <a:spcBef>
                <a:spcPts val="0"/>
              </a:spcBef>
              <a:buNone/>
            </a:pPr>
            <a:r>
              <a:rPr lang="en" sz="3600"/>
              <a:t>The RING and MENSES</a:t>
            </a:r>
          </a:p>
        </p:txBody>
      </p:sp>
      <p:grpSp>
        <p:nvGrpSpPr>
          <p:cNvPr id="10" name="Group 9"/>
          <p:cNvGrpSpPr/>
          <p:nvPr/>
        </p:nvGrpSpPr>
        <p:grpSpPr>
          <a:xfrm>
            <a:off x="1887747" y="1665513"/>
            <a:ext cx="5248630" cy="3933064"/>
            <a:chOff x="3290888" y="2176795"/>
            <a:chExt cx="4429660" cy="3411967"/>
          </a:xfrm>
        </p:grpSpPr>
        <p:pic>
          <p:nvPicPr>
            <p:cNvPr id="7170" name="Picture 2" descr="Illustration of Menstrual phase lasts from day 1-5 showing uterus shedding its inner lining and menstrual fluid flowing out of vagina - Menstrupedia"/>
            <p:cNvPicPr>
              <a:picLocks noChangeAspect="1" noChangeArrowheads="1"/>
            </p:cNvPicPr>
            <p:nvPr/>
          </p:nvPicPr>
          <p:blipFill rotWithShape="1">
            <a:blip r:embed="rId3">
              <a:extLst>
                <a:ext uri="{28A0092B-C50C-407E-A947-70E740481C1C}">
                  <a14:useLocalDpi xmlns:a14="http://schemas.microsoft.com/office/drawing/2010/main" val="0"/>
                </a:ext>
              </a:extLst>
            </a:blip>
            <a:srcRect t="7667"/>
            <a:stretch/>
          </p:blipFill>
          <p:spPr bwMode="auto">
            <a:xfrm>
              <a:off x="3290888" y="2176795"/>
              <a:ext cx="4429660" cy="34119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Block Arc 2"/>
            <p:cNvSpPr/>
            <p:nvPr/>
          </p:nvSpPr>
          <p:spPr>
            <a:xfrm rot="10800000">
              <a:off x="5305868" y="4147547"/>
              <a:ext cx="429009" cy="258272"/>
            </a:xfrm>
            <a:prstGeom prst="blockArc">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endParaRPr>
            </a:p>
          </p:txBody>
        </p:sp>
        <p:cxnSp>
          <p:nvCxnSpPr>
            <p:cNvPr id="5" name="Straight Connector 4"/>
            <p:cNvCxnSpPr>
              <a:endCxn id="3" idx="1"/>
            </p:cNvCxnSpPr>
            <p:nvPr/>
          </p:nvCxnSpPr>
          <p:spPr>
            <a:xfrm flipV="1">
              <a:off x="4581526" y="4276683"/>
              <a:ext cx="756626" cy="314505"/>
            </a:xfrm>
            <a:prstGeom prst="line">
              <a:avLst/>
            </a:prstGeom>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4062413" y="4437299"/>
              <a:ext cx="1038225" cy="307777"/>
            </a:xfrm>
            <a:prstGeom prst="rect">
              <a:avLst/>
            </a:prstGeom>
            <a:noFill/>
          </p:spPr>
          <p:txBody>
            <a:bodyPr wrap="square" rtlCol="0">
              <a:spAutoFit/>
            </a:bodyPr>
            <a:lstStyle/>
            <a:p>
              <a:r>
                <a:rPr lang="en-US" b="1" dirty="0"/>
                <a:t>Ring</a:t>
              </a:r>
            </a:p>
          </p:txBody>
        </p:sp>
      </p:grpSp>
      <p:sp>
        <p:nvSpPr>
          <p:cNvPr id="7" name="Rectangle 6"/>
          <p:cNvSpPr/>
          <p:nvPr/>
        </p:nvSpPr>
        <p:spPr>
          <a:xfrm>
            <a:off x="2243425" y="6068796"/>
            <a:ext cx="4572000" cy="400110"/>
          </a:xfrm>
          <a:prstGeom prst="rect">
            <a:avLst/>
          </a:prstGeom>
        </p:spPr>
        <p:txBody>
          <a:bodyPr>
            <a:spAutoFit/>
          </a:bodyPr>
          <a:lstStyle/>
          <a:p>
            <a:r>
              <a:rPr lang="en-US" sz="2000" b="1" dirty="0">
                <a:latin typeface="Source Sans Pro" panose="020B0604020202020204" charset="0"/>
              </a:rPr>
              <a:t>The ring does </a:t>
            </a:r>
            <a:r>
              <a:rPr lang="en-US" sz="2000" b="1" u="sng" dirty="0">
                <a:latin typeface="Source Sans Pro" panose="020B0604020202020204" charset="0"/>
              </a:rPr>
              <a:t>not</a:t>
            </a:r>
            <a:r>
              <a:rPr lang="en-US" sz="2000" b="1" dirty="0">
                <a:latin typeface="Source Sans Pro" panose="020B0604020202020204" charset="0"/>
              </a:rPr>
              <a:t> effect your menses</a:t>
            </a:r>
          </a:p>
        </p:txBody>
      </p:sp>
    </p:spTree>
    <p:extLst>
      <p:ext uri="{BB962C8B-B14F-4D97-AF65-F5344CB8AC3E}">
        <p14:creationId xmlns:p14="http://schemas.microsoft.com/office/powerpoint/2010/main" val="2237978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07042" y="5002306"/>
            <a:ext cx="1836958" cy="1663790"/>
          </a:xfrm>
          <a:prstGeom prst="rect">
            <a:avLst/>
          </a:prstGeom>
          <a:blipFill rotWithShape="1">
            <a:blip r:embed="rId3"/>
            <a:stretch>
              <a:fillRect/>
            </a:stretch>
          </a:blipFill>
          <a:ln>
            <a:no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dirty="0"/>
          </a:p>
        </p:txBody>
      </p:sp>
      <p:sp>
        <p:nvSpPr>
          <p:cNvPr id="2" name="Title 1"/>
          <p:cNvSpPr>
            <a:spLocks noGrp="1"/>
          </p:cNvSpPr>
          <p:nvPr>
            <p:ph type="title"/>
          </p:nvPr>
        </p:nvSpPr>
        <p:spPr/>
        <p:txBody>
          <a:bodyPr/>
          <a:lstStyle/>
          <a:p>
            <a:r>
              <a:rPr lang="en-US" dirty="0"/>
              <a:t>The RING and your HEALTH</a:t>
            </a:r>
          </a:p>
        </p:txBody>
      </p:sp>
      <p:graphicFrame>
        <p:nvGraphicFramePr>
          <p:cNvPr id="7" name="Diagram 6"/>
          <p:cNvGraphicFramePr/>
          <p:nvPr>
            <p:extLst>
              <p:ext uri="{D42A27DB-BD31-4B8C-83A1-F6EECF244321}">
                <p14:modId xmlns:p14="http://schemas.microsoft.com/office/powerpoint/2010/main" val="3731056250"/>
              </p:ext>
            </p:extLst>
          </p:nvPr>
        </p:nvGraphicFramePr>
        <p:xfrm>
          <a:off x="-257474" y="1646715"/>
          <a:ext cx="9220603" cy="45929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438345" y="2707758"/>
            <a:ext cx="2038663" cy="2075700"/>
          </a:xfrm>
          <a:prstGeom prst="rect">
            <a:avLst/>
          </a:prstGeom>
          <a:blipFill rotWithShape="1">
            <a:blip r:embed="rId9"/>
            <a:stretch>
              <a:fillRect/>
            </a:stretch>
          </a:blipFill>
          <a:ln>
            <a:noFill/>
          </a:ln>
        </p:spPr>
        <p:style>
          <a:lnRef idx="2">
            <a:schemeClr val="lt1">
              <a:hueOff val="0"/>
              <a:satOff val="0"/>
              <a:lumOff val="0"/>
              <a:alphaOff val="0"/>
            </a:schemeClr>
          </a:lnRef>
          <a:fillRef idx="1">
            <a:scrgbClr r="0" g="0" b="0"/>
          </a:fillRef>
          <a:effectRef idx="0">
            <a:schemeClr val="accent5">
              <a:hueOff val="4479411"/>
              <a:satOff val="1259"/>
              <a:lumOff val="-18040"/>
              <a:alphaOff val="0"/>
            </a:schemeClr>
          </a:effectRef>
          <a:fontRef idx="minor">
            <a:schemeClr val="lt1"/>
          </a:fontRef>
        </p:style>
        <p:txBody>
          <a:bodyPr/>
          <a:lstStyle/>
          <a:p>
            <a:endParaRPr lang="en-US" dirty="0"/>
          </a:p>
        </p:txBody>
      </p:sp>
      <p:sp>
        <p:nvSpPr>
          <p:cNvPr id="6" name="Title 1"/>
          <p:cNvSpPr txBox="1">
            <a:spLocks/>
          </p:cNvSpPr>
          <p:nvPr/>
        </p:nvSpPr>
        <p:spPr>
          <a:xfrm>
            <a:off x="233081" y="854553"/>
            <a:ext cx="2308412" cy="792162"/>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400"/>
              <a:buFont typeface="Permanent Marker"/>
              <a:buNone/>
              <a:defRPr sz="2400" b="0" i="0" u="none" strike="noStrike" cap="none">
                <a:solidFill>
                  <a:srgbClr val="FFFFFF"/>
                </a:solidFill>
                <a:latin typeface="Permanent Marker"/>
                <a:ea typeface="Permanent Marker"/>
                <a:cs typeface="Permanent Marker"/>
                <a:sym typeface="Permanent Marker"/>
              </a:defRPr>
            </a:lvl1pPr>
            <a:lvl2pPr lvl="1" algn="ctr" rtl="0">
              <a:spcBef>
                <a:spcPts val="0"/>
              </a:spcBef>
              <a:buClr>
                <a:srgbClr val="FFFFFF"/>
              </a:buClr>
              <a:buSzPts val="2400"/>
              <a:buFont typeface="Permanent Marker"/>
              <a:buNone/>
              <a:defRPr sz="2400">
                <a:solidFill>
                  <a:srgbClr val="FFFFFF"/>
                </a:solidFill>
                <a:latin typeface="Permanent Marker"/>
                <a:ea typeface="Permanent Marker"/>
                <a:cs typeface="Permanent Marker"/>
                <a:sym typeface="Permanent Marker"/>
              </a:defRPr>
            </a:lvl2pPr>
            <a:lvl3pPr lvl="2" algn="ctr" rtl="0">
              <a:spcBef>
                <a:spcPts val="0"/>
              </a:spcBef>
              <a:buClr>
                <a:srgbClr val="FFFFFF"/>
              </a:buClr>
              <a:buSzPts val="2400"/>
              <a:buFont typeface="Permanent Marker"/>
              <a:buNone/>
              <a:defRPr sz="2400">
                <a:solidFill>
                  <a:srgbClr val="FFFFFF"/>
                </a:solidFill>
                <a:latin typeface="Permanent Marker"/>
                <a:ea typeface="Permanent Marker"/>
                <a:cs typeface="Permanent Marker"/>
                <a:sym typeface="Permanent Marker"/>
              </a:defRPr>
            </a:lvl3pPr>
            <a:lvl4pPr lvl="3" algn="ctr" rtl="0">
              <a:spcBef>
                <a:spcPts val="0"/>
              </a:spcBef>
              <a:buClr>
                <a:srgbClr val="FFFFFF"/>
              </a:buClr>
              <a:buSzPts val="2400"/>
              <a:buFont typeface="Permanent Marker"/>
              <a:buNone/>
              <a:defRPr sz="2400">
                <a:solidFill>
                  <a:srgbClr val="FFFFFF"/>
                </a:solidFill>
                <a:latin typeface="Permanent Marker"/>
                <a:ea typeface="Permanent Marker"/>
                <a:cs typeface="Permanent Marker"/>
                <a:sym typeface="Permanent Marker"/>
              </a:defRPr>
            </a:lvl4pPr>
            <a:lvl5pPr lvl="4" algn="ctr" rtl="0">
              <a:spcBef>
                <a:spcPts val="0"/>
              </a:spcBef>
              <a:buClr>
                <a:srgbClr val="FFFFFF"/>
              </a:buClr>
              <a:buSzPts val="2400"/>
              <a:buFont typeface="Permanent Marker"/>
              <a:buNone/>
              <a:defRPr sz="2400">
                <a:solidFill>
                  <a:srgbClr val="FFFFFF"/>
                </a:solidFill>
                <a:latin typeface="Permanent Marker"/>
                <a:ea typeface="Permanent Marker"/>
                <a:cs typeface="Permanent Marker"/>
                <a:sym typeface="Permanent Marker"/>
              </a:defRPr>
            </a:lvl5pPr>
            <a:lvl6pPr lvl="5" algn="ctr" rtl="0">
              <a:spcBef>
                <a:spcPts val="0"/>
              </a:spcBef>
              <a:buClr>
                <a:srgbClr val="FFFFFF"/>
              </a:buClr>
              <a:buSzPts val="2400"/>
              <a:buFont typeface="Permanent Marker"/>
              <a:buNone/>
              <a:defRPr sz="2400">
                <a:solidFill>
                  <a:srgbClr val="FFFFFF"/>
                </a:solidFill>
                <a:latin typeface="Permanent Marker"/>
                <a:ea typeface="Permanent Marker"/>
                <a:cs typeface="Permanent Marker"/>
                <a:sym typeface="Permanent Marker"/>
              </a:defRPr>
            </a:lvl6pPr>
            <a:lvl7pPr lvl="6" algn="ctr" rtl="0">
              <a:spcBef>
                <a:spcPts val="0"/>
              </a:spcBef>
              <a:buClr>
                <a:srgbClr val="FFFFFF"/>
              </a:buClr>
              <a:buSzPts val="2400"/>
              <a:buFont typeface="Permanent Marker"/>
              <a:buNone/>
              <a:defRPr sz="2400">
                <a:solidFill>
                  <a:srgbClr val="FFFFFF"/>
                </a:solidFill>
                <a:latin typeface="Permanent Marker"/>
                <a:ea typeface="Permanent Marker"/>
                <a:cs typeface="Permanent Marker"/>
                <a:sym typeface="Permanent Marker"/>
              </a:defRPr>
            </a:lvl7pPr>
            <a:lvl8pPr lvl="7" algn="ctr" rtl="0">
              <a:spcBef>
                <a:spcPts val="0"/>
              </a:spcBef>
              <a:buClr>
                <a:srgbClr val="FFFFFF"/>
              </a:buClr>
              <a:buSzPts val="2400"/>
              <a:buFont typeface="Permanent Marker"/>
              <a:buNone/>
              <a:defRPr sz="2400">
                <a:solidFill>
                  <a:srgbClr val="FFFFFF"/>
                </a:solidFill>
                <a:latin typeface="Permanent Marker"/>
                <a:ea typeface="Permanent Marker"/>
                <a:cs typeface="Permanent Marker"/>
                <a:sym typeface="Permanent Marker"/>
              </a:defRPr>
            </a:lvl8pPr>
            <a:lvl9pPr lvl="8" algn="ctr" rtl="0">
              <a:spcBef>
                <a:spcPts val="0"/>
              </a:spcBef>
              <a:buClr>
                <a:srgbClr val="FFFFFF"/>
              </a:buClr>
              <a:buSzPts val="2400"/>
              <a:buFont typeface="Permanent Marker"/>
              <a:buNone/>
              <a:defRPr sz="2400">
                <a:solidFill>
                  <a:srgbClr val="FFFFFF"/>
                </a:solidFill>
                <a:latin typeface="Permanent Marker"/>
                <a:ea typeface="Permanent Marker"/>
                <a:cs typeface="Permanent Marker"/>
                <a:sym typeface="Permanent Marker"/>
              </a:defRPr>
            </a:lvl9pPr>
          </a:lstStyle>
          <a:p>
            <a:r>
              <a:rPr lang="en-US" sz="2800" b="1" dirty="0">
                <a:solidFill>
                  <a:srgbClr val="7030A0"/>
                </a:solidFill>
                <a:latin typeface="Source Sans Pro" panose="020B0604020202020204" charset="0"/>
              </a:rPr>
              <a:t>The Ring…</a:t>
            </a:r>
          </a:p>
        </p:txBody>
      </p:sp>
    </p:spTree>
    <p:extLst>
      <p:ext uri="{BB962C8B-B14F-4D97-AF65-F5344CB8AC3E}">
        <p14:creationId xmlns:p14="http://schemas.microsoft.com/office/powerpoint/2010/main" val="1614236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een vogue female anatomy"/>
          <p:cNvPicPr>
            <a:picLocks noChangeAspect="1" noChangeArrowheads="1"/>
          </p:cNvPicPr>
          <p:nvPr/>
        </p:nvPicPr>
        <p:blipFill rotWithShape="1">
          <a:blip r:embed="rId3">
            <a:extLst>
              <a:ext uri="{28A0092B-C50C-407E-A947-70E740481C1C}">
                <a14:useLocalDpi xmlns:a14="http://schemas.microsoft.com/office/drawing/2010/main" val="0"/>
              </a:ext>
            </a:extLst>
          </a:blip>
          <a:srcRect l="6920" r="20233" b="287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63"/>
          <p:cNvSpPr txBox="1">
            <a:spLocks/>
          </p:cNvSpPr>
          <p:nvPr/>
        </p:nvSpPr>
        <p:spPr>
          <a:xfrm>
            <a:off x="0" y="0"/>
            <a:ext cx="9144000" cy="6858000"/>
          </a:xfrm>
          <a:prstGeom prst="rect">
            <a:avLst/>
          </a:prstGeom>
          <a:solidFill>
            <a:srgbClr val="FE344D">
              <a:alpha val="63080"/>
            </a:srgbClr>
          </a:solidFill>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endParaRPr lang="en" sz="4800">
              <a:solidFill>
                <a:srgbClr val="FFFFFF"/>
              </a:solidFill>
            </a:endParaRPr>
          </a:p>
        </p:txBody>
      </p:sp>
      <p:sp>
        <p:nvSpPr>
          <p:cNvPr id="6" name="Shape 134"/>
          <p:cNvSpPr txBox="1">
            <a:spLocks/>
          </p:cNvSpPr>
          <p:nvPr/>
        </p:nvSpPr>
        <p:spPr>
          <a:xfrm>
            <a:off x="-135776" y="5443572"/>
            <a:ext cx="5126182" cy="1147537"/>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C343B"/>
              </a:buClr>
              <a:buSzPts val="2400"/>
              <a:buFont typeface="Permanent Marker"/>
              <a:buNone/>
              <a:defRPr sz="2400" b="0" i="0" u="none" strike="noStrike" cap="none">
                <a:solidFill>
                  <a:srgbClr val="2C343B"/>
                </a:solidFill>
                <a:latin typeface="Permanent Marker"/>
                <a:ea typeface="Permanent Marker"/>
                <a:cs typeface="Permanent Marker"/>
                <a:sym typeface="Permanent Marker"/>
              </a:defRPr>
            </a:lvl1pPr>
            <a:lvl2pPr lvl="1"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2pPr>
            <a:lvl3pPr lvl="2"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3pPr>
            <a:lvl4pPr lvl="3"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4pPr>
            <a:lvl5pPr lvl="4"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5pPr>
            <a:lvl6pPr lvl="5"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6pPr>
            <a:lvl7pPr lvl="6"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7pPr>
            <a:lvl8pPr lvl="7"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8pPr>
            <a:lvl9pPr lvl="8"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9pPr>
          </a:lstStyle>
          <a:p>
            <a:r>
              <a:rPr lang="en" sz="3600" b="1">
                <a:solidFill>
                  <a:schemeClr val="tx1"/>
                </a:solidFill>
                <a:latin typeface="Source Sans Pro" panose="020B0604020202020204" charset="0"/>
              </a:rPr>
              <a:t>Questions? </a:t>
            </a:r>
          </a:p>
        </p:txBody>
      </p:sp>
      <p:sp>
        <p:nvSpPr>
          <p:cNvPr id="7" name="Shape 134"/>
          <p:cNvSpPr txBox="1">
            <a:spLocks/>
          </p:cNvSpPr>
          <p:nvPr/>
        </p:nvSpPr>
        <p:spPr>
          <a:xfrm>
            <a:off x="412864" y="744801"/>
            <a:ext cx="7816736" cy="1022847"/>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C343B"/>
              </a:buClr>
              <a:buSzPts val="2400"/>
              <a:buFont typeface="Permanent Marker"/>
              <a:buNone/>
              <a:defRPr sz="2400" b="0" i="0" u="none" strike="noStrike" cap="none">
                <a:solidFill>
                  <a:srgbClr val="2C343B"/>
                </a:solidFill>
                <a:latin typeface="Permanent Marker"/>
                <a:ea typeface="Permanent Marker"/>
                <a:cs typeface="Permanent Marker"/>
                <a:sym typeface="Permanent Marker"/>
              </a:defRPr>
            </a:lvl1pPr>
            <a:lvl2pPr lvl="1"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2pPr>
            <a:lvl3pPr lvl="2"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3pPr>
            <a:lvl4pPr lvl="3"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4pPr>
            <a:lvl5pPr lvl="4"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5pPr>
            <a:lvl6pPr lvl="5"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6pPr>
            <a:lvl7pPr lvl="6"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7pPr>
            <a:lvl8pPr lvl="7"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8pPr>
            <a:lvl9pPr lvl="8" algn="ctr">
              <a:spcBef>
                <a:spcPts val="0"/>
              </a:spcBef>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9pPr>
          </a:lstStyle>
          <a:p>
            <a:r>
              <a:rPr lang="en" sz="5400" b="1">
                <a:solidFill>
                  <a:schemeClr val="bg1"/>
                </a:solidFill>
                <a:latin typeface="Permanent Marker" panose="020B0604020202020204" charset="0"/>
                <a:ea typeface="Permanent Marker" panose="020B0604020202020204" charset="0"/>
              </a:rPr>
              <a:t>Love your Body</a:t>
            </a:r>
          </a:p>
        </p:txBody>
      </p:sp>
    </p:spTree>
    <p:extLst>
      <p:ext uri="{BB962C8B-B14F-4D97-AF65-F5344CB8AC3E}">
        <p14:creationId xmlns:p14="http://schemas.microsoft.com/office/powerpoint/2010/main" val="1019181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249" name="Shape 249"/>
          <p:cNvSpPr txBox="1">
            <a:spLocks noGrp="1"/>
          </p:cNvSpPr>
          <p:nvPr>
            <p:ph type="ctrTitle" idx="4294967295"/>
          </p:nvPr>
        </p:nvSpPr>
        <p:spPr>
          <a:xfrm>
            <a:off x="730496" y="290200"/>
            <a:ext cx="7772400" cy="1546500"/>
          </a:xfrm>
          <a:prstGeom prst="rect">
            <a:avLst/>
          </a:prstGeom>
        </p:spPr>
        <p:txBody>
          <a:bodyPr wrap="square" lIns="91425" tIns="91425" rIns="91425" bIns="91425" anchor="ctr" anchorCtr="0">
            <a:noAutofit/>
          </a:bodyPr>
          <a:lstStyle/>
          <a:p>
            <a:pPr marL="0" lvl="0" indent="0" algn="ctr" rtl="0">
              <a:spcBef>
                <a:spcPts val="0"/>
              </a:spcBef>
              <a:buNone/>
            </a:pPr>
            <a:r>
              <a:rPr lang="en" sz="6600" b="1">
                <a:solidFill>
                  <a:srgbClr val="0198AD"/>
                </a:solidFill>
                <a:latin typeface="Source Sans Pro"/>
                <a:ea typeface="Source Sans Pro"/>
                <a:cs typeface="Source Sans Pro"/>
                <a:sym typeface="Source Sans Pro"/>
              </a:rPr>
              <a:t>Anatomy Overview:</a:t>
            </a:r>
          </a:p>
        </p:txBody>
      </p:sp>
      <p:sp>
        <p:nvSpPr>
          <p:cNvPr id="250" name="Shape 250"/>
          <p:cNvSpPr txBox="1">
            <a:spLocks noGrp="1"/>
          </p:cNvSpPr>
          <p:nvPr>
            <p:ph type="subTitle" idx="4294967295"/>
          </p:nvPr>
        </p:nvSpPr>
        <p:spPr>
          <a:xfrm>
            <a:off x="730496" y="5062887"/>
            <a:ext cx="7772400" cy="1046400"/>
          </a:xfrm>
          <a:prstGeom prst="rect">
            <a:avLst/>
          </a:prstGeom>
        </p:spPr>
        <p:txBody>
          <a:bodyPr wrap="square" lIns="91425" tIns="91425" rIns="91425" bIns="91425" anchor="t" anchorCtr="0">
            <a:noAutofit/>
          </a:bodyPr>
          <a:lstStyle/>
          <a:p>
            <a:pPr marL="0" lvl="0" indent="0" algn="ctr" rtl="0">
              <a:spcBef>
                <a:spcPts val="0"/>
              </a:spcBef>
              <a:buNone/>
            </a:pPr>
            <a:r>
              <a:rPr lang="en" sz="4400">
                <a:latin typeface="Permanent Marker"/>
                <a:ea typeface="Permanent Marker"/>
                <a:cs typeface="Permanent Marker"/>
                <a:sym typeface="Permanent Marker"/>
              </a:rPr>
              <a:t>Internal and External</a:t>
            </a:r>
          </a:p>
        </p:txBody>
      </p:sp>
      <p:sp>
        <p:nvSpPr>
          <p:cNvPr id="4" name="Shape 381"/>
          <p:cNvSpPr/>
          <p:nvPr/>
        </p:nvSpPr>
        <p:spPr>
          <a:xfrm>
            <a:off x="4014848" y="2225964"/>
            <a:ext cx="1203695" cy="2447659"/>
          </a:xfrm>
          <a:custGeom>
            <a:avLst/>
            <a:gdLst/>
            <a:ahLst/>
            <a:cxnLst/>
            <a:rect l="0" t="0" r="0" b="0"/>
            <a:pathLst>
              <a:path w="7398" h="20829" extrusionOk="0">
                <a:moveTo>
                  <a:pt x="3991" y="584"/>
                </a:moveTo>
                <a:lnTo>
                  <a:pt x="3942" y="657"/>
                </a:lnTo>
                <a:lnTo>
                  <a:pt x="3893" y="730"/>
                </a:lnTo>
                <a:lnTo>
                  <a:pt x="3893" y="755"/>
                </a:lnTo>
                <a:lnTo>
                  <a:pt x="3918" y="779"/>
                </a:lnTo>
                <a:lnTo>
                  <a:pt x="3991" y="803"/>
                </a:lnTo>
                <a:lnTo>
                  <a:pt x="4064" y="779"/>
                </a:lnTo>
                <a:lnTo>
                  <a:pt x="4185" y="755"/>
                </a:lnTo>
                <a:lnTo>
                  <a:pt x="4283" y="706"/>
                </a:lnTo>
                <a:lnTo>
                  <a:pt x="4380" y="633"/>
                </a:lnTo>
                <a:lnTo>
                  <a:pt x="4453" y="730"/>
                </a:lnTo>
                <a:lnTo>
                  <a:pt x="4356" y="779"/>
                </a:lnTo>
                <a:lnTo>
                  <a:pt x="4210" y="852"/>
                </a:lnTo>
                <a:lnTo>
                  <a:pt x="4088" y="949"/>
                </a:lnTo>
                <a:lnTo>
                  <a:pt x="4088" y="974"/>
                </a:lnTo>
                <a:lnTo>
                  <a:pt x="4112" y="998"/>
                </a:lnTo>
                <a:lnTo>
                  <a:pt x="4283" y="998"/>
                </a:lnTo>
                <a:lnTo>
                  <a:pt x="4453" y="974"/>
                </a:lnTo>
                <a:lnTo>
                  <a:pt x="4623" y="901"/>
                </a:lnTo>
                <a:lnTo>
                  <a:pt x="4721" y="1071"/>
                </a:lnTo>
                <a:lnTo>
                  <a:pt x="4696" y="1071"/>
                </a:lnTo>
                <a:lnTo>
                  <a:pt x="4429" y="1193"/>
                </a:lnTo>
                <a:lnTo>
                  <a:pt x="4185" y="1314"/>
                </a:lnTo>
                <a:lnTo>
                  <a:pt x="4161" y="1339"/>
                </a:lnTo>
                <a:lnTo>
                  <a:pt x="4185" y="1339"/>
                </a:lnTo>
                <a:lnTo>
                  <a:pt x="4307" y="1387"/>
                </a:lnTo>
                <a:lnTo>
                  <a:pt x="4429" y="1387"/>
                </a:lnTo>
                <a:lnTo>
                  <a:pt x="4550" y="1363"/>
                </a:lnTo>
                <a:lnTo>
                  <a:pt x="4696" y="1314"/>
                </a:lnTo>
                <a:lnTo>
                  <a:pt x="4818" y="1266"/>
                </a:lnTo>
                <a:lnTo>
                  <a:pt x="4915" y="1533"/>
                </a:lnTo>
                <a:lnTo>
                  <a:pt x="4794" y="1582"/>
                </a:lnTo>
                <a:lnTo>
                  <a:pt x="4502" y="1679"/>
                </a:lnTo>
                <a:lnTo>
                  <a:pt x="4356" y="1728"/>
                </a:lnTo>
                <a:lnTo>
                  <a:pt x="4234" y="1825"/>
                </a:lnTo>
                <a:lnTo>
                  <a:pt x="4210" y="1850"/>
                </a:lnTo>
                <a:lnTo>
                  <a:pt x="4210" y="1874"/>
                </a:lnTo>
                <a:lnTo>
                  <a:pt x="4210" y="1898"/>
                </a:lnTo>
                <a:lnTo>
                  <a:pt x="4234" y="1898"/>
                </a:lnTo>
                <a:lnTo>
                  <a:pt x="4404" y="1947"/>
                </a:lnTo>
                <a:lnTo>
                  <a:pt x="4550" y="1923"/>
                </a:lnTo>
                <a:lnTo>
                  <a:pt x="4696" y="1898"/>
                </a:lnTo>
                <a:lnTo>
                  <a:pt x="4867" y="1874"/>
                </a:lnTo>
                <a:lnTo>
                  <a:pt x="4964" y="1850"/>
                </a:lnTo>
                <a:lnTo>
                  <a:pt x="4988" y="2069"/>
                </a:lnTo>
                <a:lnTo>
                  <a:pt x="4891" y="2093"/>
                </a:lnTo>
                <a:lnTo>
                  <a:pt x="4696" y="2142"/>
                </a:lnTo>
                <a:lnTo>
                  <a:pt x="4526" y="2190"/>
                </a:lnTo>
                <a:lnTo>
                  <a:pt x="4331" y="2263"/>
                </a:lnTo>
                <a:lnTo>
                  <a:pt x="4137" y="2336"/>
                </a:lnTo>
                <a:lnTo>
                  <a:pt x="4112" y="2361"/>
                </a:lnTo>
                <a:lnTo>
                  <a:pt x="4137" y="2385"/>
                </a:lnTo>
                <a:lnTo>
                  <a:pt x="4283" y="2385"/>
                </a:lnTo>
                <a:lnTo>
                  <a:pt x="4404" y="2409"/>
                </a:lnTo>
                <a:lnTo>
                  <a:pt x="4599" y="2385"/>
                </a:lnTo>
                <a:lnTo>
                  <a:pt x="4769" y="2361"/>
                </a:lnTo>
                <a:lnTo>
                  <a:pt x="4988" y="2336"/>
                </a:lnTo>
                <a:lnTo>
                  <a:pt x="4988" y="2434"/>
                </a:lnTo>
                <a:lnTo>
                  <a:pt x="4940" y="2604"/>
                </a:lnTo>
                <a:lnTo>
                  <a:pt x="4891" y="2750"/>
                </a:lnTo>
                <a:lnTo>
                  <a:pt x="4794" y="2726"/>
                </a:lnTo>
                <a:lnTo>
                  <a:pt x="4696" y="2726"/>
                </a:lnTo>
                <a:lnTo>
                  <a:pt x="4502" y="2750"/>
                </a:lnTo>
                <a:lnTo>
                  <a:pt x="4258" y="2750"/>
                </a:lnTo>
                <a:lnTo>
                  <a:pt x="4137" y="2774"/>
                </a:lnTo>
                <a:lnTo>
                  <a:pt x="4015" y="2847"/>
                </a:lnTo>
                <a:lnTo>
                  <a:pt x="4015" y="2872"/>
                </a:lnTo>
                <a:lnTo>
                  <a:pt x="4112" y="2945"/>
                </a:lnTo>
                <a:lnTo>
                  <a:pt x="4210" y="2993"/>
                </a:lnTo>
                <a:lnTo>
                  <a:pt x="4429" y="2993"/>
                </a:lnTo>
                <a:lnTo>
                  <a:pt x="4599" y="3018"/>
                </a:lnTo>
                <a:lnTo>
                  <a:pt x="4745" y="3018"/>
                </a:lnTo>
                <a:lnTo>
                  <a:pt x="4623" y="3164"/>
                </a:lnTo>
                <a:lnTo>
                  <a:pt x="4502" y="3310"/>
                </a:lnTo>
                <a:lnTo>
                  <a:pt x="4453" y="3285"/>
                </a:lnTo>
                <a:lnTo>
                  <a:pt x="4283" y="3237"/>
                </a:lnTo>
                <a:lnTo>
                  <a:pt x="4112" y="3212"/>
                </a:lnTo>
                <a:lnTo>
                  <a:pt x="3918" y="3212"/>
                </a:lnTo>
                <a:lnTo>
                  <a:pt x="3747" y="3237"/>
                </a:lnTo>
                <a:lnTo>
                  <a:pt x="3723" y="3237"/>
                </a:lnTo>
                <a:lnTo>
                  <a:pt x="3723" y="3261"/>
                </a:lnTo>
                <a:lnTo>
                  <a:pt x="3747" y="3310"/>
                </a:lnTo>
                <a:lnTo>
                  <a:pt x="3966" y="3407"/>
                </a:lnTo>
                <a:lnTo>
                  <a:pt x="4210" y="3480"/>
                </a:lnTo>
                <a:lnTo>
                  <a:pt x="3991" y="3529"/>
                </a:lnTo>
                <a:lnTo>
                  <a:pt x="3796" y="3553"/>
                </a:lnTo>
                <a:lnTo>
                  <a:pt x="3553" y="3553"/>
                </a:lnTo>
                <a:lnTo>
                  <a:pt x="3334" y="3504"/>
                </a:lnTo>
                <a:lnTo>
                  <a:pt x="3090" y="3407"/>
                </a:lnTo>
                <a:lnTo>
                  <a:pt x="2896" y="3285"/>
                </a:lnTo>
                <a:lnTo>
                  <a:pt x="2701" y="3115"/>
                </a:lnTo>
                <a:lnTo>
                  <a:pt x="2555" y="2945"/>
                </a:lnTo>
                <a:lnTo>
                  <a:pt x="2433" y="2726"/>
                </a:lnTo>
                <a:lnTo>
                  <a:pt x="2360" y="2507"/>
                </a:lnTo>
                <a:lnTo>
                  <a:pt x="2312" y="2288"/>
                </a:lnTo>
                <a:lnTo>
                  <a:pt x="2312" y="2020"/>
                </a:lnTo>
                <a:lnTo>
                  <a:pt x="2336" y="1874"/>
                </a:lnTo>
                <a:lnTo>
                  <a:pt x="2360" y="1704"/>
                </a:lnTo>
                <a:lnTo>
                  <a:pt x="2409" y="1558"/>
                </a:lnTo>
                <a:lnTo>
                  <a:pt x="2482" y="1412"/>
                </a:lnTo>
                <a:lnTo>
                  <a:pt x="2677" y="1120"/>
                </a:lnTo>
                <a:lnTo>
                  <a:pt x="2871" y="876"/>
                </a:lnTo>
                <a:lnTo>
                  <a:pt x="3017" y="755"/>
                </a:lnTo>
                <a:lnTo>
                  <a:pt x="3139" y="682"/>
                </a:lnTo>
                <a:lnTo>
                  <a:pt x="3261" y="633"/>
                </a:lnTo>
                <a:lnTo>
                  <a:pt x="3407" y="584"/>
                </a:lnTo>
                <a:close/>
                <a:moveTo>
                  <a:pt x="1898" y="7860"/>
                </a:moveTo>
                <a:lnTo>
                  <a:pt x="2020" y="7933"/>
                </a:lnTo>
                <a:lnTo>
                  <a:pt x="1995" y="8200"/>
                </a:lnTo>
                <a:lnTo>
                  <a:pt x="1995" y="8444"/>
                </a:lnTo>
                <a:lnTo>
                  <a:pt x="1971" y="8979"/>
                </a:lnTo>
                <a:lnTo>
                  <a:pt x="1971" y="9149"/>
                </a:lnTo>
                <a:lnTo>
                  <a:pt x="1922" y="9344"/>
                </a:lnTo>
                <a:lnTo>
                  <a:pt x="1801" y="9685"/>
                </a:lnTo>
                <a:lnTo>
                  <a:pt x="1655" y="10050"/>
                </a:lnTo>
                <a:lnTo>
                  <a:pt x="1509" y="10390"/>
                </a:lnTo>
                <a:lnTo>
                  <a:pt x="1436" y="10658"/>
                </a:lnTo>
                <a:lnTo>
                  <a:pt x="1363" y="10926"/>
                </a:lnTo>
                <a:lnTo>
                  <a:pt x="1314" y="10707"/>
                </a:lnTo>
                <a:lnTo>
                  <a:pt x="1265" y="10536"/>
                </a:lnTo>
                <a:lnTo>
                  <a:pt x="1241" y="10512"/>
                </a:lnTo>
                <a:lnTo>
                  <a:pt x="1290" y="10463"/>
                </a:lnTo>
                <a:lnTo>
                  <a:pt x="1314" y="10390"/>
                </a:lnTo>
                <a:lnTo>
                  <a:pt x="1363" y="9733"/>
                </a:lnTo>
                <a:lnTo>
                  <a:pt x="1460" y="9076"/>
                </a:lnTo>
                <a:lnTo>
                  <a:pt x="1533" y="8760"/>
                </a:lnTo>
                <a:lnTo>
                  <a:pt x="1606" y="8444"/>
                </a:lnTo>
                <a:lnTo>
                  <a:pt x="1728" y="8152"/>
                </a:lnTo>
                <a:lnTo>
                  <a:pt x="1898" y="7860"/>
                </a:lnTo>
                <a:close/>
                <a:moveTo>
                  <a:pt x="5499" y="7860"/>
                </a:moveTo>
                <a:lnTo>
                  <a:pt x="5670" y="8152"/>
                </a:lnTo>
                <a:lnTo>
                  <a:pt x="5791" y="8444"/>
                </a:lnTo>
                <a:lnTo>
                  <a:pt x="5864" y="8760"/>
                </a:lnTo>
                <a:lnTo>
                  <a:pt x="5937" y="9076"/>
                </a:lnTo>
                <a:lnTo>
                  <a:pt x="6010" y="9733"/>
                </a:lnTo>
                <a:lnTo>
                  <a:pt x="6083" y="10390"/>
                </a:lnTo>
                <a:lnTo>
                  <a:pt x="6107" y="10463"/>
                </a:lnTo>
                <a:lnTo>
                  <a:pt x="6156" y="10512"/>
                </a:lnTo>
                <a:lnTo>
                  <a:pt x="6132" y="10536"/>
                </a:lnTo>
                <a:lnTo>
                  <a:pt x="6083" y="10707"/>
                </a:lnTo>
                <a:lnTo>
                  <a:pt x="6034" y="10926"/>
                </a:lnTo>
                <a:lnTo>
                  <a:pt x="5961" y="10658"/>
                </a:lnTo>
                <a:lnTo>
                  <a:pt x="5889" y="10390"/>
                </a:lnTo>
                <a:lnTo>
                  <a:pt x="5743" y="10050"/>
                </a:lnTo>
                <a:lnTo>
                  <a:pt x="5597" y="9685"/>
                </a:lnTo>
                <a:lnTo>
                  <a:pt x="5475" y="9344"/>
                </a:lnTo>
                <a:lnTo>
                  <a:pt x="5426" y="9149"/>
                </a:lnTo>
                <a:lnTo>
                  <a:pt x="5426" y="8979"/>
                </a:lnTo>
                <a:lnTo>
                  <a:pt x="5402" y="8444"/>
                </a:lnTo>
                <a:lnTo>
                  <a:pt x="5402" y="8200"/>
                </a:lnTo>
                <a:lnTo>
                  <a:pt x="5378" y="7933"/>
                </a:lnTo>
                <a:lnTo>
                  <a:pt x="5499" y="7860"/>
                </a:lnTo>
                <a:close/>
                <a:moveTo>
                  <a:pt x="3869" y="4623"/>
                </a:moveTo>
                <a:lnTo>
                  <a:pt x="4161" y="4672"/>
                </a:lnTo>
                <a:lnTo>
                  <a:pt x="4453" y="4721"/>
                </a:lnTo>
                <a:lnTo>
                  <a:pt x="4380" y="4769"/>
                </a:lnTo>
                <a:lnTo>
                  <a:pt x="4283" y="4842"/>
                </a:lnTo>
                <a:lnTo>
                  <a:pt x="4283" y="4867"/>
                </a:lnTo>
                <a:lnTo>
                  <a:pt x="4307" y="4891"/>
                </a:lnTo>
                <a:lnTo>
                  <a:pt x="4696" y="4842"/>
                </a:lnTo>
                <a:lnTo>
                  <a:pt x="4842" y="4842"/>
                </a:lnTo>
                <a:lnTo>
                  <a:pt x="4915" y="4867"/>
                </a:lnTo>
                <a:lnTo>
                  <a:pt x="4818" y="4891"/>
                </a:lnTo>
                <a:lnTo>
                  <a:pt x="4696" y="4940"/>
                </a:lnTo>
                <a:lnTo>
                  <a:pt x="4599" y="4988"/>
                </a:lnTo>
                <a:lnTo>
                  <a:pt x="4550" y="5086"/>
                </a:lnTo>
                <a:lnTo>
                  <a:pt x="4550" y="5110"/>
                </a:lnTo>
                <a:lnTo>
                  <a:pt x="4575" y="5110"/>
                </a:lnTo>
                <a:lnTo>
                  <a:pt x="4818" y="5037"/>
                </a:lnTo>
                <a:lnTo>
                  <a:pt x="4964" y="5013"/>
                </a:lnTo>
                <a:lnTo>
                  <a:pt x="5086" y="4988"/>
                </a:lnTo>
                <a:lnTo>
                  <a:pt x="5159" y="4988"/>
                </a:lnTo>
                <a:lnTo>
                  <a:pt x="5329" y="5110"/>
                </a:lnTo>
                <a:lnTo>
                  <a:pt x="5086" y="5134"/>
                </a:lnTo>
                <a:lnTo>
                  <a:pt x="4964" y="5183"/>
                </a:lnTo>
                <a:lnTo>
                  <a:pt x="4867" y="5232"/>
                </a:lnTo>
                <a:lnTo>
                  <a:pt x="4867" y="5280"/>
                </a:lnTo>
                <a:lnTo>
                  <a:pt x="4867" y="5305"/>
                </a:lnTo>
                <a:lnTo>
                  <a:pt x="4988" y="5353"/>
                </a:lnTo>
                <a:lnTo>
                  <a:pt x="5110" y="5353"/>
                </a:lnTo>
                <a:lnTo>
                  <a:pt x="5378" y="5329"/>
                </a:lnTo>
                <a:lnTo>
                  <a:pt x="5548" y="5305"/>
                </a:lnTo>
                <a:lnTo>
                  <a:pt x="5694" y="5451"/>
                </a:lnTo>
                <a:lnTo>
                  <a:pt x="5572" y="5475"/>
                </a:lnTo>
                <a:lnTo>
                  <a:pt x="5378" y="5524"/>
                </a:lnTo>
                <a:lnTo>
                  <a:pt x="5305" y="5548"/>
                </a:lnTo>
                <a:lnTo>
                  <a:pt x="5232" y="5597"/>
                </a:lnTo>
                <a:lnTo>
                  <a:pt x="5232" y="5621"/>
                </a:lnTo>
                <a:lnTo>
                  <a:pt x="5232" y="5645"/>
                </a:lnTo>
                <a:lnTo>
                  <a:pt x="5402" y="5621"/>
                </a:lnTo>
                <a:lnTo>
                  <a:pt x="5572" y="5621"/>
                </a:lnTo>
                <a:lnTo>
                  <a:pt x="5791" y="5572"/>
                </a:lnTo>
                <a:lnTo>
                  <a:pt x="5889" y="5718"/>
                </a:lnTo>
                <a:lnTo>
                  <a:pt x="5840" y="5718"/>
                </a:lnTo>
                <a:lnTo>
                  <a:pt x="5621" y="5743"/>
                </a:lnTo>
                <a:lnTo>
                  <a:pt x="5499" y="5791"/>
                </a:lnTo>
                <a:lnTo>
                  <a:pt x="5426" y="5840"/>
                </a:lnTo>
                <a:lnTo>
                  <a:pt x="5426" y="5889"/>
                </a:lnTo>
                <a:lnTo>
                  <a:pt x="5524" y="5913"/>
                </a:lnTo>
                <a:lnTo>
                  <a:pt x="5621" y="5913"/>
                </a:lnTo>
                <a:lnTo>
                  <a:pt x="5791" y="5889"/>
                </a:lnTo>
                <a:lnTo>
                  <a:pt x="6010" y="5889"/>
                </a:lnTo>
                <a:lnTo>
                  <a:pt x="6107" y="6083"/>
                </a:lnTo>
                <a:lnTo>
                  <a:pt x="5937" y="6132"/>
                </a:lnTo>
                <a:lnTo>
                  <a:pt x="5840" y="6181"/>
                </a:lnTo>
                <a:lnTo>
                  <a:pt x="5767" y="6229"/>
                </a:lnTo>
                <a:lnTo>
                  <a:pt x="5864" y="6254"/>
                </a:lnTo>
                <a:lnTo>
                  <a:pt x="5986" y="6254"/>
                </a:lnTo>
                <a:lnTo>
                  <a:pt x="6205" y="6229"/>
                </a:lnTo>
                <a:lnTo>
                  <a:pt x="6302" y="6448"/>
                </a:lnTo>
                <a:lnTo>
                  <a:pt x="6253" y="6473"/>
                </a:lnTo>
                <a:lnTo>
                  <a:pt x="6083" y="6521"/>
                </a:lnTo>
                <a:lnTo>
                  <a:pt x="5937" y="6619"/>
                </a:lnTo>
                <a:lnTo>
                  <a:pt x="5937" y="6643"/>
                </a:lnTo>
                <a:lnTo>
                  <a:pt x="6083" y="6643"/>
                </a:lnTo>
                <a:lnTo>
                  <a:pt x="6229" y="6619"/>
                </a:lnTo>
                <a:lnTo>
                  <a:pt x="6351" y="6594"/>
                </a:lnTo>
                <a:lnTo>
                  <a:pt x="6448" y="6813"/>
                </a:lnTo>
                <a:lnTo>
                  <a:pt x="6448" y="6838"/>
                </a:lnTo>
                <a:lnTo>
                  <a:pt x="6375" y="6862"/>
                </a:lnTo>
                <a:lnTo>
                  <a:pt x="6229" y="6935"/>
                </a:lnTo>
                <a:lnTo>
                  <a:pt x="6107" y="7008"/>
                </a:lnTo>
                <a:lnTo>
                  <a:pt x="6107" y="7032"/>
                </a:lnTo>
                <a:lnTo>
                  <a:pt x="6132" y="7057"/>
                </a:lnTo>
                <a:lnTo>
                  <a:pt x="6399" y="7008"/>
                </a:lnTo>
                <a:lnTo>
                  <a:pt x="6497" y="6984"/>
                </a:lnTo>
                <a:lnTo>
                  <a:pt x="6545" y="7130"/>
                </a:lnTo>
                <a:lnTo>
                  <a:pt x="6472" y="7154"/>
                </a:lnTo>
                <a:lnTo>
                  <a:pt x="6302" y="7178"/>
                </a:lnTo>
                <a:lnTo>
                  <a:pt x="6205" y="7203"/>
                </a:lnTo>
                <a:lnTo>
                  <a:pt x="6132" y="7227"/>
                </a:lnTo>
                <a:lnTo>
                  <a:pt x="6107" y="7276"/>
                </a:lnTo>
                <a:lnTo>
                  <a:pt x="6083" y="7300"/>
                </a:lnTo>
                <a:lnTo>
                  <a:pt x="6107" y="7349"/>
                </a:lnTo>
                <a:lnTo>
                  <a:pt x="6132" y="7373"/>
                </a:lnTo>
                <a:lnTo>
                  <a:pt x="6205" y="7422"/>
                </a:lnTo>
                <a:lnTo>
                  <a:pt x="6278" y="7422"/>
                </a:lnTo>
                <a:lnTo>
                  <a:pt x="6424" y="7397"/>
                </a:lnTo>
                <a:lnTo>
                  <a:pt x="6618" y="7397"/>
                </a:lnTo>
                <a:lnTo>
                  <a:pt x="6667" y="7519"/>
                </a:lnTo>
                <a:lnTo>
                  <a:pt x="6424" y="7592"/>
                </a:lnTo>
                <a:lnTo>
                  <a:pt x="6278" y="7641"/>
                </a:lnTo>
                <a:lnTo>
                  <a:pt x="6253" y="7665"/>
                </a:lnTo>
                <a:lnTo>
                  <a:pt x="6278" y="7689"/>
                </a:lnTo>
                <a:lnTo>
                  <a:pt x="6375" y="7714"/>
                </a:lnTo>
                <a:lnTo>
                  <a:pt x="6472" y="7738"/>
                </a:lnTo>
                <a:lnTo>
                  <a:pt x="6667" y="7714"/>
                </a:lnTo>
                <a:lnTo>
                  <a:pt x="6716" y="7714"/>
                </a:lnTo>
                <a:lnTo>
                  <a:pt x="6740" y="7860"/>
                </a:lnTo>
                <a:lnTo>
                  <a:pt x="6667" y="7884"/>
                </a:lnTo>
                <a:lnTo>
                  <a:pt x="6570" y="7933"/>
                </a:lnTo>
                <a:lnTo>
                  <a:pt x="6448" y="7981"/>
                </a:lnTo>
                <a:lnTo>
                  <a:pt x="6424" y="8030"/>
                </a:lnTo>
                <a:lnTo>
                  <a:pt x="6448" y="8030"/>
                </a:lnTo>
                <a:lnTo>
                  <a:pt x="6545" y="8079"/>
                </a:lnTo>
                <a:lnTo>
                  <a:pt x="6691" y="8079"/>
                </a:lnTo>
                <a:lnTo>
                  <a:pt x="6789" y="8054"/>
                </a:lnTo>
                <a:lnTo>
                  <a:pt x="6813" y="8249"/>
                </a:lnTo>
                <a:lnTo>
                  <a:pt x="6740" y="8249"/>
                </a:lnTo>
                <a:lnTo>
                  <a:pt x="6570" y="8298"/>
                </a:lnTo>
                <a:lnTo>
                  <a:pt x="6424" y="8371"/>
                </a:lnTo>
                <a:lnTo>
                  <a:pt x="6399" y="8395"/>
                </a:lnTo>
                <a:lnTo>
                  <a:pt x="6424" y="8419"/>
                </a:lnTo>
                <a:lnTo>
                  <a:pt x="6472" y="8444"/>
                </a:lnTo>
                <a:lnTo>
                  <a:pt x="6545" y="8468"/>
                </a:lnTo>
                <a:lnTo>
                  <a:pt x="6837" y="8468"/>
                </a:lnTo>
                <a:lnTo>
                  <a:pt x="6862" y="8638"/>
                </a:lnTo>
                <a:lnTo>
                  <a:pt x="6764" y="8663"/>
                </a:lnTo>
                <a:lnTo>
                  <a:pt x="6667" y="8711"/>
                </a:lnTo>
                <a:lnTo>
                  <a:pt x="6570" y="8784"/>
                </a:lnTo>
                <a:lnTo>
                  <a:pt x="6570" y="8809"/>
                </a:lnTo>
                <a:lnTo>
                  <a:pt x="6886" y="8809"/>
                </a:lnTo>
                <a:lnTo>
                  <a:pt x="6910" y="9052"/>
                </a:lnTo>
                <a:lnTo>
                  <a:pt x="6764" y="9101"/>
                </a:lnTo>
                <a:lnTo>
                  <a:pt x="6691" y="9125"/>
                </a:lnTo>
                <a:lnTo>
                  <a:pt x="6618" y="9174"/>
                </a:lnTo>
                <a:lnTo>
                  <a:pt x="6618" y="9198"/>
                </a:lnTo>
                <a:lnTo>
                  <a:pt x="6667" y="9222"/>
                </a:lnTo>
                <a:lnTo>
                  <a:pt x="6691" y="9222"/>
                </a:lnTo>
                <a:lnTo>
                  <a:pt x="6789" y="9247"/>
                </a:lnTo>
                <a:lnTo>
                  <a:pt x="6910" y="9222"/>
                </a:lnTo>
                <a:lnTo>
                  <a:pt x="6910" y="9466"/>
                </a:lnTo>
                <a:lnTo>
                  <a:pt x="6570" y="9587"/>
                </a:lnTo>
                <a:lnTo>
                  <a:pt x="6545" y="9612"/>
                </a:lnTo>
                <a:lnTo>
                  <a:pt x="6545" y="9636"/>
                </a:lnTo>
                <a:lnTo>
                  <a:pt x="6594" y="9685"/>
                </a:lnTo>
                <a:lnTo>
                  <a:pt x="6764" y="9709"/>
                </a:lnTo>
                <a:lnTo>
                  <a:pt x="6910" y="9709"/>
                </a:lnTo>
                <a:lnTo>
                  <a:pt x="6910" y="9831"/>
                </a:lnTo>
                <a:lnTo>
                  <a:pt x="6813" y="9855"/>
                </a:lnTo>
                <a:lnTo>
                  <a:pt x="6667" y="9928"/>
                </a:lnTo>
                <a:lnTo>
                  <a:pt x="6643" y="9952"/>
                </a:lnTo>
                <a:lnTo>
                  <a:pt x="6643" y="10001"/>
                </a:lnTo>
                <a:lnTo>
                  <a:pt x="6667" y="10025"/>
                </a:lnTo>
                <a:lnTo>
                  <a:pt x="6716" y="10050"/>
                </a:lnTo>
                <a:lnTo>
                  <a:pt x="6910" y="10074"/>
                </a:lnTo>
                <a:lnTo>
                  <a:pt x="6886" y="10293"/>
                </a:lnTo>
                <a:lnTo>
                  <a:pt x="6789" y="10293"/>
                </a:lnTo>
                <a:lnTo>
                  <a:pt x="6691" y="10317"/>
                </a:lnTo>
                <a:lnTo>
                  <a:pt x="6667" y="10342"/>
                </a:lnTo>
                <a:lnTo>
                  <a:pt x="6667" y="10366"/>
                </a:lnTo>
                <a:lnTo>
                  <a:pt x="6667" y="10390"/>
                </a:lnTo>
                <a:lnTo>
                  <a:pt x="6691" y="10415"/>
                </a:lnTo>
                <a:lnTo>
                  <a:pt x="6789" y="10439"/>
                </a:lnTo>
                <a:lnTo>
                  <a:pt x="6862" y="10439"/>
                </a:lnTo>
                <a:lnTo>
                  <a:pt x="6837" y="10682"/>
                </a:lnTo>
                <a:lnTo>
                  <a:pt x="6813" y="10658"/>
                </a:lnTo>
                <a:lnTo>
                  <a:pt x="6764" y="10658"/>
                </a:lnTo>
                <a:lnTo>
                  <a:pt x="6764" y="10682"/>
                </a:lnTo>
                <a:lnTo>
                  <a:pt x="6740" y="10682"/>
                </a:lnTo>
                <a:lnTo>
                  <a:pt x="6764" y="10755"/>
                </a:lnTo>
                <a:lnTo>
                  <a:pt x="6813" y="10804"/>
                </a:lnTo>
                <a:lnTo>
                  <a:pt x="6813" y="10828"/>
                </a:lnTo>
                <a:lnTo>
                  <a:pt x="6813" y="10926"/>
                </a:lnTo>
                <a:lnTo>
                  <a:pt x="6837" y="10974"/>
                </a:lnTo>
                <a:lnTo>
                  <a:pt x="6862" y="11047"/>
                </a:lnTo>
                <a:lnTo>
                  <a:pt x="6910" y="11096"/>
                </a:lnTo>
                <a:lnTo>
                  <a:pt x="6935" y="11339"/>
                </a:lnTo>
                <a:lnTo>
                  <a:pt x="6935" y="11461"/>
                </a:lnTo>
                <a:lnTo>
                  <a:pt x="6886" y="11583"/>
                </a:lnTo>
                <a:lnTo>
                  <a:pt x="6837" y="11656"/>
                </a:lnTo>
                <a:lnTo>
                  <a:pt x="6740" y="11729"/>
                </a:lnTo>
                <a:lnTo>
                  <a:pt x="6643" y="11801"/>
                </a:lnTo>
                <a:lnTo>
                  <a:pt x="6594" y="11801"/>
                </a:lnTo>
                <a:lnTo>
                  <a:pt x="6570" y="11753"/>
                </a:lnTo>
                <a:lnTo>
                  <a:pt x="6521" y="11656"/>
                </a:lnTo>
                <a:lnTo>
                  <a:pt x="6472" y="11534"/>
                </a:lnTo>
                <a:lnTo>
                  <a:pt x="6424" y="11266"/>
                </a:lnTo>
                <a:lnTo>
                  <a:pt x="6448" y="10999"/>
                </a:lnTo>
                <a:lnTo>
                  <a:pt x="6472" y="10853"/>
                </a:lnTo>
                <a:lnTo>
                  <a:pt x="6521" y="10755"/>
                </a:lnTo>
                <a:lnTo>
                  <a:pt x="6521" y="10658"/>
                </a:lnTo>
                <a:lnTo>
                  <a:pt x="6521" y="10585"/>
                </a:lnTo>
                <a:lnTo>
                  <a:pt x="6472" y="10512"/>
                </a:lnTo>
                <a:lnTo>
                  <a:pt x="6424" y="10463"/>
                </a:lnTo>
                <a:lnTo>
                  <a:pt x="6424" y="10390"/>
                </a:lnTo>
                <a:lnTo>
                  <a:pt x="6448" y="10025"/>
                </a:lnTo>
                <a:lnTo>
                  <a:pt x="6448" y="9660"/>
                </a:lnTo>
                <a:lnTo>
                  <a:pt x="6399" y="9271"/>
                </a:lnTo>
                <a:lnTo>
                  <a:pt x="6326" y="8906"/>
                </a:lnTo>
                <a:lnTo>
                  <a:pt x="6253" y="8541"/>
                </a:lnTo>
                <a:lnTo>
                  <a:pt x="6132" y="8200"/>
                </a:lnTo>
                <a:lnTo>
                  <a:pt x="5961" y="7860"/>
                </a:lnTo>
                <a:lnTo>
                  <a:pt x="5791" y="7568"/>
                </a:lnTo>
                <a:lnTo>
                  <a:pt x="5767" y="7543"/>
                </a:lnTo>
                <a:lnTo>
                  <a:pt x="5864" y="7300"/>
                </a:lnTo>
                <a:lnTo>
                  <a:pt x="5937" y="7081"/>
                </a:lnTo>
                <a:lnTo>
                  <a:pt x="5937" y="6935"/>
                </a:lnTo>
                <a:lnTo>
                  <a:pt x="5937" y="6789"/>
                </a:lnTo>
                <a:lnTo>
                  <a:pt x="5889" y="6619"/>
                </a:lnTo>
                <a:lnTo>
                  <a:pt x="5840" y="6473"/>
                </a:lnTo>
                <a:lnTo>
                  <a:pt x="5767" y="6327"/>
                </a:lnTo>
                <a:lnTo>
                  <a:pt x="5670" y="6229"/>
                </a:lnTo>
                <a:lnTo>
                  <a:pt x="5597" y="6205"/>
                </a:lnTo>
                <a:lnTo>
                  <a:pt x="5524" y="6181"/>
                </a:lnTo>
                <a:lnTo>
                  <a:pt x="5451" y="6181"/>
                </a:lnTo>
                <a:lnTo>
                  <a:pt x="5378" y="6205"/>
                </a:lnTo>
                <a:lnTo>
                  <a:pt x="5305" y="6254"/>
                </a:lnTo>
                <a:lnTo>
                  <a:pt x="5280" y="6327"/>
                </a:lnTo>
                <a:lnTo>
                  <a:pt x="5280" y="6400"/>
                </a:lnTo>
                <a:lnTo>
                  <a:pt x="5305" y="6473"/>
                </a:lnTo>
                <a:lnTo>
                  <a:pt x="5426" y="6570"/>
                </a:lnTo>
                <a:lnTo>
                  <a:pt x="5475" y="6643"/>
                </a:lnTo>
                <a:lnTo>
                  <a:pt x="5524" y="6716"/>
                </a:lnTo>
                <a:lnTo>
                  <a:pt x="5524" y="6886"/>
                </a:lnTo>
                <a:lnTo>
                  <a:pt x="5499" y="7057"/>
                </a:lnTo>
                <a:lnTo>
                  <a:pt x="5451" y="7227"/>
                </a:lnTo>
                <a:lnTo>
                  <a:pt x="5353" y="7373"/>
                </a:lnTo>
                <a:lnTo>
                  <a:pt x="5305" y="7446"/>
                </a:lnTo>
                <a:lnTo>
                  <a:pt x="5256" y="7519"/>
                </a:lnTo>
                <a:lnTo>
                  <a:pt x="5183" y="7543"/>
                </a:lnTo>
                <a:lnTo>
                  <a:pt x="5086" y="7568"/>
                </a:lnTo>
                <a:lnTo>
                  <a:pt x="5013" y="7592"/>
                </a:lnTo>
                <a:lnTo>
                  <a:pt x="4964" y="7616"/>
                </a:lnTo>
                <a:lnTo>
                  <a:pt x="4915" y="7665"/>
                </a:lnTo>
                <a:lnTo>
                  <a:pt x="4891" y="7738"/>
                </a:lnTo>
                <a:lnTo>
                  <a:pt x="4867" y="7811"/>
                </a:lnTo>
                <a:lnTo>
                  <a:pt x="4891" y="7860"/>
                </a:lnTo>
                <a:lnTo>
                  <a:pt x="4915" y="7933"/>
                </a:lnTo>
                <a:lnTo>
                  <a:pt x="4964" y="7981"/>
                </a:lnTo>
                <a:lnTo>
                  <a:pt x="4842" y="7981"/>
                </a:lnTo>
                <a:lnTo>
                  <a:pt x="4648" y="8006"/>
                </a:lnTo>
                <a:lnTo>
                  <a:pt x="4575" y="8054"/>
                </a:lnTo>
                <a:lnTo>
                  <a:pt x="4550" y="8079"/>
                </a:lnTo>
                <a:lnTo>
                  <a:pt x="4550" y="8103"/>
                </a:lnTo>
                <a:lnTo>
                  <a:pt x="4550" y="8152"/>
                </a:lnTo>
                <a:lnTo>
                  <a:pt x="4599" y="8176"/>
                </a:lnTo>
                <a:lnTo>
                  <a:pt x="4696" y="8225"/>
                </a:lnTo>
                <a:lnTo>
                  <a:pt x="5013" y="8225"/>
                </a:lnTo>
                <a:lnTo>
                  <a:pt x="5013" y="8346"/>
                </a:lnTo>
                <a:lnTo>
                  <a:pt x="4842" y="8371"/>
                </a:lnTo>
                <a:lnTo>
                  <a:pt x="4696" y="8395"/>
                </a:lnTo>
                <a:lnTo>
                  <a:pt x="4526" y="8419"/>
                </a:lnTo>
                <a:lnTo>
                  <a:pt x="4477" y="8468"/>
                </a:lnTo>
                <a:lnTo>
                  <a:pt x="4453" y="8517"/>
                </a:lnTo>
                <a:lnTo>
                  <a:pt x="4477" y="8565"/>
                </a:lnTo>
                <a:lnTo>
                  <a:pt x="4526" y="8590"/>
                </a:lnTo>
                <a:lnTo>
                  <a:pt x="4745" y="8638"/>
                </a:lnTo>
                <a:lnTo>
                  <a:pt x="5013" y="8638"/>
                </a:lnTo>
                <a:lnTo>
                  <a:pt x="5013" y="8687"/>
                </a:lnTo>
                <a:lnTo>
                  <a:pt x="4891" y="8711"/>
                </a:lnTo>
                <a:lnTo>
                  <a:pt x="4672" y="8736"/>
                </a:lnTo>
                <a:lnTo>
                  <a:pt x="4575" y="8760"/>
                </a:lnTo>
                <a:lnTo>
                  <a:pt x="4477" y="8809"/>
                </a:lnTo>
                <a:lnTo>
                  <a:pt x="4453" y="8833"/>
                </a:lnTo>
                <a:lnTo>
                  <a:pt x="4477" y="8882"/>
                </a:lnTo>
                <a:lnTo>
                  <a:pt x="4550" y="8906"/>
                </a:lnTo>
                <a:lnTo>
                  <a:pt x="4648" y="8930"/>
                </a:lnTo>
                <a:lnTo>
                  <a:pt x="5013" y="8930"/>
                </a:lnTo>
                <a:lnTo>
                  <a:pt x="5013" y="9028"/>
                </a:lnTo>
                <a:lnTo>
                  <a:pt x="4794" y="9052"/>
                </a:lnTo>
                <a:lnTo>
                  <a:pt x="4623" y="9076"/>
                </a:lnTo>
                <a:lnTo>
                  <a:pt x="4550" y="9125"/>
                </a:lnTo>
                <a:lnTo>
                  <a:pt x="4550" y="9149"/>
                </a:lnTo>
                <a:lnTo>
                  <a:pt x="4550" y="9198"/>
                </a:lnTo>
                <a:lnTo>
                  <a:pt x="4599" y="9247"/>
                </a:lnTo>
                <a:lnTo>
                  <a:pt x="4696" y="9271"/>
                </a:lnTo>
                <a:lnTo>
                  <a:pt x="5037" y="9271"/>
                </a:lnTo>
                <a:lnTo>
                  <a:pt x="5061" y="9344"/>
                </a:lnTo>
                <a:lnTo>
                  <a:pt x="5013" y="9344"/>
                </a:lnTo>
                <a:lnTo>
                  <a:pt x="4794" y="9393"/>
                </a:lnTo>
                <a:lnTo>
                  <a:pt x="4623" y="9490"/>
                </a:lnTo>
                <a:lnTo>
                  <a:pt x="4599" y="9514"/>
                </a:lnTo>
                <a:lnTo>
                  <a:pt x="4623" y="9539"/>
                </a:lnTo>
                <a:lnTo>
                  <a:pt x="4818" y="9563"/>
                </a:lnTo>
                <a:lnTo>
                  <a:pt x="5037" y="9539"/>
                </a:lnTo>
                <a:lnTo>
                  <a:pt x="5110" y="9539"/>
                </a:lnTo>
                <a:lnTo>
                  <a:pt x="5134" y="9587"/>
                </a:lnTo>
                <a:lnTo>
                  <a:pt x="5037" y="9612"/>
                </a:lnTo>
                <a:lnTo>
                  <a:pt x="4940" y="9612"/>
                </a:lnTo>
                <a:lnTo>
                  <a:pt x="4794" y="9660"/>
                </a:lnTo>
                <a:lnTo>
                  <a:pt x="4745" y="9709"/>
                </a:lnTo>
                <a:lnTo>
                  <a:pt x="4696" y="9758"/>
                </a:lnTo>
                <a:lnTo>
                  <a:pt x="4696" y="9806"/>
                </a:lnTo>
                <a:lnTo>
                  <a:pt x="4721" y="9855"/>
                </a:lnTo>
                <a:lnTo>
                  <a:pt x="4794" y="9879"/>
                </a:lnTo>
                <a:lnTo>
                  <a:pt x="4964" y="9879"/>
                </a:lnTo>
                <a:lnTo>
                  <a:pt x="5086" y="9855"/>
                </a:lnTo>
                <a:lnTo>
                  <a:pt x="5207" y="9831"/>
                </a:lnTo>
                <a:lnTo>
                  <a:pt x="5256" y="9904"/>
                </a:lnTo>
                <a:lnTo>
                  <a:pt x="5134" y="9928"/>
                </a:lnTo>
                <a:lnTo>
                  <a:pt x="5013" y="9977"/>
                </a:lnTo>
                <a:lnTo>
                  <a:pt x="4915" y="10074"/>
                </a:lnTo>
                <a:lnTo>
                  <a:pt x="4915" y="10098"/>
                </a:lnTo>
                <a:lnTo>
                  <a:pt x="5037" y="10171"/>
                </a:lnTo>
                <a:lnTo>
                  <a:pt x="5159" y="10171"/>
                </a:lnTo>
                <a:lnTo>
                  <a:pt x="5329" y="10147"/>
                </a:lnTo>
                <a:lnTo>
                  <a:pt x="5402" y="10317"/>
                </a:lnTo>
                <a:lnTo>
                  <a:pt x="5329" y="10342"/>
                </a:lnTo>
                <a:lnTo>
                  <a:pt x="5207" y="10390"/>
                </a:lnTo>
                <a:lnTo>
                  <a:pt x="5086" y="10415"/>
                </a:lnTo>
                <a:lnTo>
                  <a:pt x="5086" y="10439"/>
                </a:lnTo>
                <a:lnTo>
                  <a:pt x="5207" y="10463"/>
                </a:lnTo>
                <a:lnTo>
                  <a:pt x="5305" y="10488"/>
                </a:lnTo>
                <a:lnTo>
                  <a:pt x="5475" y="10488"/>
                </a:lnTo>
                <a:lnTo>
                  <a:pt x="5524" y="10658"/>
                </a:lnTo>
                <a:lnTo>
                  <a:pt x="5378" y="10707"/>
                </a:lnTo>
                <a:lnTo>
                  <a:pt x="5232" y="10755"/>
                </a:lnTo>
                <a:lnTo>
                  <a:pt x="5207" y="10780"/>
                </a:lnTo>
                <a:lnTo>
                  <a:pt x="5232" y="10780"/>
                </a:lnTo>
                <a:lnTo>
                  <a:pt x="5353" y="10804"/>
                </a:lnTo>
                <a:lnTo>
                  <a:pt x="5548" y="10804"/>
                </a:lnTo>
                <a:lnTo>
                  <a:pt x="5572" y="10950"/>
                </a:lnTo>
                <a:lnTo>
                  <a:pt x="5524" y="10974"/>
                </a:lnTo>
                <a:lnTo>
                  <a:pt x="5402" y="10999"/>
                </a:lnTo>
                <a:lnTo>
                  <a:pt x="5280" y="11047"/>
                </a:lnTo>
                <a:lnTo>
                  <a:pt x="5280" y="11072"/>
                </a:lnTo>
                <a:lnTo>
                  <a:pt x="5280" y="11096"/>
                </a:lnTo>
                <a:lnTo>
                  <a:pt x="5451" y="11145"/>
                </a:lnTo>
                <a:lnTo>
                  <a:pt x="5621" y="11169"/>
                </a:lnTo>
                <a:lnTo>
                  <a:pt x="5645" y="11339"/>
                </a:lnTo>
                <a:lnTo>
                  <a:pt x="5548" y="11364"/>
                </a:lnTo>
                <a:lnTo>
                  <a:pt x="5426" y="11412"/>
                </a:lnTo>
                <a:lnTo>
                  <a:pt x="5426" y="11437"/>
                </a:lnTo>
                <a:lnTo>
                  <a:pt x="5451" y="11461"/>
                </a:lnTo>
                <a:lnTo>
                  <a:pt x="5548" y="11485"/>
                </a:lnTo>
                <a:lnTo>
                  <a:pt x="5670" y="11485"/>
                </a:lnTo>
                <a:lnTo>
                  <a:pt x="5694" y="11607"/>
                </a:lnTo>
                <a:lnTo>
                  <a:pt x="5548" y="11631"/>
                </a:lnTo>
                <a:lnTo>
                  <a:pt x="5426" y="11656"/>
                </a:lnTo>
                <a:lnTo>
                  <a:pt x="5378" y="11704"/>
                </a:lnTo>
                <a:lnTo>
                  <a:pt x="5353" y="11777"/>
                </a:lnTo>
                <a:lnTo>
                  <a:pt x="5378" y="11850"/>
                </a:lnTo>
                <a:lnTo>
                  <a:pt x="5402" y="11874"/>
                </a:lnTo>
                <a:lnTo>
                  <a:pt x="5426" y="11874"/>
                </a:lnTo>
                <a:lnTo>
                  <a:pt x="5548" y="11899"/>
                </a:lnTo>
                <a:lnTo>
                  <a:pt x="5718" y="11899"/>
                </a:lnTo>
                <a:lnTo>
                  <a:pt x="5718" y="12045"/>
                </a:lnTo>
                <a:lnTo>
                  <a:pt x="5548" y="12093"/>
                </a:lnTo>
                <a:lnTo>
                  <a:pt x="5402" y="12166"/>
                </a:lnTo>
                <a:lnTo>
                  <a:pt x="5402" y="12191"/>
                </a:lnTo>
                <a:lnTo>
                  <a:pt x="5548" y="12264"/>
                </a:lnTo>
                <a:lnTo>
                  <a:pt x="5645" y="12288"/>
                </a:lnTo>
                <a:lnTo>
                  <a:pt x="5718" y="12288"/>
                </a:lnTo>
                <a:lnTo>
                  <a:pt x="5718" y="12434"/>
                </a:lnTo>
                <a:lnTo>
                  <a:pt x="5597" y="12434"/>
                </a:lnTo>
                <a:lnTo>
                  <a:pt x="5451" y="12458"/>
                </a:lnTo>
                <a:lnTo>
                  <a:pt x="5378" y="12483"/>
                </a:lnTo>
                <a:lnTo>
                  <a:pt x="5305" y="12556"/>
                </a:lnTo>
                <a:lnTo>
                  <a:pt x="5280" y="12604"/>
                </a:lnTo>
                <a:lnTo>
                  <a:pt x="5280" y="12653"/>
                </a:lnTo>
                <a:lnTo>
                  <a:pt x="5305" y="12677"/>
                </a:lnTo>
                <a:lnTo>
                  <a:pt x="5353" y="12726"/>
                </a:lnTo>
                <a:lnTo>
                  <a:pt x="5499" y="12726"/>
                </a:lnTo>
                <a:lnTo>
                  <a:pt x="5645" y="12702"/>
                </a:lnTo>
                <a:lnTo>
                  <a:pt x="5743" y="12702"/>
                </a:lnTo>
                <a:lnTo>
                  <a:pt x="5718" y="13018"/>
                </a:lnTo>
                <a:lnTo>
                  <a:pt x="5621" y="13018"/>
                </a:lnTo>
                <a:lnTo>
                  <a:pt x="5451" y="13067"/>
                </a:lnTo>
                <a:lnTo>
                  <a:pt x="5305" y="13115"/>
                </a:lnTo>
                <a:lnTo>
                  <a:pt x="5280" y="13140"/>
                </a:lnTo>
                <a:lnTo>
                  <a:pt x="5280" y="13164"/>
                </a:lnTo>
                <a:lnTo>
                  <a:pt x="5305" y="13188"/>
                </a:lnTo>
                <a:lnTo>
                  <a:pt x="5670" y="13213"/>
                </a:lnTo>
                <a:lnTo>
                  <a:pt x="5718" y="13213"/>
                </a:lnTo>
                <a:lnTo>
                  <a:pt x="5718" y="13407"/>
                </a:lnTo>
                <a:lnTo>
                  <a:pt x="5597" y="13432"/>
                </a:lnTo>
                <a:lnTo>
                  <a:pt x="5475" y="13432"/>
                </a:lnTo>
                <a:lnTo>
                  <a:pt x="5378" y="13480"/>
                </a:lnTo>
                <a:lnTo>
                  <a:pt x="5305" y="13578"/>
                </a:lnTo>
                <a:lnTo>
                  <a:pt x="5305" y="13602"/>
                </a:lnTo>
                <a:lnTo>
                  <a:pt x="5329" y="13651"/>
                </a:lnTo>
                <a:lnTo>
                  <a:pt x="5451" y="13675"/>
                </a:lnTo>
                <a:lnTo>
                  <a:pt x="5572" y="13699"/>
                </a:lnTo>
                <a:lnTo>
                  <a:pt x="5718" y="13724"/>
                </a:lnTo>
                <a:lnTo>
                  <a:pt x="5718" y="13870"/>
                </a:lnTo>
                <a:lnTo>
                  <a:pt x="5621" y="13894"/>
                </a:lnTo>
                <a:lnTo>
                  <a:pt x="5353" y="13943"/>
                </a:lnTo>
                <a:lnTo>
                  <a:pt x="5305" y="13967"/>
                </a:lnTo>
                <a:lnTo>
                  <a:pt x="5280" y="14016"/>
                </a:lnTo>
                <a:lnTo>
                  <a:pt x="5305" y="14064"/>
                </a:lnTo>
                <a:lnTo>
                  <a:pt x="5329" y="14089"/>
                </a:lnTo>
                <a:lnTo>
                  <a:pt x="5402" y="14137"/>
                </a:lnTo>
                <a:lnTo>
                  <a:pt x="5499" y="14162"/>
                </a:lnTo>
                <a:lnTo>
                  <a:pt x="5718" y="14186"/>
                </a:lnTo>
                <a:lnTo>
                  <a:pt x="5694" y="14381"/>
                </a:lnTo>
                <a:lnTo>
                  <a:pt x="5524" y="14405"/>
                </a:lnTo>
                <a:lnTo>
                  <a:pt x="5378" y="14454"/>
                </a:lnTo>
                <a:lnTo>
                  <a:pt x="5305" y="14502"/>
                </a:lnTo>
                <a:lnTo>
                  <a:pt x="5232" y="14551"/>
                </a:lnTo>
                <a:lnTo>
                  <a:pt x="5232" y="14575"/>
                </a:lnTo>
                <a:lnTo>
                  <a:pt x="5256" y="14624"/>
                </a:lnTo>
                <a:lnTo>
                  <a:pt x="5402" y="14648"/>
                </a:lnTo>
                <a:lnTo>
                  <a:pt x="5694" y="14648"/>
                </a:lnTo>
                <a:lnTo>
                  <a:pt x="5694" y="14819"/>
                </a:lnTo>
                <a:lnTo>
                  <a:pt x="5475" y="14819"/>
                </a:lnTo>
                <a:lnTo>
                  <a:pt x="5402" y="14843"/>
                </a:lnTo>
                <a:lnTo>
                  <a:pt x="5329" y="14867"/>
                </a:lnTo>
                <a:lnTo>
                  <a:pt x="5305" y="14916"/>
                </a:lnTo>
                <a:lnTo>
                  <a:pt x="5280" y="14940"/>
                </a:lnTo>
                <a:lnTo>
                  <a:pt x="5280" y="14989"/>
                </a:lnTo>
                <a:lnTo>
                  <a:pt x="5305" y="15038"/>
                </a:lnTo>
                <a:lnTo>
                  <a:pt x="5378" y="15086"/>
                </a:lnTo>
                <a:lnTo>
                  <a:pt x="5475" y="15111"/>
                </a:lnTo>
                <a:lnTo>
                  <a:pt x="5572" y="15135"/>
                </a:lnTo>
                <a:lnTo>
                  <a:pt x="5670" y="15159"/>
                </a:lnTo>
                <a:lnTo>
                  <a:pt x="5670" y="15354"/>
                </a:lnTo>
                <a:lnTo>
                  <a:pt x="5548" y="15354"/>
                </a:lnTo>
                <a:lnTo>
                  <a:pt x="5451" y="15330"/>
                </a:lnTo>
                <a:lnTo>
                  <a:pt x="5353" y="15378"/>
                </a:lnTo>
                <a:lnTo>
                  <a:pt x="5329" y="15403"/>
                </a:lnTo>
                <a:lnTo>
                  <a:pt x="5305" y="15427"/>
                </a:lnTo>
                <a:lnTo>
                  <a:pt x="5329" y="15500"/>
                </a:lnTo>
                <a:lnTo>
                  <a:pt x="5378" y="15524"/>
                </a:lnTo>
                <a:lnTo>
                  <a:pt x="5426" y="15549"/>
                </a:lnTo>
                <a:lnTo>
                  <a:pt x="5524" y="15573"/>
                </a:lnTo>
                <a:lnTo>
                  <a:pt x="5645" y="15597"/>
                </a:lnTo>
                <a:lnTo>
                  <a:pt x="5645" y="15719"/>
                </a:lnTo>
                <a:lnTo>
                  <a:pt x="5305" y="15768"/>
                </a:lnTo>
                <a:lnTo>
                  <a:pt x="5280" y="15792"/>
                </a:lnTo>
                <a:lnTo>
                  <a:pt x="5280" y="15816"/>
                </a:lnTo>
                <a:lnTo>
                  <a:pt x="5280" y="15841"/>
                </a:lnTo>
                <a:lnTo>
                  <a:pt x="5305" y="15865"/>
                </a:lnTo>
                <a:lnTo>
                  <a:pt x="5621" y="15889"/>
                </a:lnTo>
                <a:lnTo>
                  <a:pt x="5621" y="16108"/>
                </a:lnTo>
                <a:lnTo>
                  <a:pt x="5524" y="16133"/>
                </a:lnTo>
                <a:lnTo>
                  <a:pt x="5378" y="16157"/>
                </a:lnTo>
                <a:lnTo>
                  <a:pt x="5305" y="16181"/>
                </a:lnTo>
                <a:lnTo>
                  <a:pt x="5256" y="16230"/>
                </a:lnTo>
                <a:lnTo>
                  <a:pt x="5232" y="16254"/>
                </a:lnTo>
                <a:lnTo>
                  <a:pt x="5256" y="16279"/>
                </a:lnTo>
                <a:lnTo>
                  <a:pt x="5305" y="16327"/>
                </a:lnTo>
                <a:lnTo>
                  <a:pt x="5353" y="16352"/>
                </a:lnTo>
                <a:lnTo>
                  <a:pt x="5475" y="16376"/>
                </a:lnTo>
                <a:lnTo>
                  <a:pt x="5597" y="16376"/>
                </a:lnTo>
                <a:lnTo>
                  <a:pt x="5572" y="16571"/>
                </a:lnTo>
                <a:lnTo>
                  <a:pt x="5572" y="16668"/>
                </a:lnTo>
                <a:lnTo>
                  <a:pt x="5280" y="16668"/>
                </a:lnTo>
                <a:lnTo>
                  <a:pt x="5207" y="16692"/>
                </a:lnTo>
                <a:lnTo>
                  <a:pt x="5159" y="16741"/>
                </a:lnTo>
                <a:lnTo>
                  <a:pt x="5159" y="16790"/>
                </a:lnTo>
                <a:lnTo>
                  <a:pt x="5207" y="16838"/>
                </a:lnTo>
                <a:lnTo>
                  <a:pt x="5256" y="16863"/>
                </a:lnTo>
                <a:lnTo>
                  <a:pt x="5402" y="16887"/>
                </a:lnTo>
                <a:lnTo>
                  <a:pt x="5548" y="16887"/>
                </a:lnTo>
                <a:lnTo>
                  <a:pt x="5524" y="17082"/>
                </a:lnTo>
                <a:lnTo>
                  <a:pt x="5426" y="17106"/>
                </a:lnTo>
                <a:lnTo>
                  <a:pt x="5280" y="17130"/>
                </a:lnTo>
                <a:lnTo>
                  <a:pt x="5207" y="17155"/>
                </a:lnTo>
                <a:lnTo>
                  <a:pt x="5134" y="17203"/>
                </a:lnTo>
                <a:lnTo>
                  <a:pt x="5134" y="17228"/>
                </a:lnTo>
                <a:lnTo>
                  <a:pt x="5134" y="17252"/>
                </a:lnTo>
                <a:lnTo>
                  <a:pt x="5207" y="17276"/>
                </a:lnTo>
                <a:lnTo>
                  <a:pt x="5280" y="17276"/>
                </a:lnTo>
                <a:lnTo>
                  <a:pt x="5426" y="17301"/>
                </a:lnTo>
                <a:lnTo>
                  <a:pt x="5499" y="17301"/>
                </a:lnTo>
                <a:lnTo>
                  <a:pt x="5475" y="17544"/>
                </a:lnTo>
                <a:lnTo>
                  <a:pt x="5378" y="17544"/>
                </a:lnTo>
                <a:lnTo>
                  <a:pt x="5256" y="17593"/>
                </a:lnTo>
                <a:lnTo>
                  <a:pt x="5183" y="17641"/>
                </a:lnTo>
                <a:lnTo>
                  <a:pt x="5183" y="17666"/>
                </a:lnTo>
                <a:lnTo>
                  <a:pt x="5183" y="17690"/>
                </a:lnTo>
                <a:lnTo>
                  <a:pt x="5207" y="17739"/>
                </a:lnTo>
                <a:lnTo>
                  <a:pt x="5256" y="17763"/>
                </a:lnTo>
                <a:lnTo>
                  <a:pt x="5378" y="17787"/>
                </a:lnTo>
                <a:lnTo>
                  <a:pt x="5451" y="17812"/>
                </a:lnTo>
                <a:lnTo>
                  <a:pt x="5426" y="17982"/>
                </a:lnTo>
                <a:lnTo>
                  <a:pt x="5329" y="17982"/>
                </a:lnTo>
                <a:lnTo>
                  <a:pt x="5086" y="18006"/>
                </a:lnTo>
                <a:lnTo>
                  <a:pt x="5037" y="18031"/>
                </a:lnTo>
                <a:lnTo>
                  <a:pt x="5013" y="18055"/>
                </a:lnTo>
                <a:lnTo>
                  <a:pt x="5013" y="18104"/>
                </a:lnTo>
                <a:lnTo>
                  <a:pt x="5061" y="18152"/>
                </a:lnTo>
                <a:lnTo>
                  <a:pt x="5159" y="18201"/>
                </a:lnTo>
                <a:lnTo>
                  <a:pt x="5280" y="18225"/>
                </a:lnTo>
                <a:lnTo>
                  <a:pt x="5402" y="18225"/>
                </a:lnTo>
                <a:lnTo>
                  <a:pt x="5402" y="18420"/>
                </a:lnTo>
                <a:lnTo>
                  <a:pt x="5353" y="18420"/>
                </a:lnTo>
                <a:lnTo>
                  <a:pt x="5207" y="18444"/>
                </a:lnTo>
                <a:lnTo>
                  <a:pt x="5134" y="18469"/>
                </a:lnTo>
                <a:lnTo>
                  <a:pt x="5086" y="18517"/>
                </a:lnTo>
                <a:lnTo>
                  <a:pt x="5061" y="18566"/>
                </a:lnTo>
                <a:lnTo>
                  <a:pt x="5086" y="18615"/>
                </a:lnTo>
                <a:lnTo>
                  <a:pt x="5134" y="18663"/>
                </a:lnTo>
                <a:lnTo>
                  <a:pt x="5183" y="18688"/>
                </a:lnTo>
                <a:lnTo>
                  <a:pt x="5329" y="18712"/>
                </a:lnTo>
                <a:lnTo>
                  <a:pt x="5378" y="18712"/>
                </a:lnTo>
                <a:lnTo>
                  <a:pt x="5353" y="18907"/>
                </a:lnTo>
                <a:lnTo>
                  <a:pt x="5280" y="18907"/>
                </a:lnTo>
                <a:lnTo>
                  <a:pt x="5183" y="18955"/>
                </a:lnTo>
                <a:lnTo>
                  <a:pt x="5159" y="18980"/>
                </a:lnTo>
                <a:lnTo>
                  <a:pt x="5159" y="19004"/>
                </a:lnTo>
                <a:lnTo>
                  <a:pt x="5159" y="19053"/>
                </a:lnTo>
                <a:lnTo>
                  <a:pt x="5183" y="19077"/>
                </a:lnTo>
                <a:lnTo>
                  <a:pt x="5256" y="19126"/>
                </a:lnTo>
                <a:lnTo>
                  <a:pt x="5353" y="19126"/>
                </a:lnTo>
                <a:lnTo>
                  <a:pt x="5353" y="19539"/>
                </a:lnTo>
                <a:lnTo>
                  <a:pt x="5353" y="19637"/>
                </a:lnTo>
                <a:lnTo>
                  <a:pt x="5402" y="19710"/>
                </a:lnTo>
                <a:lnTo>
                  <a:pt x="5475" y="19758"/>
                </a:lnTo>
                <a:lnTo>
                  <a:pt x="5548" y="19783"/>
                </a:lnTo>
                <a:lnTo>
                  <a:pt x="5572" y="19807"/>
                </a:lnTo>
                <a:lnTo>
                  <a:pt x="5718" y="19953"/>
                </a:lnTo>
                <a:lnTo>
                  <a:pt x="5840" y="20074"/>
                </a:lnTo>
                <a:lnTo>
                  <a:pt x="5986" y="20220"/>
                </a:lnTo>
                <a:lnTo>
                  <a:pt x="6132" y="20366"/>
                </a:lnTo>
                <a:lnTo>
                  <a:pt x="5961" y="20366"/>
                </a:lnTo>
                <a:lnTo>
                  <a:pt x="5816" y="20342"/>
                </a:lnTo>
                <a:lnTo>
                  <a:pt x="5670" y="20318"/>
                </a:lnTo>
                <a:lnTo>
                  <a:pt x="5524" y="20269"/>
                </a:lnTo>
                <a:lnTo>
                  <a:pt x="5378" y="20196"/>
                </a:lnTo>
                <a:lnTo>
                  <a:pt x="5232" y="20099"/>
                </a:lnTo>
                <a:lnTo>
                  <a:pt x="5086" y="20001"/>
                </a:lnTo>
                <a:lnTo>
                  <a:pt x="4940" y="19928"/>
                </a:lnTo>
                <a:lnTo>
                  <a:pt x="4818" y="19539"/>
                </a:lnTo>
                <a:lnTo>
                  <a:pt x="4721" y="19126"/>
                </a:lnTo>
                <a:lnTo>
                  <a:pt x="4672" y="18712"/>
                </a:lnTo>
                <a:lnTo>
                  <a:pt x="4623" y="18274"/>
                </a:lnTo>
                <a:lnTo>
                  <a:pt x="4575" y="17447"/>
                </a:lnTo>
                <a:lnTo>
                  <a:pt x="4526" y="16619"/>
                </a:lnTo>
                <a:lnTo>
                  <a:pt x="4477" y="15670"/>
                </a:lnTo>
                <a:lnTo>
                  <a:pt x="4429" y="14721"/>
                </a:lnTo>
                <a:lnTo>
                  <a:pt x="4404" y="14235"/>
                </a:lnTo>
                <a:lnTo>
                  <a:pt x="4380" y="13894"/>
                </a:lnTo>
                <a:lnTo>
                  <a:pt x="4331" y="13505"/>
                </a:lnTo>
                <a:lnTo>
                  <a:pt x="4258" y="13140"/>
                </a:lnTo>
                <a:lnTo>
                  <a:pt x="4161" y="12775"/>
                </a:lnTo>
                <a:lnTo>
                  <a:pt x="4112" y="12629"/>
                </a:lnTo>
                <a:lnTo>
                  <a:pt x="4039" y="12483"/>
                </a:lnTo>
                <a:lnTo>
                  <a:pt x="3966" y="12361"/>
                </a:lnTo>
                <a:lnTo>
                  <a:pt x="3893" y="12288"/>
                </a:lnTo>
                <a:lnTo>
                  <a:pt x="3820" y="12264"/>
                </a:lnTo>
                <a:lnTo>
                  <a:pt x="3577" y="12264"/>
                </a:lnTo>
                <a:lnTo>
                  <a:pt x="3504" y="12288"/>
                </a:lnTo>
                <a:lnTo>
                  <a:pt x="3407" y="12385"/>
                </a:lnTo>
                <a:lnTo>
                  <a:pt x="3334" y="12507"/>
                </a:lnTo>
                <a:lnTo>
                  <a:pt x="3309" y="12483"/>
                </a:lnTo>
                <a:lnTo>
                  <a:pt x="3188" y="12483"/>
                </a:lnTo>
                <a:lnTo>
                  <a:pt x="3066" y="12531"/>
                </a:lnTo>
                <a:lnTo>
                  <a:pt x="3042" y="12556"/>
                </a:lnTo>
                <a:lnTo>
                  <a:pt x="3042" y="12604"/>
                </a:lnTo>
                <a:lnTo>
                  <a:pt x="3066" y="12653"/>
                </a:lnTo>
                <a:lnTo>
                  <a:pt x="3115" y="12677"/>
                </a:lnTo>
                <a:lnTo>
                  <a:pt x="3236" y="12702"/>
                </a:lnTo>
                <a:lnTo>
                  <a:pt x="3261" y="12702"/>
                </a:lnTo>
                <a:lnTo>
                  <a:pt x="3212" y="12848"/>
                </a:lnTo>
                <a:lnTo>
                  <a:pt x="3042" y="12872"/>
                </a:lnTo>
                <a:lnTo>
                  <a:pt x="2871" y="12921"/>
                </a:lnTo>
                <a:lnTo>
                  <a:pt x="2871" y="12945"/>
                </a:lnTo>
                <a:lnTo>
                  <a:pt x="2871" y="12969"/>
                </a:lnTo>
                <a:lnTo>
                  <a:pt x="3017" y="13018"/>
                </a:lnTo>
                <a:lnTo>
                  <a:pt x="3163" y="13042"/>
                </a:lnTo>
                <a:lnTo>
                  <a:pt x="3139" y="13140"/>
                </a:lnTo>
                <a:lnTo>
                  <a:pt x="2969" y="13140"/>
                </a:lnTo>
                <a:lnTo>
                  <a:pt x="2847" y="13164"/>
                </a:lnTo>
                <a:lnTo>
                  <a:pt x="2725" y="13213"/>
                </a:lnTo>
                <a:lnTo>
                  <a:pt x="2701" y="13237"/>
                </a:lnTo>
                <a:lnTo>
                  <a:pt x="2701" y="13261"/>
                </a:lnTo>
                <a:lnTo>
                  <a:pt x="2701" y="13286"/>
                </a:lnTo>
                <a:lnTo>
                  <a:pt x="2725" y="13310"/>
                </a:lnTo>
                <a:lnTo>
                  <a:pt x="2847" y="13359"/>
                </a:lnTo>
                <a:lnTo>
                  <a:pt x="2969" y="13383"/>
                </a:lnTo>
                <a:lnTo>
                  <a:pt x="3090" y="13383"/>
                </a:lnTo>
                <a:lnTo>
                  <a:pt x="3066" y="13529"/>
                </a:lnTo>
                <a:lnTo>
                  <a:pt x="2847" y="13553"/>
                </a:lnTo>
                <a:lnTo>
                  <a:pt x="2750" y="13602"/>
                </a:lnTo>
                <a:lnTo>
                  <a:pt x="2652" y="13651"/>
                </a:lnTo>
                <a:lnTo>
                  <a:pt x="2628" y="13699"/>
                </a:lnTo>
                <a:lnTo>
                  <a:pt x="2652" y="13724"/>
                </a:lnTo>
                <a:lnTo>
                  <a:pt x="2847" y="13748"/>
                </a:lnTo>
                <a:lnTo>
                  <a:pt x="3042" y="13772"/>
                </a:lnTo>
                <a:lnTo>
                  <a:pt x="3042" y="13870"/>
                </a:lnTo>
                <a:lnTo>
                  <a:pt x="2920" y="13870"/>
                </a:lnTo>
                <a:lnTo>
                  <a:pt x="2774" y="13918"/>
                </a:lnTo>
                <a:lnTo>
                  <a:pt x="2701" y="13943"/>
                </a:lnTo>
                <a:lnTo>
                  <a:pt x="2628" y="13991"/>
                </a:lnTo>
                <a:lnTo>
                  <a:pt x="2628" y="14016"/>
                </a:lnTo>
                <a:lnTo>
                  <a:pt x="2701" y="14064"/>
                </a:lnTo>
                <a:lnTo>
                  <a:pt x="2798" y="14113"/>
                </a:lnTo>
                <a:lnTo>
                  <a:pt x="2896" y="14137"/>
                </a:lnTo>
                <a:lnTo>
                  <a:pt x="3017" y="14137"/>
                </a:lnTo>
                <a:lnTo>
                  <a:pt x="2993" y="14283"/>
                </a:lnTo>
                <a:lnTo>
                  <a:pt x="2871" y="14283"/>
                </a:lnTo>
                <a:lnTo>
                  <a:pt x="2725" y="14308"/>
                </a:lnTo>
                <a:lnTo>
                  <a:pt x="2677" y="14332"/>
                </a:lnTo>
                <a:lnTo>
                  <a:pt x="2604" y="14381"/>
                </a:lnTo>
                <a:lnTo>
                  <a:pt x="2604" y="14405"/>
                </a:lnTo>
                <a:lnTo>
                  <a:pt x="2579" y="14429"/>
                </a:lnTo>
                <a:lnTo>
                  <a:pt x="2604" y="14502"/>
                </a:lnTo>
                <a:lnTo>
                  <a:pt x="2677" y="14551"/>
                </a:lnTo>
                <a:lnTo>
                  <a:pt x="2725" y="14575"/>
                </a:lnTo>
                <a:lnTo>
                  <a:pt x="2871" y="14600"/>
                </a:lnTo>
                <a:lnTo>
                  <a:pt x="2969" y="14600"/>
                </a:lnTo>
                <a:lnTo>
                  <a:pt x="2969" y="14721"/>
                </a:lnTo>
                <a:lnTo>
                  <a:pt x="2969" y="14794"/>
                </a:lnTo>
                <a:lnTo>
                  <a:pt x="2774" y="14819"/>
                </a:lnTo>
                <a:lnTo>
                  <a:pt x="2628" y="14843"/>
                </a:lnTo>
                <a:lnTo>
                  <a:pt x="2555" y="14892"/>
                </a:lnTo>
                <a:lnTo>
                  <a:pt x="2506" y="14940"/>
                </a:lnTo>
                <a:lnTo>
                  <a:pt x="2482" y="14989"/>
                </a:lnTo>
                <a:lnTo>
                  <a:pt x="2506" y="15013"/>
                </a:lnTo>
                <a:lnTo>
                  <a:pt x="2579" y="15038"/>
                </a:lnTo>
                <a:lnTo>
                  <a:pt x="2652" y="15062"/>
                </a:lnTo>
                <a:lnTo>
                  <a:pt x="2823" y="15062"/>
                </a:lnTo>
                <a:lnTo>
                  <a:pt x="2944" y="15038"/>
                </a:lnTo>
                <a:lnTo>
                  <a:pt x="2944" y="15232"/>
                </a:lnTo>
                <a:lnTo>
                  <a:pt x="2871" y="15232"/>
                </a:lnTo>
                <a:lnTo>
                  <a:pt x="2677" y="15257"/>
                </a:lnTo>
                <a:lnTo>
                  <a:pt x="2506" y="15305"/>
                </a:lnTo>
                <a:lnTo>
                  <a:pt x="2506" y="15330"/>
                </a:lnTo>
                <a:lnTo>
                  <a:pt x="2506" y="15354"/>
                </a:lnTo>
                <a:lnTo>
                  <a:pt x="2701" y="15378"/>
                </a:lnTo>
                <a:lnTo>
                  <a:pt x="2920" y="15403"/>
                </a:lnTo>
                <a:lnTo>
                  <a:pt x="2920" y="15622"/>
                </a:lnTo>
                <a:lnTo>
                  <a:pt x="2798" y="15646"/>
                </a:lnTo>
                <a:lnTo>
                  <a:pt x="2652" y="15695"/>
                </a:lnTo>
                <a:lnTo>
                  <a:pt x="2506" y="15768"/>
                </a:lnTo>
                <a:lnTo>
                  <a:pt x="2506" y="15792"/>
                </a:lnTo>
                <a:lnTo>
                  <a:pt x="2506" y="15816"/>
                </a:lnTo>
                <a:lnTo>
                  <a:pt x="2798" y="15841"/>
                </a:lnTo>
                <a:lnTo>
                  <a:pt x="2896" y="15841"/>
                </a:lnTo>
                <a:lnTo>
                  <a:pt x="2896" y="15914"/>
                </a:lnTo>
                <a:lnTo>
                  <a:pt x="2750" y="15938"/>
                </a:lnTo>
                <a:lnTo>
                  <a:pt x="2604" y="15987"/>
                </a:lnTo>
                <a:lnTo>
                  <a:pt x="2482" y="16060"/>
                </a:lnTo>
                <a:lnTo>
                  <a:pt x="2433" y="16108"/>
                </a:lnTo>
                <a:lnTo>
                  <a:pt x="2433" y="16157"/>
                </a:lnTo>
                <a:lnTo>
                  <a:pt x="2433" y="16181"/>
                </a:lnTo>
                <a:lnTo>
                  <a:pt x="2506" y="16230"/>
                </a:lnTo>
                <a:lnTo>
                  <a:pt x="2579" y="16254"/>
                </a:lnTo>
                <a:lnTo>
                  <a:pt x="2725" y="16254"/>
                </a:lnTo>
                <a:lnTo>
                  <a:pt x="2896" y="16230"/>
                </a:lnTo>
                <a:lnTo>
                  <a:pt x="2871" y="16425"/>
                </a:lnTo>
                <a:lnTo>
                  <a:pt x="2628" y="16473"/>
                </a:lnTo>
                <a:lnTo>
                  <a:pt x="2506" y="16498"/>
                </a:lnTo>
                <a:lnTo>
                  <a:pt x="2409" y="16546"/>
                </a:lnTo>
                <a:lnTo>
                  <a:pt x="2409" y="16571"/>
                </a:lnTo>
                <a:lnTo>
                  <a:pt x="2409" y="16595"/>
                </a:lnTo>
                <a:lnTo>
                  <a:pt x="2506" y="16644"/>
                </a:lnTo>
                <a:lnTo>
                  <a:pt x="2628" y="16668"/>
                </a:lnTo>
                <a:lnTo>
                  <a:pt x="2871" y="16692"/>
                </a:lnTo>
                <a:lnTo>
                  <a:pt x="2847" y="16936"/>
                </a:lnTo>
                <a:lnTo>
                  <a:pt x="2701" y="16936"/>
                </a:lnTo>
                <a:lnTo>
                  <a:pt x="2555" y="16960"/>
                </a:lnTo>
                <a:lnTo>
                  <a:pt x="2458" y="16984"/>
                </a:lnTo>
                <a:lnTo>
                  <a:pt x="2409" y="17033"/>
                </a:lnTo>
                <a:lnTo>
                  <a:pt x="2385" y="17057"/>
                </a:lnTo>
                <a:lnTo>
                  <a:pt x="2433" y="17106"/>
                </a:lnTo>
                <a:lnTo>
                  <a:pt x="2482" y="17130"/>
                </a:lnTo>
                <a:lnTo>
                  <a:pt x="2604" y="17155"/>
                </a:lnTo>
                <a:lnTo>
                  <a:pt x="2847" y="17155"/>
                </a:lnTo>
                <a:lnTo>
                  <a:pt x="2823" y="17349"/>
                </a:lnTo>
                <a:lnTo>
                  <a:pt x="2701" y="17398"/>
                </a:lnTo>
                <a:lnTo>
                  <a:pt x="2604" y="17447"/>
                </a:lnTo>
                <a:lnTo>
                  <a:pt x="2506" y="17495"/>
                </a:lnTo>
                <a:lnTo>
                  <a:pt x="2458" y="17568"/>
                </a:lnTo>
                <a:lnTo>
                  <a:pt x="2433" y="17593"/>
                </a:lnTo>
                <a:lnTo>
                  <a:pt x="2458" y="17641"/>
                </a:lnTo>
                <a:lnTo>
                  <a:pt x="2458" y="17666"/>
                </a:lnTo>
                <a:lnTo>
                  <a:pt x="2506" y="17690"/>
                </a:lnTo>
                <a:lnTo>
                  <a:pt x="2652" y="17690"/>
                </a:lnTo>
                <a:lnTo>
                  <a:pt x="2823" y="17641"/>
                </a:lnTo>
                <a:lnTo>
                  <a:pt x="2798" y="17860"/>
                </a:lnTo>
                <a:lnTo>
                  <a:pt x="2628" y="17933"/>
                </a:lnTo>
                <a:lnTo>
                  <a:pt x="2506" y="17958"/>
                </a:lnTo>
                <a:lnTo>
                  <a:pt x="2482" y="17958"/>
                </a:lnTo>
                <a:lnTo>
                  <a:pt x="2458" y="17982"/>
                </a:lnTo>
                <a:lnTo>
                  <a:pt x="2458" y="18006"/>
                </a:lnTo>
                <a:lnTo>
                  <a:pt x="2482" y="18031"/>
                </a:lnTo>
                <a:lnTo>
                  <a:pt x="2628" y="18055"/>
                </a:lnTo>
                <a:lnTo>
                  <a:pt x="2798" y="18055"/>
                </a:lnTo>
                <a:lnTo>
                  <a:pt x="2774" y="18298"/>
                </a:lnTo>
                <a:lnTo>
                  <a:pt x="2725" y="18298"/>
                </a:lnTo>
                <a:lnTo>
                  <a:pt x="2628" y="18323"/>
                </a:lnTo>
                <a:lnTo>
                  <a:pt x="2506" y="18371"/>
                </a:lnTo>
                <a:lnTo>
                  <a:pt x="2482" y="18396"/>
                </a:lnTo>
                <a:lnTo>
                  <a:pt x="2482" y="18420"/>
                </a:lnTo>
                <a:lnTo>
                  <a:pt x="2482" y="18444"/>
                </a:lnTo>
                <a:lnTo>
                  <a:pt x="2506" y="18444"/>
                </a:lnTo>
                <a:lnTo>
                  <a:pt x="2604" y="18493"/>
                </a:lnTo>
                <a:lnTo>
                  <a:pt x="2725" y="18542"/>
                </a:lnTo>
                <a:lnTo>
                  <a:pt x="2750" y="18542"/>
                </a:lnTo>
                <a:lnTo>
                  <a:pt x="2725" y="18688"/>
                </a:lnTo>
                <a:lnTo>
                  <a:pt x="2628" y="18712"/>
                </a:lnTo>
                <a:lnTo>
                  <a:pt x="2506" y="18712"/>
                </a:lnTo>
                <a:lnTo>
                  <a:pt x="2458" y="18736"/>
                </a:lnTo>
                <a:lnTo>
                  <a:pt x="2409" y="18761"/>
                </a:lnTo>
                <a:lnTo>
                  <a:pt x="2385" y="18809"/>
                </a:lnTo>
                <a:lnTo>
                  <a:pt x="2385" y="18858"/>
                </a:lnTo>
                <a:lnTo>
                  <a:pt x="2433" y="18882"/>
                </a:lnTo>
                <a:lnTo>
                  <a:pt x="2482" y="18931"/>
                </a:lnTo>
                <a:lnTo>
                  <a:pt x="2604" y="18955"/>
                </a:lnTo>
                <a:lnTo>
                  <a:pt x="2701" y="18955"/>
                </a:lnTo>
                <a:lnTo>
                  <a:pt x="2677" y="19053"/>
                </a:lnTo>
                <a:lnTo>
                  <a:pt x="2604" y="19077"/>
                </a:lnTo>
                <a:lnTo>
                  <a:pt x="2555" y="19101"/>
                </a:lnTo>
                <a:lnTo>
                  <a:pt x="2433" y="19174"/>
                </a:lnTo>
                <a:lnTo>
                  <a:pt x="2433" y="19199"/>
                </a:lnTo>
                <a:lnTo>
                  <a:pt x="2433" y="19223"/>
                </a:lnTo>
                <a:lnTo>
                  <a:pt x="2531" y="19272"/>
                </a:lnTo>
                <a:lnTo>
                  <a:pt x="2628" y="19320"/>
                </a:lnTo>
                <a:lnTo>
                  <a:pt x="2604" y="19466"/>
                </a:lnTo>
                <a:lnTo>
                  <a:pt x="2458" y="19466"/>
                </a:lnTo>
                <a:lnTo>
                  <a:pt x="2360" y="19515"/>
                </a:lnTo>
                <a:lnTo>
                  <a:pt x="2336" y="19564"/>
                </a:lnTo>
                <a:lnTo>
                  <a:pt x="2360" y="19612"/>
                </a:lnTo>
                <a:lnTo>
                  <a:pt x="2385" y="19661"/>
                </a:lnTo>
                <a:lnTo>
                  <a:pt x="2433" y="19685"/>
                </a:lnTo>
                <a:lnTo>
                  <a:pt x="2531" y="19734"/>
                </a:lnTo>
                <a:lnTo>
                  <a:pt x="2458" y="19928"/>
                </a:lnTo>
                <a:lnTo>
                  <a:pt x="2312" y="20001"/>
                </a:lnTo>
                <a:lnTo>
                  <a:pt x="2166" y="20099"/>
                </a:lnTo>
                <a:lnTo>
                  <a:pt x="2020" y="20196"/>
                </a:lnTo>
                <a:lnTo>
                  <a:pt x="1874" y="20269"/>
                </a:lnTo>
                <a:lnTo>
                  <a:pt x="1728" y="20318"/>
                </a:lnTo>
                <a:lnTo>
                  <a:pt x="1582" y="20342"/>
                </a:lnTo>
                <a:lnTo>
                  <a:pt x="1436" y="20366"/>
                </a:lnTo>
                <a:lnTo>
                  <a:pt x="1265" y="20366"/>
                </a:lnTo>
                <a:lnTo>
                  <a:pt x="1411" y="20220"/>
                </a:lnTo>
                <a:lnTo>
                  <a:pt x="1557" y="20074"/>
                </a:lnTo>
                <a:lnTo>
                  <a:pt x="1679" y="19953"/>
                </a:lnTo>
                <a:lnTo>
                  <a:pt x="1825" y="19807"/>
                </a:lnTo>
                <a:lnTo>
                  <a:pt x="1849" y="19783"/>
                </a:lnTo>
                <a:lnTo>
                  <a:pt x="1922" y="19758"/>
                </a:lnTo>
                <a:lnTo>
                  <a:pt x="1995" y="19710"/>
                </a:lnTo>
                <a:lnTo>
                  <a:pt x="2020" y="19637"/>
                </a:lnTo>
                <a:lnTo>
                  <a:pt x="2044" y="19539"/>
                </a:lnTo>
                <a:lnTo>
                  <a:pt x="2020" y="18785"/>
                </a:lnTo>
                <a:lnTo>
                  <a:pt x="1971" y="18055"/>
                </a:lnTo>
                <a:lnTo>
                  <a:pt x="1825" y="16571"/>
                </a:lnTo>
                <a:lnTo>
                  <a:pt x="1752" y="15792"/>
                </a:lnTo>
                <a:lnTo>
                  <a:pt x="1703" y="15013"/>
                </a:lnTo>
                <a:lnTo>
                  <a:pt x="1679" y="13456"/>
                </a:lnTo>
                <a:lnTo>
                  <a:pt x="1655" y="12702"/>
                </a:lnTo>
                <a:lnTo>
                  <a:pt x="1679" y="11947"/>
                </a:lnTo>
                <a:lnTo>
                  <a:pt x="1703" y="11583"/>
                </a:lnTo>
                <a:lnTo>
                  <a:pt x="1752" y="11218"/>
                </a:lnTo>
                <a:lnTo>
                  <a:pt x="1825" y="10853"/>
                </a:lnTo>
                <a:lnTo>
                  <a:pt x="1922" y="10488"/>
                </a:lnTo>
                <a:lnTo>
                  <a:pt x="2044" y="10171"/>
                </a:lnTo>
                <a:lnTo>
                  <a:pt x="2166" y="9855"/>
                </a:lnTo>
                <a:lnTo>
                  <a:pt x="2287" y="9539"/>
                </a:lnTo>
                <a:lnTo>
                  <a:pt x="2360" y="9198"/>
                </a:lnTo>
                <a:lnTo>
                  <a:pt x="2385" y="8906"/>
                </a:lnTo>
                <a:lnTo>
                  <a:pt x="2385" y="8590"/>
                </a:lnTo>
                <a:lnTo>
                  <a:pt x="2385" y="8006"/>
                </a:lnTo>
                <a:lnTo>
                  <a:pt x="2458" y="7957"/>
                </a:lnTo>
                <a:lnTo>
                  <a:pt x="2482" y="7908"/>
                </a:lnTo>
                <a:lnTo>
                  <a:pt x="2506" y="7835"/>
                </a:lnTo>
                <a:lnTo>
                  <a:pt x="2506" y="7762"/>
                </a:lnTo>
                <a:lnTo>
                  <a:pt x="2506" y="7689"/>
                </a:lnTo>
                <a:lnTo>
                  <a:pt x="2458" y="7641"/>
                </a:lnTo>
                <a:lnTo>
                  <a:pt x="2385" y="7592"/>
                </a:lnTo>
                <a:lnTo>
                  <a:pt x="2312" y="7568"/>
                </a:lnTo>
                <a:lnTo>
                  <a:pt x="2214" y="7543"/>
                </a:lnTo>
                <a:lnTo>
                  <a:pt x="2141" y="7519"/>
                </a:lnTo>
                <a:lnTo>
                  <a:pt x="2093" y="7446"/>
                </a:lnTo>
                <a:lnTo>
                  <a:pt x="2044" y="7373"/>
                </a:lnTo>
                <a:lnTo>
                  <a:pt x="1947" y="7227"/>
                </a:lnTo>
                <a:lnTo>
                  <a:pt x="1898" y="7057"/>
                </a:lnTo>
                <a:lnTo>
                  <a:pt x="1874" y="6886"/>
                </a:lnTo>
                <a:lnTo>
                  <a:pt x="1874" y="6716"/>
                </a:lnTo>
                <a:lnTo>
                  <a:pt x="1898" y="6643"/>
                </a:lnTo>
                <a:lnTo>
                  <a:pt x="1971" y="6570"/>
                </a:lnTo>
                <a:lnTo>
                  <a:pt x="2093" y="6473"/>
                </a:lnTo>
                <a:lnTo>
                  <a:pt x="2117" y="6400"/>
                </a:lnTo>
                <a:lnTo>
                  <a:pt x="2117" y="6327"/>
                </a:lnTo>
                <a:lnTo>
                  <a:pt x="2093" y="6254"/>
                </a:lnTo>
                <a:lnTo>
                  <a:pt x="2020" y="6205"/>
                </a:lnTo>
                <a:lnTo>
                  <a:pt x="1947" y="6181"/>
                </a:lnTo>
                <a:lnTo>
                  <a:pt x="1849" y="6181"/>
                </a:lnTo>
                <a:lnTo>
                  <a:pt x="1801" y="6205"/>
                </a:lnTo>
                <a:lnTo>
                  <a:pt x="1728" y="6229"/>
                </a:lnTo>
                <a:lnTo>
                  <a:pt x="1630" y="6327"/>
                </a:lnTo>
                <a:lnTo>
                  <a:pt x="1557" y="6473"/>
                </a:lnTo>
                <a:lnTo>
                  <a:pt x="1484" y="6619"/>
                </a:lnTo>
                <a:lnTo>
                  <a:pt x="1460" y="6789"/>
                </a:lnTo>
                <a:lnTo>
                  <a:pt x="1460" y="6935"/>
                </a:lnTo>
                <a:lnTo>
                  <a:pt x="1460" y="7081"/>
                </a:lnTo>
                <a:lnTo>
                  <a:pt x="1533" y="7300"/>
                </a:lnTo>
                <a:lnTo>
                  <a:pt x="1630" y="7543"/>
                </a:lnTo>
                <a:lnTo>
                  <a:pt x="1606" y="7568"/>
                </a:lnTo>
                <a:lnTo>
                  <a:pt x="1533" y="7519"/>
                </a:lnTo>
                <a:lnTo>
                  <a:pt x="1411" y="7470"/>
                </a:lnTo>
                <a:lnTo>
                  <a:pt x="1363" y="7446"/>
                </a:lnTo>
                <a:lnTo>
                  <a:pt x="1290" y="7446"/>
                </a:lnTo>
                <a:lnTo>
                  <a:pt x="1265" y="7470"/>
                </a:lnTo>
                <a:lnTo>
                  <a:pt x="1241" y="7495"/>
                </a:lnTo>
                <a:lnTo>
                  <a:pt x="1241" y="7568"/>
                </a:lnTo>
                <a:lnTo>
                  <a:pt x="1290" y="7616"/>
                </a:lnTo>
                <a:lnTo>
                  <a:pt x="1363" y="7689"/>
                </a:lnTo>
                <a:lnTo>
                  <a:pt x="1460" y="7787"/>
                </a:lnTo>
                <a:lnTo>
                  <a:pt x="1436" y="7860"/>
                </a:lnTo>
                <a:lnTo>
                  <a:pt x="1314" y="7811"/>
                </a:lnTo>
                <a:lnTo>
                  <a:pt x="1192" y="7762"/>
                </a:lnTo>
                <a:lnTo>
                  <a:pt x="1071" y="7738"/>
                </a:lnTo>
                <a:lnTo>
                  <a:pt x="1022" y="7762"/>
                </a:lnTo>
                <a:lnTo>
                  <a:pt x="998" y="7811"/>
                </a:lnTo>
                <a:lnTo>
                  <a:pt x="1022" y="7835"/>
                </a:lnTo>
                <a:lnTo>
                  <a:pt x="1071" y="7908"/>
                </a:lnTo>
                <a:lnTo>
                  <a:pt x="1144" y="7981"/>
                </a:lnTo>
                <a:lnTo>
                  <a:pt x="1314" y="8103"/>
                </a:lnTo>
                <a:lnTo>
                  <a:pt x="1265" y="8249"/>
                </a:lnTo>
                <a:lnTo>
                  <a:pt x="1168" y="8225"/>
                </a:lnTo>
                <a:lnTo>
                  <a:pt x="1095" y="8200"/>
                </a:lnTo>
                <a:lnTo>
                  <a:pt x="998" y="8225"/>
                </a:lnTo>
                <a:lnTo>
                  <a:pt x="949" y="8249"/>
                </a:lnTo>
                <a:lnTo>
                  <a:pt x="949" y="8273"/>
                </a:lnTo>
                <a:lnTo>
                  <a:pt x="949" y="8322"/>
                </a:lnTo>
                <a:lnTo>
                  <a:pt x="1022" y="8371"/>
                </a:lnTo>
                <a:lnTo>
                  <a:pt x="1095" y="8419"/>
                </a:lnTo>
                <a:lnTo>
                  <a:pt x="1192" y="8444"/>
                </a:lnTo>
                <a:lnTo>
                  <a:pt x="1168" y="8468"/>
                </a:lnTo>
                <a:lnTo>
                  <a:pt x="973" y="8468"/>
                </a:lnTo>
                <a:lnTo>
                  <a:pt x="900" y="8492"/>
                </a:lnTo>
                <a:lnTo>
                  <a:pt x="852" y="8541"/>
                </a:lnTo>
                <a:lnTo>
                  <a:pt x="827" y="8565"/>
                </a:lnTo>
                <a:lnTo>
                  <a:pt x="803" y="8614"/>
                </a:lnTo>
                <a:lnTo>
                  <a:pt x="827" y="8663"/>
                </a:lnTo>
                <a:lnTo>
                  <a:pt x="852" y="8711"/>
                </a:lnTo>
                <a:lnTo>
                  <a:pt x="949" y="8760"/>
                </a:lnTo>
                <a:lnTo>
                  <a:pt x="1071" y="8784"/>
                </a:lnTo>
                <a:lnTo>
                  <a:pt x="1095" y="8784"/>
                </a:lnTo>
                <a:lnTo>
                  <a:pt x="1046" y="8979"/>
                </a:lnTo>
                <a:lnTo>
                  <a:pt x="803" y="8979"/>
                </a:lnTo>
                <a:lnTo>
                  <a:pt x="779" y="9028"/>
                </a:lnTo>
                <a:lnTo>
                  <a:pt x="779" y="9052"/>
                </a:lnTo>
                <a:lnTo>
                  <a:pt x="779" y="9101"/>
                </a:lnTo>
                <a:lnTo>
                  <a:pt x="827" y="9149"/>
                </a:lnTo>
                <a:lnTo>
                  <a:pt x="876" y="9174"/>
                </a:lnTo>
                <a:lnTo>
                  <a:pt x="973" y="9198"/>
                </a:lnTo>
                <a:lnTo>
                  <a:pt x="998" y="9222"/>
                </a:lnTo>
                <a:lnTo>
                  <a:pt x="998" y="9368"/>
                </a:lnTo>
                <a:lnTo>
                  <a:pt x="852" y="9368"/>
                </a:lnTo>
                <a:lnTo>
                  <a:pt x="803" y="9393"/>
                </a:lnTo>
                <a:lnTo>
                  <a:pt x="754" y="9417"/>
                </a:lnTo>
                <a:lnTo>
                  <a:pt x="730" y="9490"/>
                </a:lnTo>
                <a:lnTo>
                  <a:pt x="730" y="9539"/>
                </a:lnTo>
                <a:lnTo>
                  <a:pt x="730" y="9563"/>
                </a:lnTo>
                <a:lnTo>
                  <a:pt x="779" y="9612"/>
                </a:lnTo>
                <a:lnTo>
                  <a:pt x="827" y="9636"/>
                </a:lnTo>
                <a:lnTo>
                  <a:pt x="949" y="9660"/>
                </a:lnTo>
                <a:lnTo>
                  <a:pt x="949" y="9806"/>
                </a:lnTo>
                <a:lnTo>
                  <a:pt x="876" y="9806"/>
                </a:lnTo>
                <a:lnTo>
                  <a:pt x="803" y="9831"/>
                </a:lnTo>
                <a:lnTo>
                  <a:pt x="730" y="9879"/>
                </a:lnTo>
                <a:lnTo>
                  <a:pt x="681" y="9904"/>
                </a:lnTo>
                <a:lnTo>
                  <a:pt x="681" y="9952"/>
                </a:lnTo>
                <a:lnTo>
                  <a:pt x="681" y="10001"/>
                </a:lnTo>
                <a:lnTo>
                  <a:pt x="730" y="10050"/>
                </a:lnTo>
                <a:lnTo>
                  <a:pt x="827" y="10074"/>
                </a:lnTo>
                <a:lnTo>
                  <a:pt x="949" y="10074"/>
                </a:lnTo>
                <a:lnTo>
                  <a:pt x="949" y="10123"/>
                </a:lnTo>
                <a:lnTo>
                  <a:pt x="852" y="10147"/>
                </a:lnTo>
                <a:lnTo>
                  <a:pt x="803" y="10196"/>
                </a:lnTo>
                <a:lnTo>
                  <a:pt x="754" y="10244"/>
                </a:lnTo>
                <a:lnTo>
                  <a:pt x="754" y="10269"/>
                </a:lnTo>
                <a:lnTo>
                  <a:pt x="779" y="10293"/>
                </a:lnTo>
                <a:lnTo>
                  <a:pt x="876" y="10342"/>
                </a:lnTo>
                <a:lnTo>
                  <a:pt x="949" y="10342"/>
                </a:lnTo>
                <a:lnTo>
                  <a:pt x="973" y="10390"/>
                </a:lnTo>
                <a:lnTo>
                  <a:pt x="973" y="10463"/>
                </a:lnTo>
                <a:lnTo>
                  <a:pt x="925" y="10512"/>
                </a:lnTo>
                <a:lnTo>
                  <a:pt x="876" y="10585"/>
                </a:lnTo>
                <a:lnTo>
                  <a:pt x="852" y="10658"/>
                </a:lnTo>
                <a:lnTo>
                  <a:pt x="876" y="10755"/>
                </a:lnTo>
                <a:lnTo>
                  <a:pt x="925" y="10853"/>
                </a:lnTo>
                <a:lnTo>
                  <a:pt x="949" y="10999"/>
                </a:lnTo>
                <a:lnTo>
                  <a:pt x="973" y="11266"/>
                </a:lnTo>
                <a:lnTo>
                  <a:pt x="925" y="11534"/>
                </a:lnTo>
                <a:lnTo>
                  <a:pt x="876" y="11656"/>
                </a:lnTo>
                <a:lnTo>
                  <a:pt x="827" y="11753"/>
                </a:lnTo>
                <a:lnTo>
                  <a:pt x="803" y="11801"/>
                </a:lnTo>
                <a:lnTo>
                  <a:pt x="754" y="11801"/>
                </a:lnTo>
                <a:lnTo>
                  <a:pt x="657" y="11729"/>
                </a:lnTo>
                <a:lnTo>
                  <a:pt x="560" y="11656"/>
                </a:lnTo>
                <a:lnTo>
                  <a:pt x="511" y="11583"/>
                </a:lnTo>
                <a:lnTo>
                  <a:pt x="462" y="11461"/>
                </a:lnTo>
                <a:lnTo>
                  <a:pt x="462" y="11339"/>
                </a:lnTo>
                <a:lnTo>
                  <a:pt x="487" y="11096"/>
                </a:lnTo>
                <a:lnTo>
                  <a:pt x="535" y="11047"/>
                </a:lnTo>
                <a:lnTo>
                  <a:pt x="560" y="10974"/>
                </a:lnTo>
                <a:lnTo>
                  <a:pt x="584" y="10926"/>
                </a:lnTo>
                <a:lnTo>
                  <a:pt x="584" y="10828"/>
                </a:lnTo>
                <a:lnTo>
                  <a:pt x="511" y="10342"/>
                </a:lnTo>
                <a:lnTo>
                  <a:pt x="462" y="9831"/>
                </a:lnTo>
                <a:lnTo>
                  <a:pt x="462" y="9320"/>
                </a:lnTo>
                <a:lnTo>
                  <a:pt x="511" y="8809"/>
                </a:lnTo>
                <a:lnTo>
                  <a:pt x="584" y="8298"/>
                </a:lnTo>
                <a:lnTo>
                  <a:pt x="681" y="7787"/>
                </a:lnTo>
                <a:lnTo>
                  <a:pt x="803" y="7300"/>
                </a:lnTo>
                <a:lnTo>
                  <a:pt x="949" y="6813"/>
                </a:lnTo>
                <a:lnTo>
                  <a:pt x="1119" y="6400"/>
                </a:lnTo>
                <a:lnTo>
                  <a:pt x="1314" y="6010"/>
                </a:lnTo>
                <a:lnTo>
                  <a:pt x="1557" y="5621"/>
                </a:lnTo>
                <a:lnTo>
                  <a:pt x="1703" y="5451"/>
                </a:lnTo>
                <a:lnTo>
                  <a:pt x="1849" y="5280"/>
                </a:lnTo>
                <a:lnTo>
                  <a:pt x="2044" y="5134"/>
                </a:lnTo>
                <a:lnTo>
                  <a:pt x="2214" y="4988"/>
                </a:lnTo>
                <a:lnTo>
                  <a:pt x="2409" y="4891"/>
                </a:lnTo>
                <a:lnTo>
                  <a:pt x="2628" y="4794"/>
                </a:lnTo>
                <a:lnTo>
                  <a:pt x="2823" y="4745"/>
                </a:lnTo>
                <a:lnTo>
                  <a:pt x="3066" y="4696"/>
                </a:lnTo>
                <a:lnTo>
                  <a:pt x="3528" y="4623"/>
                </a:lnTo>
                <a:close/>
                <a:moveTo>
                  <a:pt x="3893" y="0"/>
                </a:moveTo>
                <a:lnTo>
                  <a:pt x="3699" y="73"/>
                </a:lnTo>
                <a:lnTo>
                  <a:pt x="3382" y="73"/>
                </a:lnTo>
                <a:lnTo>
                  <a:pt x="3212" y="122"/>
                </a:lnTo>
                <a:lnTo>
                  <a:pt x="3066" y="195"/>
                </a:lnTo>
                <a:lnTo>
                  <a:pt x="2896" y="268"/>
                </a:lnTo>
                <a:lnTo>
                  <a:pt x="2774" y="365"/>
                </a:lnTo>
                <a:lnTo>
                  <a:pt x="2628" y="487"/>
                </a:lnTo>
                <a:lnTo>
                  <a:pt x="2506" y="609"/>
                </a:lnTo>
                <a:lnTo>
                  <a:pt x="2287" y="901"/>
                </a:lnTo>
                <a:lnTo>
                  <a:pt x="2093" y="1217"/>
                </a:lnTo>
                <a:lnTo>
                  <a:pt x="1947" y="1533"/>
                </a:lnTo>
                <a:lnTo>
                  <a:pt x="1874" y="1850"/>
                </a:lnTo>
                <a:lnTo>
                  <a:pt x="1849" y="2044"/>
                </a:lnTo>
                <a:lnTo>
                  <a:pt x="1849" y="2215"/>
                </a:lnTo>
                <a:lnTo>
                  <a:pt x="1874" y="2409"/>
                </a:lnTo>
                <a:lnTo>
                  <a:pt x="1898" y="2580"/>
                </a:lnTo>
                <a:lnTo>
                  <a:pt x="1947" y="2750"/>
                </a:lnTo>
                <a:lnTo>
                  <a:pt x="2020" y="2896"/>
                </a:lnTo>
                <a:lnTo>
                  <a:pt x="2093" y="3066"/>
                </a:lnTo>
                <a:lnTo>
                  <a:pt x="2214" y="3212"/>
                </a:lnTo>
                <a:lnTo>
                  <a:pt x="2312" y="3358"/>
                </a:lnTo>
                <a:lnTo>
                  <a:pt x="2433" y="3480"/>
                </a:lnTo>
                <a:lnTo>
                  <a:pt x="2579" y="3577"/>
                </a:lnTo>
                <a:lnTo>
                  <a:pt x="2725" y="3699"/>
                </a:lnTo>
                <a:lnTo>
                  <a:pt x="2871" y="3772"/>
                </a:lnTo>
                <a:lnTo>
                  <a:pt x="3042" y="3845"/>
                </a:lnTo>
                <a:lnTo>
                  <a:pt x="3212" y="3918"/>
                </a:lnTo>
                <a:lnTo>
                  <a:pt x="3407" y="3966"/>
                </a:lnTo>
                <a:lnTo>
                  <a:pt x="3553" y="3966"/>
                </a:lnTo>
                <a:lnTo>
                  <a:pt x="3528" y="4039"/>
                </a:lnTo>
                <a:lnTo>
                  <a:pt x="3504" y="4234"/>
                </a:lnTo>
                <a:lnTo>
                  <a:pt x="3431" y="4234"/>
                </a:lnTo>
                <a:lnTo>
                  <a:pt x="3188" y="4210"/>
                </a:lnTo>
                <a:lnTo>
                  <a:pt x="2944" y="4210"/>
                </a:lnTo>
                <a:lnTo>
                  <a:pt x="2725" y="4258"/>
                </a:lnTo>
                <a:lnTo>
                  <a:pt x="2506" y="4331"/>
                </a:lnTo>
                <a:lnTo>
                  <a:pt x="2287" y="4404"/>
                </a:lnTo>
                <a:lnTo>
                  <a:pt x="2093" y="4526"/>
                </a:lnTo>
                <a:lnTo>
                  <a:pt x="1898" y="4648"/>
                </a:lnTo>
                <a:lnTo>
                  <a:pt x="1728" y="4794"/>
                </a:lnTo>
                <a:lnTo>
                  <a:pt x="1557" y="4964"/>
                </a:lnTo>
                <a:lnTo>
                  <a:pt x="1387" y="5134"/>
                </a:lnTo>
                <a:lnTo>
                  <a:pt x="1095" y="5499"/>
                </a:lnTo>
                <a:lnTo>
                  <a:pt x="852" y="5913"/>
                </a:lnTo>
                <a:lnTo>
                  <a:pt x="633" y="6327"/>
                </a:lnTo>
                <a:lnTo>
                  <a:pt x="438" y="6862"/>
                </a:lnTo>
                <a:lnTo>
                  <a:pt x="268" y="7446"/>
                </a:lnTo>
                <a:lnTo>
                  <a:pt x="122" y="8006"/>
                </a:lnTo>
                <a:lnTo>
                  <a:pt x="49" y="8614"/>
                </a:lnTo>
                <a:lnTo>
                  <a:pt x="0" y="9198"/>
                </a:lnTo>
                <a:lnTo>
                  <a:pt x="0" y="9806"/>
                </a:lnTo>
                <a:lnTo>
                  <a:pt x="49" y="10390"/>
                </a:lnTo>
                <a:lnTo>
                  <a:pt x="122" y="10974"/>
                </a:lnTo>
                <a:lnTo>
                  <a:pt x="146" y="10974"/>
                </a:lnTo>
                <a:lnTo>
                  <a:pt x="97" y="11193"/>
                </a:lnTo>
                <a:lnTo>
                  <a:pt x="73" y="11412"/>
                </a:lnTo>
                <a:lnTo>
                  <a:pt x="97" y="11631"/>
                </a:lnTo>
                <a:lnTo>
                  <a:pt x="170" y="11777"/>
                </a:lnTo>
                <a:lnTo>
                  <a:pt x="219" y="11899"/>
                </a:lnTo>
                <a:lnTo>
                  <a:pt x="316" y="11972"/>
                </a:lnTo>
                <a:lnTo>
                  <a:pt x="414" y="12069"/>
                </a:lnTo>
                <a:lnTo>
                  <a:pt x="511" y="12142"/>
                </a:lnTo>
                <a:lnTo>
                  <a:pt x="633" y="12191"/>
                </a:lnTo>
                <a:lnTo>
                  <a:pt x="754" y="12215"/>
                </a:lnTo>
                <a:lnTo>
                  <a:pt x="876" y="12215"/>
                </a:lnTo>
                <a:lnTo>
                  <a:pt x="998" y="12166"/>
                </a:lnTo>
                <a:lnTo>
                  <a:pt x="1144" y="12069"/>
                </a:lnTo>
                <a:lnTo>
                  <a:pt x="1241" y="11923"/>
                </a:lnTo>
                <a:lnTo>
                  <a:pt x="1217" y="12604"/>
                </a:lnTo>
                <a:lnTo>
                  <a:pt x="1217" y="13261"/>
                </a:lnTo>
                <a:lnTo>
                  <a:pt x="1217" y="14040"/>
                </a:lnTo>
                <a:lnTo>
                  <a:pt x="1241" y="14819"/>
                </a:lnTo>
                <a:lnTo>
                  <a:pt x="1265" y="15597"/>
                </a:lnTo>
                <a:lnTo>
                  <a:pt x="1314" y="16376"/>
                </a:lnTo>
                <a:lnTo>
                  <a:pt x="1460" y="17958"/>
                </a:lnTo>
                <a:lnTo>
                  <a:pt x="1509" y="18736"/>
                </a:lnTo>
                <a:lnTo>
                  <a:pt x="1509" y="19515"/>
                </a:lnTo>
                <a:lnTo>
                  <a:pt x="1265" y="19685"/>
                </a:lnTo>
                <a:lnTo>
                  <a:pt x="1022" y="19904"/>
                </a:lnTo>
                <a:lnTo>
                  <a:pt x="827" y="20147"/>
                </a:lnTo>
                <a:lnTo>
                  <a:pt x="730" y="20269"/>
                </a:lnTo>
                <a:lnTo>
                  <a:pt x="681" y="20415"/>
                </a:lnTo>
                <a:lnTo>
                  <a:pt x="633" y="20512"/>
                </a:lnTo>
                <a:lnTo>
                  <a:pt x="657" y="20634"/>
                </a:lnTo>
                <a:lnTo>
                  <a:pt x="706" y="20707"/>
                </a:lnTo>
                <a:lnTo>
                  <a:pt x="803" y="20756"/>
                </a:lnTo>
                <a:lnTo>
                  <a:pt x="1119" y="20829"/>
                </a:lnTo>
                <a:lnTo>
                  <a:pt x="1411" y="20829"/>
                </a:lnTo>
                <a:lnTo>
                  <a:pt x="1703" y="20804"/>
                </a:lnTo>
                <a:lnTo>
                  <a:pt x="1995" y="20731"/>
                </a:lnTo>
                <a:lnTo>
                  <a:pt x="2214" y="20634"/>
                </a:lnTo>
                <a:lnTo>
                  <a:pt x="2458" y="20512"/>
                </a:lnTo>
                <a:lnTo>
                  <a:pt x="2555" y="20439"/>
                </a:lnTo>
                <a:lnTo>
                  <a:pt x="2652" y="20366"/>
                </a:lnTo>
                <a:lnTo>
                  <a:pt x="2750" y="20269"/>
                </a:lnTo>
                <a:lnTo>
                  <a:pt x="2798" y="20172"/>
                </a:lnTo>
                <a:lnTo>
                  <a:pt x="2847" y="20123"/>
                </a:lnTo>
                <a:lnTo>
                  <a:pt x="2871" y="20074"/>
                </a:lnTo>
                <a:lnTo>
                  <a:pt x="2969" y="19783"/>
                </a:lnTo>
                <a:lnTo>
                  <a:pt x="3042" y="19466"/>
                </a:lnTo>
                <a:lnTo>
                  <a:pt x="3090" y="19150"/>
                </a:lnTo>
                <a:lnTo>
                  <a:pt x="3139" y="18809"/>
                </a:lnTo>
                <a:lnTo>
                  <a:pt x="3188" y="18152"/>
                </a:lnTo>
                <a:lnTo>
                  <a:pt x="3236" y="17520"/>
                </a:lnTo>
                <a:lnTo>
                  <a:pt x="3285" y="16425"/>
                </a:lnTo>
                <a:lnTo>
                  <a:pt x="3334" y="15330"/>
                </a:lnTo>
                <a:lnTo>
                  <a:pt x="3407" y="14502"/>
                </a:lnTo>
                <a:lnTo>
                  <a:pt x="3480" y="13651"/>
                </a:lnTo>
                <a:lnTo>
                  <a:pt x="3528" y="13164"/>
                </a:lnTo>
                <a:lnTo>
                  <a:pt x="3601" y="12872"/>
                </a:lnTo>
                <a:lnTo>
                  <a:pt x="3650" y="12750"/>
                </a:lnTo>
                <a:lnTo>
                  <a:pt x="3699" y="12629"/>
                </a:lnTo>
                <a:lnTo>
                  <a:pt x="3747" y="12750"/>
                </a:lnTo>
                <a:lnTo>
                  <a:pt x="3796" y="12872"/>
                </a:lnTo>
                <a:lnTo>
                  <a:pt x="3845" y="13164"/>
                </a:lnTo>
                <a:lnTo>
                  <a:pt x="3918" y="13651"/>
                </a:lnTo>
                <a:lnTo>
                  <a:pt x="3991" y="14502"/>
                </a:lnTo>
                <a:lnTo>
                  <a:pt x="4064" y="15330"/>
                </a:lnTo>
                <a:lnTo>
                  <a:pt x="4112" y="16425"/>
                </a:lnTo>
                <a:lnTo>
                  <a:pt x="4161" y="17520"/>
                </a:lnTo>
                <a:lnTo>
                  <a:pt x="4210" y="18152"/>
                </a:lnTo>
                <a:lnTo>
                  <a:pt x="4258" y="18809"/>
                </a:lnTo>
                <a:lnTo>
                  <a:pt x="4307" y="19150"/>
                </a:lnTo>
                <a:lnTo>
                  <a:pt x="4356" y="19466"/>
                </a:lnTo>
                <a:lnTo>
                  <a:pt x="4429" y="19783"/>
                </a:lnTo>
                <a:lnTo>
                  <a:pt x="4526" y="20074"/>
                </a:lnTo>
                <a:lnTo>
                  <a:pt x="4550" y="20123"/>
                </a:lnTo>
                <a:lnTo>
                  <a:pt x="4599" y="20172"/>
                </a:lnTo>
                <a:lnTo>
                  <a:pt x="4648" y="20269"/>
                </a:lnTo>
                <a:lnTo>
                  <a:pt x="4745" y="20366"/>
                </a:lnTo>
                <a:lnTo>
                  <a:pt x="4842" y="20439"/>
                </a:lnTo>
                <a:lnTo>
                  <a:pt x="4940" y="20512"/>
                </a:lnTo>
                <a:lnTo>
                  <a:pt x="5183" y="20634"/>
                </a:lnTo>
                <a:lnTo>
                  <a:pt x="5402" y="20731"/>
                </a:lnTo>
                <a:lnTo>
                  <a:pt x="5694" y="20804"/>
                </a:lnTo>
                <a:lnTo>
                  <a:pt x="5986" y="20829"/>
                </a:lnTo>
                <a:lnTo>
                  <a:pt x="6278" y="20829"/>
                </a:lnTo>
                <a:lnTo>
                  <a:pt x="6594" y="20756"/>
                </a:lnTo>
                <a:lnTo>
                  <a:pt x="6691" y="20707"/>
                </a:lnTo>
                <a:lnTo>
                  <a:pt x="6740" y="20634"/>
                </a:lnTo>
                <a:lnTo>
                  <a:pt x="6740" y="20512"/>
                </a:lnTo>
                <a:lnTo>
                  <a:pt x="6716" y="20415"/>
                </a:lnTo>
                <a:lnTo>
                  <a:pt x="6667" y="20269"/>
                </a:lnTo>
                <a:lnTo>
                  <a:pt x="6570" y="20147"/>
                </a:lnTo>
                <a:lnTo>
                  <a:pt x="6375" y="19904"/>
                </a:lnTo>
                <a:lnTo>
                  <a:pt x="6132" y="19685"/>
                </a:lnTo>
                <a:lnTo>
                  <a:pt x="5864" y="19515"/>
                </a:lnTo>
                <a:lnTo>
                  <a:pt x="5889" y="18736"/>
                </a:lnTo>
                <a:lnTo>
                  <a:pt x="5937" y="17958"/>
                </a:lnTo>
                <a:lnTo>
                  <a:pt x="6059" y="16376"/>
                </a:lnTo>
                <a:lnTo>
                  <a:pt x="6132" y="15597"/>
                </a:lnTo>
                <a:lnTo>
                  <a:pt x="6156" y="14819"/>
                </a:lnTo>
                <a:lnTo>
                  <a:pt x="6180" y="14040"/>
                </a:lnTo>
                <a:lnTo>
                  <a:pt x="6180" y="13261"/>
                </a:lnTo>
                <a:lnTo>
                  <a:pt x="6180" y="12604"/>
                </a:lnTo>
                <a:lnTo>
                  <a:pt x="6156" y="11923"/>
                </a:lnTo>
                <a:lnTo>
                  <a:pt x="6253" y="12069"/>
                </a:lnTo>
                <a:lnTo>
                  <a:pt x="6399" y="12166"/>
                </a:lnTo>
                <a:lnTo>
                  <a:pt x="6521" y="12215"/>
                </a:lnTo>
                <a:lnTo>
                  <a:pt x="6643" y="12215"/>
                </a:lnTo>
                <a:lnTo>
                  <a:pt x="6764" y="12191"/>
                </a:lnTo>
                <a:lnTo>
                  <a:pt x="6886" y="12142"/>
                </a:lnTo>
                <a:lnTo>
                  <a:pt x="6983" y="12069"/>
                </a:lnTo>
                <a:lnTo>
                  <a:pt x="7081" y="11972"/>
                </a:lnTo>
                <a:lnTo>
                  <a:pt x="7178" y="11899"/>
                </a:lnTo>
                <a:lnTo>
                  <a:pt x="7227" y="11777"/>
                </a:lnTo>
                <a:lnTo>
                  <a:pt x="7300" y="11631"/>
                </a:lnTo>
                <a:lnTo>
                  <a:pt x="7324" y="11412"/>
                </a:lnTo>
                <a:lnTo>
                  <a:pt x="7300" y="11193"/>
                </a:lnTo>
                <a:lnTo>
                  <a:pt x="7251" y="10974"/>
                </a:lnTo>
                <a:lnTo>
                  <a:pt x="7275" y="10974"/>
                </a:lnTo>
                <a:lnTo>
                  <a:pt x="7348" y="10390"/>
                </a:lnTo>
                <a:lnTo>
                  <a:pt x="7397" y="9806"/>
                </a:lnTo>
                <a:lnTo>
                  <a:pt x="7397" y="9198"/>
                </a:lnTo>
                <a:lnTo>
                  <a:pt x="7348" y="8614"/>
                </a:lnTo>
                <a:lnTo>
                  <a:pt x="7251" y="8006"/>
                </a:lnTo>
                <a:lnTo>
                  <a:pt x="7129" y="7446"/>
                </a:lnTo>
                <a:lnTo>
                  <a:pt x="6959" y="6862"/>
                </a:lnTo>
                <a:lnTo>
                  <a:pt x="6764" y="6327"/>
                </a:lnTo>
                <a:lnTo>
                  <a:pt x="6545" y="5913"/>
                </a:lnTo>
                <a:lnTo>
                  <a:pt x="6302" y="5499"/>
                </a:lnTo>
                <a:lnTo>
                  <a:pt x="6010" y="5134"/>
                </a:lnTo>
                <a:lnTo>
                  <a:pt x="5840" y="4964"/>
                </a:lnTo>
                <a:lnTo>
                  <a:pt x="5670" y="4794"/>
                </a:lnTo>
                <a:lnTo>
                  <a:pt x="5499" y="4648"/>
                </a:lnTo>
                <a:lnTo>
                  <a:pt x="5305" y="4526"/>
                </a:lnTo>
                <a:lnTo>
                  <a:pt x="5110" y="4404"/>
                </a:lnTo>
                <a:lnTo>
                  <a:pt x="4891" y="4331"/>
                </a:lnTo>
                <a:lnTo>
                  <a:pt x="4672" y="4258"/>
                </a:lnTo>
                <a:lnTo>
                  <a:pt x="4453" y="4210"/>
                </a:lnTo>
                <a:lnTo>
                  <a:pt x="4210" y="4210"/>
                </a:lnTo>
                <a:lnTo>
                  <a:pt x="3966" y="4234"/>
                </a:lnTo>
                <a:lnTo>
                  <a:pt x="3966" y="4210"/>
                </a:lnTo>
                <a:lnTo>
                  <a:pt x="3966" y="4185"/>
                </a:lnTo>
                <a:lnTo>
                  <a:pt x="3966" y="4137"/>
                </a:lnTo>
                <a:lnTo>
                  <a:pt x="3942" y="4039"/>
                </a:lnTo>
                <a:lnTo>
                  <a:pt x="3918" y="3966"/>
                </a:lnTo>
                <a:lnTo>
                  <a:pt x="4064" y="3942"/>
                </a:lnTo>
                <a:lnTo>
                  <a:pt x="4210" y="3893"/>
                </a:lnTo>
                <a:lnTo>
                  <a:pt x="4356" y="3845"/>
                </a:lnTo>
                <a:lnTo>
                  <a:pt x="4477" y="3772"/>
                </a:lnTo>
                <a:lnTo>
                  <a:pt x="4721" y="3602"/>
                </a:lnTo>
                <a:lnTo>
                  <a:pt x="4940" y="3383"/>
                </a:lnTo>
                <a:lnTo>
                  <a:pt x="5110" y="3115"/>
                </a:lnTo>
                <a:lnTo>
                  <a:pt x="5232" y="2847"/>
                </a:lnTo>
                <a:lnTo>
                  <a:pt x="5353" y="2531"/>
                </a:lnTo>
                <a:lnTo>
                  <a:pt x="5402" y="2215"/>
                </a:lnTo>
                <a:lnTo>
                  <a:pt x="5426" y="2069"/>
                </a:lnTo>
                <a:lnTo>
                  <a:pt x="5402" y="1898"/>
                </a:lnTo>
                <a:lnTo>
                  <a:pt x="5378" y="1704"/>
                </a:lnTo>
                <a:lnTo>
                  <a:pt x="5329" y="1485"/>
                </a:lnTo>
                <a:lnTo>
                  <a:pt x="5280" y="1290"/>
                </a:lnTo>
                <a:lnTo>
                  <a:pt x="5183" y="1095"/>
                </a:lnTo>
                <a:lnTo>
                  <a:pt x="5086" y="876"/>
                </a:lnTo>
                <a:lnTo>
                  <a:pt x="4988" y="682"/>
                </a:lnTo>
                <a:lnTo>
                  <a:pt x="4867" y="511"/>
                </a:lnTo>
                <a:lnTo>
                  <a:pt x="4721" y="365"/>
                </a:lnTo>
                <a:lnTo>
                  <a:pt x="4575" y="219"/>
                </a:lnTo>
                <a:lnTo>
                  <a:pt x="4429" y="122"/>
                </a:lnTo>
                <a:lnTo>
                  <a:pt x="4258" y="49"/>
                </a:lnTo>
                <a:lnTo>
                  <a:pt x="4088" y="0"/>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dirty="0"/>
          </a:p>
        </p:txBody>
      </p:sp>
    </p:spTree>
    <p:extLst>
      <p:ext uri="{BB962C8B-B14F-4D97-AF65-F5344CB8AC3E}">
        <p14:creationId xmlns:p14="http://schemas.microsoft.com/office/powerpoint/2010/main" val="2205290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026" name="Picture 2" descr="https://assets.teenvogue.com/photos/5595503b47efc02e559060f8/master/w_739/vagina-anatomy-inn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86" t="20452" r="13984" b="21553"/>
          <a:stretch/>
        </p:blipFill>
        <p:spPr bwMode="auto">
          <a:xfrm>
            <a:off x="1023384" y="932013"/>
            <a:ext cx="7097232" cy="58691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Shape 273"/>
          <p:cNvSpPr txBox="1">
            <a:spLocks noGrp="1"/>
          </p:cNvSpPr>
          <p:nvPr>
            <p:ph type="title"/>
          </p:nvPr>
        </p:nvSpPr>
        <p:spPr>
          <a:xfrm>
            <a:off x="457200" y="-30162"/>
            <a:ext cx="8229600" cy="1143000"/>
          </a:xfrm>
          <a:prstGeom prst="rect">
            <a:avLst/>
          </a:prstGeom>
        </p:spPr>
        <p:txBody>
          <a:bodyPr wrap="square" lIns="91425" tIns="91425" rIns="91425" bIns="91425" anchor="ctr" anchorCtr="0">
            <a:noAutofit/>
          </a:bodyPr>
          <a:lstStyle/>
          <a:p>
            <a:pPr marL="0" lvl="0" indent="0" rtl="0">
              <a:spcBef>
                <a:spcPts val="0"/>
              </a:spcBef>
              <a:buNone/>
            </a:pPr>
            <a:r>
              <a:rPr lang="en"/>
              <a:t>Getting to know your body</a:t>
            </a:r>
          </a:p>
        </p:txBody>
      </p:sp>
      <p:sp>
        <p:nvSpPr>
          <p:cNvPr id="8" name="Shape 274"/>
          <p:cNvSpPr txBox="1">
            <a:spLocks noGrp="1"/>
          </p:cNvSpPr>
          <p:nvPr>
            <p:ph type="body" idx="1"/>
          </p:nvPr>
        </p:nvSpPr>
        <p:spPr>
          <a:xfrm>
            <a:off x="6219130" y="6005658"/>
            <a:ext cx="1941739" cy="795489"/>
          </a:xfrm>
          <a:prstGeom prst="rect">
            <a:avLst/>
          </a:prstGeom>
        </p:spPr>
        <p:txBody>
          <a:bodyPr wrap="square" lIns="91425" tIns="91425" rIns="91425" bIns="91425" anchor="t" anchorCtr="0">
            <a:noAutofit/>
          </a:bodyPr>
          <a:lstStyle/>
          <a:p>
            <a:pPr marL="0" lvl="0" indent="0" rtl="0">
              <a:spcBef>
                <a:spcPts val="0"/>
              </a:spcBef>
              <a:buNone/>
            </a:pPr>
            <a:r>
              <a:rPr lang="en" sz="2800" b="1">
                <a:solidFill>
                  <a:srgbClr val="0198AD"/>
                </a:solidFill>
                <a:latin typeface="Permanent Marker"/>
                <a:ea typeface="Permanent Marker"/>
                <a:cs typeface="Permanent Marker"/>
                <a:sym typeface="Permanent Marker"/>
              </a:rPr>
              <a:t>I</a:t>
            </a:r>
            <a:r>
              <a:rPr lang="en-US" sz="2800" b="1" dirty="0">
                <a:solidFill>
                  <a:srgbClr val="0198AD"/>
                </a:solidFill>
                <a:latin typeface="Permanent Marker"/>
                <a:ea typeface="Permanent Marker"/>
                <a:cs typeface="Permanent Marker"/>
                <a:sym typeface="Permanent Marker"/>
              </a:rPr>
              <a:t>n</a:t>
            </a:r>
            <a:r>
              <a:rPr lang="en" sz="2800" b="1">
                <a:solidFill>
                  <a:srgbClr val="0198AD"/>
                </a:solidFill>
                <a:latin typeface="Permanent Marker"/>
                <a:ea typeface="Permanent Marker"/>
                <a:cs typeface="Permanent Marker"/>
                <a:sym typeface="Permanent Marker"/>
              </a:rPr>
              <a:t>ternal </a:t>
            </a:r>
          </a:p>
        </p:txBody>
      </p:sp>
    </p:spTree>
    <p:extLst>
      <p:ext uri="{BB962C8B-B14F-4D97-AF65-F5344CB8AC3E}">
        <p14:creationId xmlns:p14="http://schemas.microsoft.com/office/powerpoint/2010/main" val="1308247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028" name="Picture 4" descr="https://assets.teenvogue.com/photos/5595503d47efc02e559060fc/master/w_739/vagina-anatomy-ou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4371" t="18534" r="14244" b="12764"/>
          <a:stretch/>
        </p:blipFill>
        <p:spPr bwMode="auto">
          <a:xfrm>
            <a:off x="427893" y="1056767"/>
            <a:ext cx="5334929" cy="51344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2314691" y="372975"/>
            <a:ext cx="6030686" cy="461665"/>
          </a:xfrm>
          <a:prstGeom prst="rect">
            <a:avLst/>
          </a:prstGeom>
        </p:spPr>
        <p:txBody>
          <a:bodyPr wrap="square">
            <a:spAutoFit/>
          </a:bodyPr>
          <a:lstStyle/>
          <a:p>
            <a:r>
              <a:rPr lang="en" sz="2400">
                <a:solidFill>
                  <a:srgbClr val="FFFFFF"/>
                </a:solidFill>
                <a:latin typeface="Permanent Marker"/>
                <a:ea typeface="Permanent Marker"/>
                <a:sym typeface="Permanent Marker"/>
              </a:rPr>
              <a:t>Getting to know your Body</a:t>
            </a:r>
            <a:endParaRPr lang="en-US" dirty="0"/>
          </a:p>
        </p:txBody>
      </p:sp>
      <p:sp>
        <p:nvSpPr>
          <p:cNvPr id="4" name="Rectangle 3"/>
          <p:cNvSpPr/>
          <p:nvPr/>
        </p:nvSpPr>
        <p:spPr>
          <a:xfrm>
            <a:off x="185767" y="5557672"/>
            <a:ext cx="1885453" cy="954107"/>
          </a:xfrm>
          <a:prstGeom prst="rect">
            <a:avLst/>
          </a:prstGeom>
        </p:spPr>
        <p:txBody>
          <a:bodyPr wrap="none">
            <a:spAutoFit/>
          </a:bodyPr>
          <a:lstStyle/>
          <a:p>
            <a:pPr lvl="0"/>
            <a:r>
              <a:rPr lang="en" sz="2800" b="1">
                <a:solidFill>
                  <a:srgbClr val="0198AD"/>
                </a:solidFill>
                <a:latin typeface="Permanent Marker"/>
                <a:ea typeface="Permanent Marker"/>
                <a:cs typeface="Permanent Marker"/>
                <a:sym typeface="Permanent Marker"/>
              </a:rPr>
              <a:t>External </a:t>
            </a:r>
          </a:p>
          <a:p>
            <a:pPr lvl="0"/>
            <a:r>
              <a:rPr lang="en" sz="2800" b="1">
                <a:solidFill>
                  <a:srgbClr val="0198AD"/>
                </a:solidFill>
                <a:latin typeface="Permanent Marker"/>
                <a:ea typeface="Permanent Marker"/>
                <a:cs typeface="Permanent Marker"/>
                <a:sym typeface="Permanent Marker"/>
              </a:rPr>
              <a:t>(Vulva)</a:t>
            </a:r>
          </a:p>
        </p:txBody>
      </p:sp>
      <p:pic>
        <p:nvPicPr>
          <p:cNvPr id="2052" name="Picture 4" descr="Image result for female hymen before and after breakage"/>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b="13478"/>
          <a:stretch/>
        </p:blipFill>
        <p:spPr bwMode="auto">
          <a:xfrm>
            <a:off x="5642372" y="4592795"/>
            <a:ext cx="3391631" cy="1288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6004948" y="5880838"/>
            <a:ext cx="2980303" cy="307777"/>
          </a:xfrm>
          <a:prstGeom prst="rect">
            <a:avLst/>
          </a:prstGeom>
        </p:spPr>
        <p:txBody>
          <a:bodyPr wrap="none">
            <a:spAutoFit/>
          </a:bodyPr>
          <a:lstStyle/>
          <a:p>
            <a:pPr lvl="0"/>
            <a:r>
              <a:rPr lang="en" b="1" dirty="0">
                <a:solidFill>
                  <a:schemeClr val="tx1"/>
                </a:solidFill>
                <a:latin typeface="Source Sans Pro" panose="020B0604020202020204" charset="0"/>
                <a:ea typeface="Permanent Marker"/>
                <a:cs typeface="Permanent Marker"/>
                <a:sym typeface="Permanent Marker"/>
              </a:rPr>
              <a:t>Vulvas with various hymens shapes</a:t>
            </a:r>
          </a:p>
        </p:txBody>
      </p:sp>
      <p:pic>
        <p:nvPicPr>
          <p:cNvPr id="3074" name="Picture 2" descr="Image result for mons pubis"/>
          <p:cNvPicPr>
            <a:picLocks noChangeAspect="1" noChangeArrowheads="1"/>
          </p:cNvPicPr>
          <p:nvPr/>
        </p:nvPicPr>
        <p:blipFill rotWithShape="1">
          <a:blip r:embed="rId6">
            <a:grayscl/>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l="2589" t="-6968" r="22627"/>
          <a:stretch/>
        </p:blipFill>
        <p:spPr bwMode="auto">
          <a:xfrm>
            <a:off x="5330034" y="1319506"/>
            <a:ext cx="3202205" cy="264509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3033957" y="1676400"/>
            <a:ext cx="2296077" cy="63851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6260595" y="2541361"/>
            <a:ext cx="1077593" cy="795042"/>
          </a:xfrm>
          <a:prstGeom prst="line">
            <a:avLst/>
          </a:prstGeom>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5330034" y="2260122"/>
            <a:ext cx="1349829" cy="276999"/>
          </a:xfrm>
          <a:prstGeom prst="rect">
            <a:avLst/>
          </a:prstGeom>
          <a:noFill/>
        </p:spPr>
        <p:txBody>
          <a:bodyPr wrap="square" rtlCol="0">
            <a:spAutoFit/>
          </a:bodyPr>
          <a:lstStyle/>
          <a:p>
            <a:r>
              <a:rPr lang="en-US" sz="1200" i="1" dirty="0">
                <a:solidFill>
                  <a:schemeClr val="accent6">
                    <a:lumMod val="50000"/>
                  </a:schemeClr>
                </a:solidFill>
              </a:rPr>
              <a:t>Mons Pubis</a:t>
            </a:r>
          </a:p>
        </p:txBody>
      </p:sp>
      <p:sp>
        <p:nvSpPr>
          <p:cNvPr id="11" name="TextBox 10"/>
          <p:cNvSpPr txBox="1"/>
          <p:nvPr/>
        </p:nvSpPr>
        <p:spPr>
          <a:xfrm>
            <a:off x="4437642" y="3200738"/>
            <a:ext cx="1349829" cy="276999"/>
          </a:xfrm>
          <a:prstGeom prst="rect">
            <a:avLst/>
          </a:prstGeom>
          <a:noFill/>
        </p:spPr>
        <p:txBody>
          <a:bodyPr wrap="square" rtlCol="0">
            <a:spAutoFit/>
          </a:bodyPr>
          <a:lstStyle/>
          <a:p>
            <a:r>
              <a:rPr lang="en-US" sz="1200" i="1" dirty="0">
                <a:solidFill>
                  <a:schemeClr val="accent6">
                    <a:lumMod val="50000"/>
                  </a:schemeClr>
                </a:solidFill>
              </a:rPr>
              <a:t>Hymen</a:t>
            </a:r>
          </a:p>
        </p:txBody>
      </p:sp>
      <p:cxnSp>
        <p:nvCxnSpPr>
          <p:cNvPr id="12" name="Straight Connector 11"/>
          <p:cNvCxnSpPr>
            <a:endCxn id="11" idx="1"/>
          </p:cNvCxnSpPr>
          <p:nvPr/>
        </p:nvCxnSpPr>
        <p:spPr>
          <a:xfrm>
            <a:off x="3095357" y="3339238"/>
            <a:ext cx="1342285" cy="0"/>
          </a:xfrm>
          <a:prstGeom prst="line">
            <a:avLst/>
          </a:prstGeom>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112451" y="3198700"/>
            <a:ext cx="1349829" cy="276999"/>
          </a:xfrm>
          <a:prstGeom prst="rect">
            <a:avLst/>
          </a:prstGeom>
          <a:noFill/>
        </p:spPr>
        <p:txBody>
          <a:bodyPr wrap="square" rtlCol="0">
            <a:spAutoFit/>
          </a:bodyPr>
          <a:lstStyle/>
          <a:p>
            <a:r>
              <a:rPr lang="en-US" sz="1200" i="1" dirty="0">
                <a:solidFill>
                  <a:schemeClr val="accent6">
                    <a:lumMod val="50000"/>
                  </a:schemeClr>
                </a:solidFill>
              </a:rPr>
              <a:t>Vulva</a:t>
            </a:r>
          </a:p>
        </p:txBody>
      </p:sp>
      <p:sp>
        <p:nvSpPr>
          <p:cNvPr id="2" name="Left Brace 1"/>
          <p:cNvSpPr/>
          <p:nvPr/>
        </p:nvSpPr>
        <p:spPr>
          <a:xfrm>
            <a:off x="644577" y="2260122"/>
            <a:ext cx="299804" cy="2146986"/>
          </a:xfrm>
          <a:prstGeom prst="lef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Oval 4">
            <a:extLst>
              <a:ext uri="{FF2B5EF4-FFF2-40B4-BE49-F238E27FC236}">
                <a16:creationId xmlns:a16="http://schemas.microsoft.com/office/drawing/2014/main" id="{B05B2931-D355-4E60-93E2-568B634CF2C2}"/>
              </a:ext>
            </a:extLst>
          </p:cNvPr>
          <p:cNvSpPr/>
          <p:nvPr/>
        </p:nvSpPr>
        <p:spPr>
          <a:xfrm>
            <a:off x="7129756" y="3011136"/>
            <a:ext cx="489857" cy="42624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37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4098" name="Picture 2" descr="Image result for vaginal bacteria"/>
          <p:cNvPicPr>
            <a:picLocks noChangeAspect="1" noChangeArrowheads="1"/>
          </p:cNvPicPr>
          <p:nvPr/>
        </p:nvPicPr>
        <p:blipFill rotWithShape="1">
          <a:blip r:embed="rId3">
            <a:extLst>
              <a:ext uri="{28A0092B-C50C-407E-A947-70E740481C1C}">
                <a14:useLocalDpi xmlns:a14="http://schemas.microsoft.com/office/drawing/2010/main" val="0"/>
              </a:ext>
            </a:extLst>
          </a:blip>
          <a:srcRect l="5339" t="5854" r="37954" b="36162"/>
          <a:stretch/>
        </p:blipFill>
        <p:spPr bwMode="auto">
          <a:xfrm>
            <a:off x="3142537" y="0"/>
            <a:ext cx="6025546" cy="47529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Shape 163"/>
          <p:cNvSpPr txBox="1">
            <a:spLocks noGrp="1"/>
          </p:cNvSpPr>
          <p:nvPr>
            <p:ph type="body" idx="4294967295"/>
          </p:nvPr>
        </p:nvSpPr>
        <p:spPr>
          <a:xfrm>
            <a:off x="24083" y="0"/>
            <a:ext cx="9144000" cy="6858000"/>
          </a:xfrm>
          <a:prstGeom prst="rect">
            <a:avLst/>
          </a:prstGeom>
          <a:solidFill>
            <a:schemeClr val="accent2">
              <a:lumMod val="60000"/>
              <a:lumOff val="40000"/>
              <a:alpha val="63080"/>
            </a:schemeClr>
          </a:solidFill>
        </p:spPr>
        <p:txBody>
          <a:bodyPr wrap="square" lIns="91425" tIns="91425" rIns="91425" bIns="91425" anchor="ctr" anchorCtr="0">
            <a:noAutofit/>
          </a:bodyPr>
          <a:lstStyle/>
          <a:p>
            <a:pPr lvl="0" algn="ctr">
              <a:spcBef>
                <a:spcPts val="0"/>
              </a:spcBef>
              <a:buNone/>
            </a:pPr>
            <a:r>
              <a:rPr lang="en" sz="4800">
                <a:solidFill>
                  <a:srgbClr val="FFFFFF"/>
                </a:solidFill>
              </a:rPr>
              <a:t>.</a:t>
            </a:r>
          </a:p>
        </p:txBody>
      </p:sp>
      <p:sp>
        <p:nvSpPr>
          <p:cNvPr id="6" name="Rectangle 5"/>
          <p:cNvSpPr/>
          <p:nvPr/>
        </p:nvSpPr>
        <p:spPr>
          <a:xfrm>
            <a:off x="4596083" y="2077804"/>
            <a:ext cx="6015038" cy="646331"/>
          </a:xfrm>
          <a:prstGeom prst="rect">
            <a:avLst/>
          </a:prstGeom>
        </p:spPr>
        <p:txBody>
          <a:bodyPr wrap="square">
            <a:spAutoFit/>
          </a:bodyPr>
          <a:lstStyle/>
          <a:p>
            <a:r>
              <a:rPr lang="en" sz="3600">
                <a:solidFill>
                  <a:schemeClr val="tx1"/>
                </a:solidFill>
                <a:latin typeface="Permanent Marker"/>
                <a:ea typeface="Permanent Marker"/>
                <a:sym typeface="Permanent Marker"/>
              </a:rPr>
              <a:t>Not all are bad!</a:t>
            </a:r>
            <a:endParaRPr lang="en-US" sz="2000" dirty="0">
              <a:solidFill>
                <a:schemeClr val="tx1"/>
              </a:solidFill>
            </a:endParaRPr>
          </a:p>
        </p:txBody>
      </p:sp>
      <p:pic>
        <p:nvPicPr>
          <p:cNvPr id="7" name="Picture 2" descr="Image result for good bacteria bad bacteria"/>
          <p:cNvPicPr>
            <a:picLocks noChangeAspect="1" noChangeArrowheads="1"/>
          </p:cNvPicPr>
          <p:nvPr/>
        </p:nvPicPr>
        <p:blipFill rotWithShape="1">
          <a:blip r:embed="rId4">
            <a:extLst>
              <a:ext uri="{28A0092B-C50C-407E-A947-70E740481C1C}">
                <a14:useLocalDpi xmlns:a14="http://schemas.microsoft.com/office/drawing/2010/main" val="0"/>
              </a:ext>
            </a:extLst>
          </a:blip>
          <a:srcRect r="37530"/>
          <a:stretch/>
        </p:blipFill>
        <p:spPr bwMode="auto">
          <a:xfrm>
            <a:off x="104849" y="940959"/>
            <a:ext cx="3050527" cy="31277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good bacteria bad bacteria"/>
          <p:cNvPicPr>
            <a:picLocks noChangeAspect="1" noChangeArrowheads="1"/>
          </p:cNvPicPr>
          <p:nvPr/>
        </p:nvPicPr>
        <p:blipFill rotWithShape="1">
          <a:blip r:embed="rId4">
            <a:extLst>
              <a:ext uri="{28A0092B-C50C-407E-A947-70E740481C1C}">
                <a14:useLocalDpi xmlns:a14="http://schemas.microsoft.com/office/drawing/2010/main" val="0"/>
              </a:ext>
            </a:extLst>
          </a:blip>
          <a:srcRect l="61283" t="36194"/>
          <a:stretch/>
        </p:blipFill>
        <p:spPr bwMode="auto">
          <a:xfrm>
            <a:off x="6985251" y="4752975"/>
            <a:ext cx="1733884" cy="18302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3073098411"/>
              </p:ext>
            </p:extLst>
          </p:nvPr>
        </p:nvGraphicFramePr>
        <p:xfrm>
          <a:off x="726502" y="3414358"/>
          <a:ext cx="5637096" cy="40980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2" descr="Image result for good bacteria bad bacteria"/>
          <p:cNvPicPr>
            <a:picLocks noChangeAspect="1" noChangeArrowheads="1"/>
          </p:cNvPicPr>
          <p:nvPr/>
        </p:nvPicPr>
        <p:blipFill rotWithShape="1">
          <a:blip r:embed="rId4">
            <a:extLst>
              <a:ext uri="{28A0092B-C50C-407E-A947-70E740481C1C}">
                <a14:useLocalDpi xmlns:a14="http://schemas.microsoft.com/office/drawing/2010/main" val="0"/>
              </a:ext>
            </a:extLst>
          </a:blip>
          <a:srcRect l="61283" b="66858"/>
          <a:stretch/>
        </p:blipFill>
        <p:spPr bwMode="auto">
          <a:xfrm>
            <a:off x="6985251" y="5787711"/>
            <a:ext cx="1733884" cy="95066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972601" y="951861"/>
            <a:ext cx="6015038" cy="923330"/>
          </a:xfrm>
          <a:prstGeom prst="rect">
            <a:avLst/>
          </a:prstGeom>
        </p:spPr>
        <p:txBody>
          <a:bodyPr wrap="square">
            <a:spAutoFit/>
          </a:bodyPr>
          <a:lstStyle/>
          <a:p>
            <a:r>
              <a:rPr lang="en" sz="5400" b="1">
                <a:solidFill>
                  <a:srgbClr val="002060"/>
                </a:solidFill>
                <a:latin typeface="Source Sans Pro" panose="020B0604020202020204" charset="0"/>
                <a:ea typeface="Permanent Marker"/>
                <a:sym typeface="Permanent Marker"/>
              </a:rPr>
              <a:t>BACTERIA</a:t>
            </a:r>
            <a:endParaRPr lang="en-US" sz="3600" b="1" dirty="0">
              <a:solidFill>
                <a:srgbClr val="002060"/>
              </a:solidFill>
              <a:latin typeface="Source Sans Pro" panose="020B0604020202020204" charset="0"/>
            </a:endParaRPr>
          </a:p>
        </p:txBody>
      </p:sp>
    </p:spTree>
    <p:extLst>
      <p:ext uri="{BB962C8B-B14F-4D97-AF65-F5344CB8AC3E}">
        <p14:creationId xmlns:p14="http://schemas.microsoft.com/office/powerpoint/2010/main" val="374369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6" name="Rectangle 5"/>
          <p:cNvSpPr/>
          <p:nvPr/>
        </p:nvSpPr>
        <p:spPr>
          <a:xfrm>
            <a:off x="735061" y="182526"/>
            <a:ext cx="8408939" cy="523220"/>
          </a:xfrm>
          <a:prstGeom prst="rect">
            <a:avLst/>
          </a:prstGeom>
        </p:spPr>
        <p:txBody>
          <a:bodyPr wrap="square">
            <a:spAutoFit/>
          </a:bodyPr>
          <a:lstStyle/>
          <a:p>
            <a:r>
              <a:rPr lang="en" sz="2800">
                <a:solidFill>
                  <a:schemeClr val="bg1"/>
                </a:solidFill>
                <a:latin typeface="Permanent Marker"/>
                <a:ea typeface="Permanent Marker"/>
                <a:sym typeface="Permanent Marker"/>
              </a:rPr>
              <a:t>Warning signs that your vagina is unhealthy</a:t>
            </a:r>
            <a:endParaRPr lang="en-US" sz="1600" dirty="0">
              <a:solidFill>
                <a:schemeClr val="bg1"/>
              </a:solidFill>
            </a:endParaRPr>
          </a:p>
        </p:txBody>
      </p:sp>
      <p:sp>
        <p:nvSpPr>
          <p:cNvPr id="7" name="Shape 149"/>
          <p:cNvSpPr txBox="1">
            <a:spLocks noGrp="1"/>
          </p:cNvSpPr>
          <p:nvPr>
            <p:ph type="body" idx="1"/>
          </p:nvPr>
        </p:nvSpPr>
        <p:spPr>
          <a:xfrm>
            <a:off x="194323" y="4560467"/>
            <a:ext cx="2821363" cy="1137910"/>
          </a:xfrm>
          <a:prstGeom prst="rect">
            <a:avLst/>
          </a:prstGeom>
        </p:spPr>
        <p:txBody>
          <a:bodyPr wrap="square" lIns="91425" tIns="91425" rIns="91425" bIns="91425" anchor="t" anchorCtr="0">
            <a:noAutofit/>
          </a:bodyPr>
          <a:lstStyle/>
          <a:p>
            <a:pPr marL="0" lvl="0" indent="0" rtl="0">
              <a:spcBef>
                <a:spcPts val="0"/>
              </a:spcBef>
              <a:buNone/>
            </a:pPr>
            <a:r>
              <a:rPr lang="en" sz="2400" b="1">
                <a:solidFill>
                  <a:srgbClr val="FE344D"/>
                </a:solidFill>
                <a:latin typeface="Permanent Marker"/>
                <a:ea typeface="Permanent Marker"/>
                <a:cs typeface="Permanent Marker"/>
                <a:sym typeface="Permanent Marker"/>
              </a:rPr>
              <a:t>Itching, Burning</a:t>
            </a:r>
          </a:p>
        </p:txBody>
      </p:sp>
      <p:pic>
        <p:nvPicPr>
          <p:cNvPr id="12" name="Picture 11">
            <a:extLst/>
          </p:cNvPr>
          <p:cNvPicPr>
            <a:picLocks noChangeAspect="1"/>
          </p:cNvPicPr>
          <p:nvPr/>
        </p:nvPicPr>
        <p:blipFill rotWithShape="1">
          <a:blip r:embed="rId3">
            <a:extLst>
              <a:ext uri="{28A0092B-C50C-407E-A947-70E740481C1C}">
                <a14:useLocalDpi xmlns:a14="http://schemas.microsoft.com/office/drawing/2010/main" val="0"/>
              </a:ext>
            </a:extLst>
          </a:blip>
          <a:srcRect l="17786" t="57044" r="18334"/>
          <a:stretch/>
        </p:blipFill>
        <p:spPr>
          <a:xfrm>
            <a:off x="2373423" y="899246"/>
            <a:ext cx="4593116" cy="3088607"/>
          </a:xfrm>
          <a:prstGeom prst="rect">
            <a:avLst/>
          </a:prstGeom>
          <a:ln>
            <a:noFill/>
          </a:ln>
          <a:effectLst>
            <a:softEdge rad="112500"/>
          </a:effectLst>
        </p:spPr>
      </p:pic>
      <p:sp>
        <p:nvSpPr>
          <p:cNvPr id="13" name="Rectangle 12">
            <a:extLst/>
          </p:cNvPr>
          <p:cNvSpPr/>
          <p:nvPr/>
        </p:nvSpPr>
        <p:spPr>
          <a:xfrm>
            <a:off x="-88843" y="2019913"/>
            <a:ext cx="3464205" cy="2455721"/>
          </a:xfrm>
          <a:prstGeom prst="rect">
            <a:avLst/>
          </a:prstGeom>
          <a:blipFill rotWithShape="1">
            <a:blip r:embed="rId4"/>
            <a:srcRect/>
            <a:stretch>
              <a:fillRect t="-7000" b="-7000"/>
            </a:stretch>
          </a:blipFill>
          <a:effectLst>
            <a:softEdge rad="114300"/>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Rectangle 14"/>
          <p:cNvSpPr/>
          <p:nvPr/>
        </p:nvSpPr>
        <p:spPr>
          <a:xfrm>
            <a:off x="6955619" y="3112324"/>
            <a:ext cx="1705916" cy="523220"/>
          </a:xfrm>
          <a:prstGeom prst="rect">
            <a:avLst/>
          </a:prstGeom>
        </p:spPr>
        <p:txBody>
          <a:bodyPr wrap="none">
            <a:spAutoFit/>
          </a:bodyPr>
          <a:lstStyle/>
          <a:p>
            <a:pPr lvl="0"/>
            <a:r>
              <a:rPr lang="en" sz="2800" b="1">
                <a:solidFill>
                  <a:schemeClr val="accent5">
                    <a:lumMod val="50000"/>
                  </a:schemeClr>
                </a:solidFill>
                <a:latin typeface="Permanent Marker"/>
                <a:ea typeface="Permanent Marker"/>
                <a:cs typeface="Permanent Marker"/>
                <a:sym typeface="Permanent Marker"/>
              </a:rPr>
              <a:t>Spotting</a:t>
            </a:r>
          </a:p>
        </p:txBody>
      </p:sp>
      <p:grpSp>
        <p:nvGrpSpPr>
          <p:cNvPr id="3" name="Group 2"/>
          <p:cNvGrpSpPr/>
          <p:nvPr/>
        </p:nvGrpSpPr>
        <p:grpSpPr>
          <a:xfrm>
            <a:off x="2574351" y="3603004"/>
            <a:ext cx="4939838" cy="2947007"/>
            <a:chOff x="436612" y="3648758"/>
            <a:chExt cx="4939838" cy="2947007"/>
          </a:xfrm>
        </p:grpSpPr>
        <p:pic>
          <p:nvPicPr>
            <p:cNvPr id="5130" name="Picture 10" descr="Onions or Garlic&#10;&#10; Possible cause: Natural BO&#10;&#10; Treatment: Take a shower.&#10;&#10; Dr. Nucatolah says: &amp;quot;If you&amp;#39;ve eaten a lot of onions or garlic, you can excrete an onion or garlic smell in your urine, and your vaginal discharge may change temporarily in smell, as well. Within 24 to 48 hours of eating these pungent foods, your discharge, vagina, and urine should return to their normal smell. In women, the opening called the urethra from the bladder to outside the vulva, the vaginal opening, and the anus are all separate openings but they are located close together. Sometimes you may think it is your vulva or vagina that smells but it may be your urine or feces or anus. The best thing to do is to wash with soap and water, and then try to decide where the smell is actually coming from.&amp;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847" y="3648758"/>
              <a:ext cx="2594527" cy="17309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Bread or Beer&#10;&#10; Possible cause: Yeast Infection&#10;&#10; Treatment: Antifungal medication (one option: Diflucan)&#10;&#10; Dr. Nucatolah says: &amp;quot;Yeast infections are caused when a yeast called candida (CAN-di-duh) grows too much. Most people have small amounts of yeast in their mouths and intestines. Healthy women have yeast in their vaginas. But sometimes this yeast overgrows and causes a yeast infection. The discharge looks like cottage cheese. It can be so thick that you might notice a thick white coating in and around your vagina.&amp;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41" y="4870057"/>
              <a:ext cx="2231416" cy="14886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descr="Fishy&#10;&#10; Possible cause: Bacterial Vaginosis (BV for short)&#10;&#10; Treatment: Antibiotics&#10;&#10; Dr. Cullins says: &amp;quot;There are many different kinds of bacteria growing in your vagina. These bacteria are completely normal and keep the vagina healthy. However, bacterial vaginosis (BV for short) is caused by an imbalance of different kinds of bacteria. Sometimes BV has no symptoms at all; other times, symptoms may include a thick, frothy discharge that&amp;#39;s usually white or grey, a strong fishy smell (especially after sex or washing with soap), and itching.&amp;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612" y="4945534"/>
              <a:ext cx="2473580" cy="165023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572664" y="4514218"/>
              <a:ext cx="1803786" cy="523220"/>
            </a:xfrm>
            <a:prstGeom prst="rect">
              <a:avLst/>
            </a:prstGeom>
          </p:spPr>
          <p:txBody>
            <a:bodyPr wrap="square">
              <a:spAutoFit/>
            </a:bodyPr>
            <a:lstStyle/>
            <a:p>
              <a:pPr lvl="0"/>
              <a:r>
                <a:rPr lang="en" sz="2800" b="1">
                  <a:solidFill>
                    <a:srgbClr val="0198AD"/>
                  </a:solidFill>
                  <a:latin typeface="Permanent Marker"/>
                  <a:ea typeface="Permanent Marker"/>
                  <a:cs typeface="Permanent Marker"/>
                  <a:sym typeface="Permanent Marker"/>
                </a:rPr>
                <a:t>Odors</a:t>
              </a:r>
            </a:p>
          </p:txBody>
        </p:sp>
      </p:grpSp>
      <p:pic>
        <p:nvPicPr>
          <p:cNvPr id="5" name="Picture 4"/>
          <p:cNvPicPr>
            <a:picLocks noChangeAspect="1"/>
          </p:cNvPicPr>
          <p:nvPr/>
        </p:nvPicPr>
        <p:blipFill>
          <a:blip r:embed="rId8"/>
          <a:stretch>
            <a:fillRect/>
          </a:stretch>
        </p:blipFill>
        <p:spPr>
          <a:xfrm>
            <a:off x="7185458" y="1972441"/>
            <a:ext cx="1268078" cy="1268078"/>
          </a:xfrm>
          <a:prstGeom prst="rect">
            <a:avLst/>
          </a:prstGeom>
        </p:spPr>
      </p:pic>
    </p:spTree>
    <p:extLst>
      <p:ext uri="{BB962C8B-B14F-4D97-AF65-F5344CB8AC3E}">
        <p14:creationId xmlns:p14="http://schemas.microsoft.com/office/powerpoint/2010/main" val="3245548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1640427" y="0"/>
            <a:ext cx="6029400" cy="1546500"/>
          </a:xfrm>
          <a:prstGeom prst="rect">
            <a:avLst/>
          </a:prstGeom>
        </p:spPr>
        <p:txBody>
          <a:bodyPr wrap="square" lIns="91425" tIns="91425" rIns="91425" bIns="91425" anchor="b" anchorCtr="0">
            <a:noAutofit/>
          </a:bodyPr>
          <a:lstStyle/>
          <a:p>
            <a:pPr marL="0" lvl="0" indent="0" rtl="0">
              <a:spcBef>
                <a:spcPts val="0"/>
              </a:spcBef>
              <a:buNone/>
            </a:pPr>
            <a:r>
              <a:rPr lang="en"/>
              <a:t>Your </a:t>
            </a:r>
            <a:r>
              <a:rPr lang="en" b="1">
                <a:solidFill>
                  <a:schemeClr val="accent1"/>
                </a:solidFill>
                <a:latin typeface="Source Sans Pro" panose="020B0604020202020204" charset="0"/>
              </a:rPr>
              <a:t>Menstrual</a:t>
            </a:r>
            <a:r>
              <a:rPr lang="en">
                <a:latin typeface="Source Sans Pro" panose="020B0604020202020204" charset="0"/>
              </a:rPr>
              <a:t> </a:t>
            </a:r>
            <a:r>
              <a:rPr lang="en"/>
              <a:t>Period</a:t>
            </a:r>
          </a:p>
        </p:txBody>
      </p:sp>
      <p:sp>
        <p:nvSpPr>
          <p:cNvPr id="5" name="Shape 354"/>
          <p:cNvSpPr/>
          <p:nvPr/>
        </p:nvSpPr>
        <p:spPr>
          <a:xfrm>
            <a:off x="3742695" y="2567856"/>
            <a:ext cx="1636827" cy="1992268"/>
          </a:xfrm>
          <a:custGeom>
            <a:avLst/>
            <a:gdLst/>
            <a:ahLst/>
            <a:cxnLst/>
            <a:rect l="0" t="0" r="0" b="0"/>
            <a:pathLst>
              <a:path w="16766" h="15987" extrusionOk="0">
                <a:moveTo>
                  <a:pt x="14284" y="487"/>
                </a:moveTo>
                <a:lnTo>
                  <a:pt x="14405" y="536"/>
                </a:lnTo>
                <a:lnTo>
                  <a:pt x="14478" y="585"/>
                </a:lnTo>
                <a:lnTo>
                  <a:pt x="14527" y="658"/>
                </a:lnTo>
                <a:lnTo>
                  <a:pt x="14527" y="755"/>
                </a:lnTo>
                <a:lnTo>
                  <a:pt x="14527" y="852"/>
                </a:lnTo>
                <a:lnTo>
                  <a:pt x="14551" y="925"/>
                </a:lnTo>
                <a:lnTo>
                  <a:pt x="13578" y="925"/>
                </a:lnTo>
                <a:lnTo>
                  <a:pt x="13627" y="804"/>
                </a:lnTo>
                <a:lnTo>
                  <a:pt x="13700" y="706"/>
                </a:lnTo>
                <a:lnTo>
                  <a:pt x="13797" y="609"/>
                </a:lnTo>
                <a:lnTo>
                  <a:pt x="13894" y="536"/>
                </a:lnTo>
                <a:lnTo>
                  <a:pt x="13967" y="512"/>
                </a:lnTo>
                <a:lnTo>
                  <a:pt x="14065" y="487"/>
                </a:lnTo>
                <a:close/>
                <a:moveTo>
                  <a:pt x="4064" y="633"/>
                </a:moveTo>
                <a:lnTo>
                  <a:pt x="4137" y="682"/>
                </a:lnTo>
                <a:lnTo>
                  <a:pt x="4210" y="755"/>
                </a:lnTo>
                <a:lnTo>
                  <a:pt x="4259" y="852"/>
                </a:lnTo>
                <a:lnTo>
                  <a:pt x="4283" y="950"/>
                </a:lnTo>
                <a:lnTo>
                  <a:pt x="3529" y="974"/>
                </a:lnTo>
                <a:lnTo>
                  <a:pt x="3602" y="804"/>
                </a:lnTo>
                <a:lnTo>
                  <a:pt x="3650" y="755"/>
                </a:lnTo>
                <a:lnTo>
                  <a:pt x="3675" y="706"/>
                </a:lnTo>
                <a:lnTo>
                  <a:pt x="3796" y="633"/>
                </a:lnTo>
                <a:close/>
                <a:moveTo>
                  <a:pt x="13724" y="2020"/>
                </a:moveTo>
                <a:lnTo>
                  <a:pt x="13797" y="2044"/>
                </a:lnTo>
                <a:lnTo>
                  <a:pt x="13870" y="2093"/>
                </a:lnTo>
                <a:lnTo>
                  <a:pt x="13943" y="2142"/>
                </a:lnTo>
                <a:lnTo>
                  <a:pt x="13992" y="2215"/>
                </a:lnTo>
                <a:lnTo>
                  <a:pt x="14040" y="2288"/>
                </a:lnTo>
                <a:lnTo>
                  <a:pt x="14089" y="2385"/>
                </a:lnTo>
                <a:lnTo>
                  <a:pt x="14113" y="2531"/>
                </a:lnTo>
                <a:lnTo>
                  <a:pt x="13992" y="2555"/>
                </a:lnTo>
                <a:lnTo>
                  <a:pt x="13870" y="2555"/>
                </a:lnTo>
                <a:lnTo>
                  <a:pt x="13773" y="2531"/>
                </a:lnTo>
                <a:lnTo>
                  <a:pt x="13724" y="2482"/>
                </a:lnTo>
                <a:lnTo>
                  <a:pt x="13675" y="2409"/>
                </a:lnTo>
                <a:lnTo>
                  <a:pt x="13602" y="2215"/>
                </a:lnTo>
                <a:lnTo>
                  <a:pt x="13554" y="2020"/>
                </a:lnTo>
                <a:close/>
                <a:moveTo>
                  <a:pt x="3407" y="1874"/>
                </a:moveTo>
                <a:lnTo>
                  <a:pt x="3529" y="1923"/>
                </a:lnTo>
                <a:lnTo>
                  <a:pt x="3602" y="1971"/>
                </a:lnTo>
                <a:lnTo>
                  <a:pt x="3675" y="2044"/>
                </a:lnTo>
                <a:lnTo>
                  <a:pt x="3723" y="2142"/>
                </a:lnTo>
                <a:lnTo>
                  <a:pt x="3772" y="2215"/>
                </a:lnTo>
                <a:lnTo>
                  <a:pt x="3821" y="2434"/>
                </a:lnTo>
                <a:lnTo>
                  <a:pt x="3821" y="2531"/>
                </a:lnTo>
                <a:lnTo>
                  <a:pt x="3796" y="2628"/>
                </a:lnTo>
                <a:lnTo>
                  <a:pt x="3699" y="2628"/>
                </a:lnTo>
                <a:lnTo>
                  <a:pt x="3602" y="2555"/>
                </a:lnTo>
                <a:lnTo>
                  <a:pt x="3529" y="2482"/>
                </a:lnTo>
                <a:lnTo>
                  <a:pt x="3480" y="2385"/>
                </a:lnTo>
                <a:lnTo>
                  <a:pt x="3456" y="2263"/>
                </a:lnTo>
                <a:lnTo>
                  <a:pt x="3431" y="2142"/>
                </a:lnTo>
                <a:lnTo>
                  <a:pt x="3407" y="1874"/>
                </a:lnTo>
                <a:close/>
                <a:moveTo>
                  <a:pt x="2920" y="1923"/>
                </a:moveTo>
                <a:lnTo>
                  <a:pt x="2969" y="2263"/>
                </a:lnTo>
                <a:lnTo>
                  <a:pt x="2993" y="2434"/>
                </a:lnTo>
                <a:lnTo>
                  <a:pt x="3042" y="2580"/>
                </a:lnTo>
                <a:lnTo>
                  <a:pt x="3115" y="2726"/>
                </a:lnTo>
                <a:lnTo>
                  <a:pt x="3188" y="2847"/>
                </a:lnTo>
                <a:lnTo>
                  <a:pt x="3310" y="2945"/>
                </a:lnTo>
                <a:lnTo>
                  <a:pt x="3407" y="3042"/>
                </a:lnTo>
                <a:lnTo>
                  <a:pt x="3164" y="3042"/>
                </a:lnTo>
                <a:lnTo>
                  <a:pt x="3042" y="3018"/>
                </a:lnTo>
                <a:lnTo>
                  <a:pt x="2920" y="2945"/>
                </a:lnTo>
                <a:lnTo>
                  <a:pt x="2823" y="2872"/>
                </a:lnTo>
                <a:lnTo>
                  <a:pt x="2750" y="2774"/>
                </a:lnTo>
                <a:lnTo>
                  <a:pt x="2701" y="2653"/>
                </a:lnTo>
                <a:lnTo>
                  <a:pt x="2677" y="2531"/>
                </a:lnTo>
                <a:lnTo>
                  <a:pt x="2677" y="2385"/>
                </a:lnTo>
                <a:lnTo>
                  <a:pt x="2726" y="2239"/>
                </a:lnTo>
                <a:lnTo>
                  <a:pt x="2774" y="2117"/>
                </a:lnTo>
                <a:lnTo>
                  <a:pt x="2872" y="1996"/>
                </a:lnTo>
                <a:lnTo>
                  <a:pt x="2920" y="1923"/>
                </a:lnTo>
                <a:close/>
                <a:moveTo>
                  <a:pt x="13067" y="2069"/>
                </a:moveTo>
                <a:lnTo>
                  <a:pt x="13140" y="2385"/>
                </a:lnTo>
                <a:lnTo>
                  <a:pt x="13262" y="2653"/>
                </a:lnTo>
                <a:lnTo>
                  <a:pt x="13310" y="2750"/>
                </a:lnTo>
                <a:lnTo>
                  <a:pt x="13383" y="2823"/>
                </a:lnTo>
                <a:lnTo>
                  <a:pt x="13529" y="2969"/>
                </a:lnTo>
                <a:lnTo>
                  <a:pt x="13724" y="3042"/>
                </a:lnTo>
                <a:lnTo>
                  <a:pt x="13919" y="3091"/>
                </a:lnTo>
                <a:lnTo>
                  <a:pt x="13870" y="3139"/>
                </a:lnTo>
                <a:lnTo>
                  <a:pt x="13724" y="3188"/>
                </a:lnTo>
                <a:lnTo>
                  <a:pt x="13578" y="3212"/>
                </a:lnTo>
                <a:lnTo>
                  <a:pt x="13456" y="3188"/>
                </a:lnTo>
                <a:lnTo>
                  <a:pt x="13310" y="3139"/>
                </a:lnTo>
                <a:lnTo>
                  <a:pt x="13213" y="3066"/>
                </a:lnTo>
                <a:lnTo>
                  <a:pt x="13116" y="2945"/>
                </a:lnTo>
                <a:lnTo>
                  <a:pt x="13018" y="2847"/>
                </a:lnTo>
                <a:lnTo>
                  <a:pt x="12970" y="2701"/>
                </a:lnTo>
                <a:lnTo>
                  <a:pt x="12945" y="2531"/>
                </a:lnTo>
                <a:lnTo>
                  <a:pt x="12945" y="2361"/>
                </a:lnTo>
                <a:lnTo>
                  <a:pt x="12994" y="2215"/>
                </a:lnTo>
                <a:lnTo>
                  <a:pt x="13067" y="2069"/>
                </a:lnTo>
                <a:close/>
                <a:moveTo>
                  <a:pt x="5548" y="1339"/>
                </a:moveTo>
                <a:lnTo>
                  <a:pt x="7641" y="1387"/>
                </a:lnTo>
                <a:lnTo>
                  <a:pt x="13018" y="1387"/>
                </a:lnTo>
                <a:lnTo>
                  <a:pt x="13018" y="1533"/>
                </a:lnTo>
                <a:lnTo>
                  <a:pt x="12872" y="1631"/>
                </a:lnTo>
                <a:lnTo>
                  <a:pt x="12775" y="1752"/>
                </a:lnTo>
                <a:lnTo>
                  <a:pt x="12702" y="1923"/>
                </a:lnTo>
                <a:lnTo>
                  <a:pt x="12629" y="2069"/>
                </a:lnTo>
                <a:lnTo>
                  <a:pt x="12580" y="2239"/>
                </a:lnTo>
                <a:lnTo>
                  <a:pt x="12556" y="2434"/>
                </a:lnTo>
                <a:lnTo>
                  <a:pt x="12556" y="2604"/>
                </a:lnTo>
                <a:lnTo>
                  <a:pt x="12580" y="2750"/>
                </a:lnTo>
                <a:lnTo>
                  <a:pt x="12629" y="2993"/>
                </a:lnTo>
                <a:lnTo>
                  <a:pt x="12751" y="3188"/>
                </a:lnTo>
                <a:lnTo>
                  <a:pt x="12897" y="3334"/>
                </a:lnTo>
                <a:lnTo>
                  <a:pt x="13067" y="3480"/>
                </a:lnTo>
                <a:lnTo>
                  <a:pt x="13262" y="3553"/>
                </a:lnTo>
                <a:lnTo>
                  <a:pt x="13481" y="3602"/>
                </a:lnTo>
                <a:lnTo>
                  <a:pt x="13724" y="3602"/>
                </a:lnTo>
                <a:lnTo>
                  <a:pt x="13943" y="3553"/>
                </a:lnTo>
                <a:lnTo>
                  <a:pt x="14113" y="3480"/>
                </a:lnTo>
                <a:lnTo>
                  <a:pt x="14259" y="3358"/>
                </a:lnTo>
                <a:lnTo>
                  <a:pt x="14381" y="3212"/>
                </a:lnTo>
                <a:lnTo>
                  <a:pt x="14454" y="3042"/>
                </a:lnTo>
                <a:lnTo>
                  <a:pt x="14503" y="2872"/>
                </a:lnTo>
                <a:lnTo>
                  <a:pt x="14527" y="2701"/>
                </a:lnTo>
                <a:lnTo>
                  <a:pt x="14551" y="2507"/>
                </a:lnTo>
                <a:lnTo>
                  <a:pt x="14527" y="2312"/>
                </a:lnTo>
                <a:lnTo>
                  <a:pt x="14454" y="2142"/>
                </a:lnTo>
                <a:lnTo>
                  <a:pt x="14381" y="1996"/>
                </a:lnTo>
                <a:lnTo>
                  <a:pt x="14284" y="1874"/>
                </a:lnTo>
                <a:lnTo>
                  <a:pt x="14186" y="1777"/>
                </a:lnTo>
                <a:lnTo>
                  <a:pt x="14040" y="1704"/>
                </a:lnTo>
                <a:lnTo>
                  <a:pt x="13894" y="1631"/>
                </a:lnTo>
                <a:lnTo>
                  <a:pt x="13748" y="1606"/>
                </a:lnTo>
                <a:lnTo>
                  <a:pt x="13602" y="1582"/>
                </a:lnTo>
                <a:lnTo>
                  <a:pt x="13554" y="1533"/>
                </a:lnTo>
                <a:lnTo>
                  <a:pt x="13505" y="1485"/>
                </a:lnTo>
                <a:lnTo>
                  <a:pt x="13505" y="1387"/>
                </a:lnTo>
                <a:lnTo>
                  <a:pt x="16255" y="1387"/>
                </a:lnTo>
                <a:lnTo>
                  <a:pt x="16230" y="1996"/>
                </a:lnTo>
                <a:lnTo>
                  <a:pt x="16230" y="2604"/>
                </a:lnTo>
                <a:lnTo>
                  <a:pt x="16279" y="3821"/>
                </a:lnTo>
                <a:lnTo>
                  <a:pt x="15890" y="3748"/>
                </a:lnTo>
                <a:lnTo>
                  <a:pt x="15476" y="3723"/>
                </a:lnTo>
                <a:lnTo>
                  <a:pt x="15038" y="3699"/>
                </a:lnTo>
                <a:lnTo>
                  <a:pt x="14624" y="3723"/>
                </a:lnTo>
                <a:lnTo>
                  <a:pt x="13797" y="3796"/>
                </a:lnTo>
                <a:lnTo>
                  <a:pt x="12970" y="3796"/>
                </a:lnTo>
                <a:lnTo>
                  <a:pt x="12386" y="3772"/>
                </a:lnTo>
                <a:lnTo>
                  <a:pt x="11802" y="3772"/>
                </a:lnTo>
                <a:lnTo>
                  <a:pt x="10634" y="3796"/>
                </a:lnTo>
                <a:lnTo>
                  <a:pt x="9466" y="3821"/>
                </a:lnTo>
                <a:lnTo>
                  <a:pt x="8322" y="3845"/>
                </a:lnTo>
                <a:lnTo>
                  <a:pt x="7130" y="3821"/>
                </a:lnTo>
                <a:lnTo>
                  <a:pt x="5962" y="3772"/>
                </a:lnTo>
                <a:lnTo>
                  <a:pt x="4794" y="3723"/>
                </a:lnTo>
                <a:lnTo>
                  <a:pt x="3139" y="3723"/>
                </a:lnTo>
                <a:lnTo>
                  <a:pt x="2653" y="3772"/>
                </a:lnTo>
                <a:lnTo>
                  <a:pt x="2166" y="3796"/>
                </a:lnTo>
                <a:lnTo>
                  <a:pt x="1679" y="3796"/>
                </a:lnTo>
                <a:lnTo>
                  <a:pt x="1096" y="3772"/>
                </a:lnTo>
                <a:lnTo>
                  <a:pt x="804" y="3772"/>
                </a:lnTo>
                <a:lnTo>
                  <a:pt x="512" y="3821"/>
                </a:lnTo>
                <a:lnTo>
                  <a:pt x="585" y="3115"/>
                </a:lnTo>
                <a:lnTo>
                  <a:pt x="658" y="2409"/>
                </a:lnTo>
                <a:lnTo>
                  <a:pt x="682" y="2166"/>
                </a:lnTo>
                <a:lnTo>
                  <a:pt x="682" y="1874"/>
                </a:lnTo>
                <a:lnTo>
                  <a:pt x="658" y="1606"/>
                </a:lnTo>
                <a:lnTo>
                  <a:pt x="585" y="1339"/>
                </a:lnTo>
                <a:lnTo>
                  <a:pt x="585" y="1339"/>
                </a:lnTo>
                <a:lnTo>
                  <a:pt x="877" y="1363"/>
                </a:lnTo>
                <a:lnTo>
                  <a:pt x="1169" y="1387"/>
                </a:lnTo>
                <a:lnTo>
                  <a:pt x="2069" y="1387"/>
                </a:lnTo>
                <a:lnTo>
                  <a:pt x="2969" y="1363"/>
                </a:lnTo>
                <a:lnTo>
                  <a:pt x="2945" y="1412"/>
                </a:lnTo>
                <a:lnTo>
                  <a:pt x="2774" y="1509"/>
                </a:lnTo>
                <a:lnTo>
                  <a:pt x="2604" y="1631"/>
                </a:lnTo>
                <a:lnTo>
                  <a:pt x="2458" y="1801"/>
                </a:lnTo>
                <a:lnTo>
                  <a:pt x="2336" y="1971"/>
                </a:lnTo>
                <a:lnTo>
                  <a:pt x="2288" y="2117"/>
                </a:lnTo>
                <a:lnTo>
                  <a:pt x="2239" y="2263"/>
                </a:lnTo>
                <a:lnTo>
                  <a:pt x="2239" y="2434"/>
                </a:lnTo>
                <a:lnTo>
                  <a:pt x="2215" y="2580"/>
                </a:lnTo>
                <a:lnTo>
                  <a:pt x="2239" y="2750"/>
                </a:lnTo>
                <a:lnTo>
                  <a:pt x="2288" y="2896"/>
                </a:lnTo>
                <a:lnTo>
                  <a:pt x="2361" y="3042"/>
                </a:lnTo>
                <a:lnTo>
                  <a:pt x="2458" y="3164"/>
                </a:lnTo>
                <a:lnTo>
                  <a:pt x="2604" y="3310"/>
                </a:lnTo>
                <a:lnTo>
                  <a:pt x="2750" y="3383"/>
                </a:lnTo>
                <a:lnTo>
                  <a:pt x="2920" y="3456"/>
                </a:lnTo>
                <a:lnTo>
                  <a:pt x="3091" y="3480"/>
                </a:lnTo>
                <a:lnTo>
                  <a:pt x="3285" y="3480"/>
                </a:lnTo>
                <a:lnTo>
                  <a:pt x="3480" y="3456"/>
                </a:lnTo>
                <a:lnTo>
                  <a:pt x="3650" y="3407"/>
                </a:lnTo>
                <a:lnTo>
                  <a:pt x="3821" y="3334"/>
                </a:lnTo>
                <a:lnTo>
                  <a:pt x="3967" y="3237"/>
                </a:lnTo>
                <a:lnTo>
                  <a:pt x="4088" y="3139"/>
                </a:lnTo>
                <a:lnTo>
                  <a:pt x="4161" y="2993"/>
                </a:lnTo>
                <a:lnTo>
                  <a:pt x="4234" y="2847"/>
                </a:lnTo>
                <a:lnTo>
                  <a:pt x="4259" y="2701"/>
                </a:lnTo>
                <a:lnTo>
                  <a:pt x="4283" y="2531"/>
                </a:lnTo>
                <a:lnTo>
                  <a:pt x="4259" y="2385"/>
                </a:lnTo>
                <a:lnTo>
                  <a:pt x="4234" y="2215"/>
                </a:lnTo>
                <a:lnTo>
                  <a:pt x="4186" y="2093"/>
                </a:lnTo>
                <a:lnTo>
                  <a:pt x="4137" y="1947"/>
                </a:lnTo>
                <a:lnTo>
                  <a:pt x="4064" y="1825"/>
                </a:lnTo>
                <a:lnTo>
                  <a:pt x="3967" y="1704"/>
                </a:lnTo>
                <a:lnTo>
                  <a:pt x="3869" y="1582"/>
                </a:lnTo>
                <a:lnTo>
                  <a:pt x="3748" y="1509"/>
                </a:lnTo>
                <a:lnTo>
                  <a:pt x="3626" y="1436"/>
                </a:lnTo>
                <a:lnTo>
                  <a:pt x="3480" y="1412"/>
                </a:lnTo>
                <a:lnTo>
                  <a:pt x="3431" y="1412"/>
                </a:lnTo>
                <a:lnTo>
                  <a:pt x="3456" y="1363"/>
                </a:lnTo>
                <a:lnTo>
                  <a:pt x="4502" y="1339"/>
                </a:lnTo>
                <a:close/>
                <a:moveTo>
                  <a:pt x="11802" y="6011"/>
                </a:moveTo>
                <a:lnTo>
                  <a:pt x="11753" y="6132"/>
                </a:lnTo>
                <a:lnTo>
                  <a:pt x="11704" y="6254"/>
                </a:lnTo>
                <a:lnTo>
                  <a:pt x="11680" y="6522"/>
                </a:lnTo>
                <a:lnTo>
                  <a:pt x="11656" y="6789"/>
                </a:lnTo>
                <a:lnTo>
                  <a:pt x="11656" y="7057"/>
                </a:lnTo>
                <a:lnTo>
                  <a:pt x="11656" y="7446"/>
                </a:lnTo>
                <a:lnTo>
                  <a:pt x="11704" y="7860"/>
                </a:lnTo>
                <a:lnTo>
                  <a:pt x="9855" y="7860"/>
                </a:lnTo>
                <a:lnTo>
                  <a:pt x="9855" y="7836"/>
                </a:lnTo>
                <a:lnTo>
                  <a:pt x="9831" y="7325"/>
                </a:lnTo>
                <a:lnTo>
                  <a:pt x="9758" y="6814"/>
                </a:lnTo>
                <a:lnTo>
                  <a:pt x="9733" y="6619"/>
                </a:lnTo>
                <a:lnTo>
                  <a:pt x="9733" y="6449"/>
                </a:lnTo>
                <a:lnTo>
                  <a:pt x="9709" y="6084"/>
                </a:lnTo>
                <a:lnTo>
                  <a:pt x="10755" y="6059"/>
                </a:lnTo>
                <a:lnTo>
                  <a:pt x="11802" y="6011"/>
                </a:lnTo>
                <a:close/>
                <a:moveTo>
                  <a:pt x="13870" y="5962"/>
                </a:moveTo>
                <a:lnTo>
                  <a:pt x="14089" y="6011"/>
                </a:lnTo>
                <a:lnTo>
                  <a:pt x="14162" y="6059"/>
                </a:lnTo>
                <a:lnTo>
                  <a:pt x="14235" y="6108"/>
                </a:lnTo>
                <a:lnTo>
                  <a:pt x="14284" y="6157"/>
                </a:lnTo>
                <a:lnTo>
                  <a:pt x="14259" y="6473"/>
                </a:lnTo>
                <a:lnTo>
                  <a:pt x="14284" y="6765"/>
                </a:lnTo>
                <a:lnTo>
                  <a:pt x="14284" y="7081"/>
                </a:lnTo>
                <a:lnTo>
                  <a:pt x="14284" y="7398"/>
                </a:lnTo>
                <a:lnTo>
                  <a:pt x="14235" y="7884"/>
                </a:lnTo>
                <a:lnTo>
                  <a:pt x="12142" y="7860"/>
                </a:lnTo>
                <a:lnTo>
                  <a:pt x="12118" y="7568"/>
                </a:lnTo>
                <a:lnTo>
                  <a:pt x="12094" y="7179"/>
                </a:lnTo>
                <a:lnTo>
                  <a:pt x="12094" y="6789"/>
                </a:lnTo>
                <a:lnTo>
                  <a:pt x="12094" y="6376"/>
                </a:lnTo>
                <a:lnTo>
                  <a:pt x="12069" y="6181"/>
                </a:lnTo>
                <a:lnTo>
                  <a:pt x="12045" y="6011"/>
                </a:lnTo>
                <a:lnTo>
                  <a:pt x="12288" y="5986"/>
                </a:lnTo>
                <a:lnTo>
                  <a:pt x="12872" y="5962"/>
                </a:lnTo>
                <a:close/>
                <a:moveTo>
                  <a:pt x="7276" y="6011"/>
                </a:moveTo>
                <a:lnTo>
                  <a:pt x="9417" y="6059"/>
                </a:lnTo>
                <a:lnTo>
                  <a:pt x="9369" y="6181"/>
                </a:lnTo>
                <a:lnTo>
                  <a:pt x="9344" y="6351"/>
                </a:lnTo>
                <a:lnTo>
                  <a:pt x="9320" y="6497"/>
                </a:lnTo>
                <a:lnTo>
                  <a:pt x="9344" y="6668"/>
                </a:lnTo>
                <a:lnTo>
                  <a:pt x="9369" y="7008"/>
                </a:lnTo>
                <a:lnTo>
                  <a:pt x="9417" y="7276"/>
                </a:lnTo>
                <a:lnTo>
                  <a:pt x="9442" y="7884"/>
                </a:lnTo>
                <a:lnTo>
                  <a:pt x="8176" y="7909"/>
                </a:lnTo>
                <a:lnTo>
                  <a:pt x="7495" y="7957"/>
                </a:lnTo>
                <a:lnTo>
                  <a:pt x="7495" y="7446"/>
                </a:lnTo>
                <a:lnTo>
                  <a:pt x="7471" y="6960"/>
                </a:lnTo>
                <a:lnTo>
                  <a:pt x="7398" y="6473"/>
                </a:lnTo>
                <a:lnTo>
                  <a:pt x="7325" y="6254"/>
                </a:lnTo>
                <a:lnTo>
                  <a:pt x="7276" y="6011"/>
                </a:lnTo>
                <a:close/>
                <a:moveTo>
                  <a:pt x="6911" y="6011"/>
                </a:moveTo>
                <a:lnTo>
                  <a:pt x="6887" y="6205"/>
                </a:lnTo>
                <a:lnTo>
                  <a:pt x="6887" y="6424"/>
                </a:lnTo>
                <a:lnTo>
                  <a:pt x="6960" y="6838"/>
                </a:lnTo>
                <a:lnTo>
                  <a:pt x="6984" y="7130"/>
                </a:lnTo>
                <a:lnTo>
                  <a:pt x="7008" y="7398"/>
                </a:lnTo>
                <a:lnTo>
                  <a:pt x="7008" y="7982"/>
                </a:lnTo>
                <a:lnTo>
                  <a:pt x="6157" y="8030"/>
                </a:lnTo>
                <a:lnTo>
                  <a:pt x="5281" y="8079"/>
                </a:lnTo>
                <a:lnTo>
                  <a:pt x="5062" y="8079"/>
                </a:lnTo>
                <a:lnTo>
                  <a:pt x="5037" y="7203"/>
                </a:lnTo>
                <a:lnTo>
                  <a:pt x="5037" y="6303"/>
                </a:lnTo>
                <a:lnTo>
                  <a:pt x="5037" y="6205"/>
                </a:lnTo>
                <a:lnTo>
                  <a:pt x="5013" y="6035"/>
                </a:lnTo>
                <a:lnTo>
                  <a:pt x="5743" y="6011"/>
                </a:lnTo>
                <a:close/>
                <a:moveTo>
                  <a:pt x="2774" y="6011"/>
                </a:moveTo>
                <a:lnTo>
                  <a:pt x="3091" y="6035"/>
                </a:lnTo>
                <a:lnTo>
                  <a:pt x="3407" y="6059"/>
                </a:lnTo>
                <a:lnTo>
                  <a:pt x="3699" y="6059"/>
                </a:lnTo>
                <a:lnTo>
                  <a:pt x="4648" y="6035"/>
                </a:lnTo>
                <a:lnTo>
                  <a:pt x="4599" y="6303"/>
                </a:lnTo>
                <a:lnTo>
                  <a:pt x="4599" y="6522"/>
                </a:lnTo>
                <a:lnTo>
                  <a:pt x="4575" y="6911"/>
                </a:lnTo>
                <a:lnTo>
                  <a:pt x="4575" y="7300"/>
                </a:lnTo>
                <a:lnTo>
                  <a:pt x="4599" y="8103"/>
                </a:lnTo>
                <a:lnTo>
                  <a:pt x="3869" y="8079"/>
                </a:lnTo>
                <a:lnTo>
                  <a:pt x="3529" y="8055"/>
                </a:lnTo>
                <a:lnTo>
                  <a:pt x="3188" y="8006"/>
                </a:lnTo>
                <a:lnTo>
                  <a:pt x="2701" y="8006"/>
                </a:lnTo>
                <a:lnTo>
                  <a:pt x="2531" y="8030"/>
                </a:lnTo>
                <a:lnTo>
                  <a:pt x="2482" y="7519"/>
                </a:lnTo>
                <a:lnTo>
                  <a:pt x="2434" y="7008"/>
                </a:lnTo>
                <a:lnTo>
                  <a:pt x="2409" y="6741"/>
                </a:lnTo>
                <a:lnTo>
                  <a:pt x="2409" y="6497"/>
                </a:lnTo>
                <a:lnTo>
                  <a:pt x="2434" y="6254"/>
                </a:lnTo>
                <a:lnTo>
                  <a:pt x="2482" y="6011"/>
                </a:lnTo>
                <a:close/>
                <a:moveTo>
                  <a:pt x="10220" y="8639"/>
                </a:moveTo>
                <a:lnTo>
                  <a:pt x="10147" y="8663"/>
                </a:lnTo>
                <a:lnTo>
                  <a:pt x="10098" y="8736"/>
                </a:lnTo>
                <a:lnTo>
                  <a:pt x="10098" y="8809"/>
                </a:lnTo>
                <a:lnTo>
                  <a:pt x="10123" y="8882"/>
                </a:lnTo>
                <a:lnTo>
                  <a:pt x="10196" y="9052"/>
                </a:lnTo>
                <a:lnTo>
                  <a:pt x="10317" y="9198"/>
                </a:lnTo>
                <a:lnTo>
                  <a:pt x="10439" y="9320"/>
                </a:lnTo>
                <a:lnTo>
                  <a:pt x="10366" y="9393"/>
                </a:lnTo>
                <a:lnTo>
                  <a:pt x="10317" y="9490"/>
                </a:lnTo>
                <a:lnTo>
                  <a:pt x="10269" y="9563"/>
                </a:lnTo>
                <a:lnTo>
                  <a:pt x="10269" y="9660"/>
                </a:lnTo>
                <a:lnTo>
                  <a:pt x="10293" y="9733"/>
                </a:lnTo>
                <a:lnTo>
                  <a:pt x="10317" y="9758"/>
                </a:lnTo>
                <a:lnTo>
                  <a:pt x="10342" y="9758"/>
                </a:lnTo>
                <a:lnTo>
                  <a:pt x="10439" y="9733"/>
                </a:lnTo>
                <a:lnTo>
                  <a:pt x="10536" y="9709"/>
                </a:lnTo>
                <a:lnTo>
                  <a:pt x="10707" y="9587"/>
                </a:lnTo>
                <a:lnTo>
                  <a:pt x="10780" y="9660"/>
                </a:lnTo>
                <a:lnTo>
                  <a:pt x="10877" y="9733"/>
                </a:lnTo>
                <a:lnTo>
                  <a:pt x="10999" y="9782"/>
                </a:lnTo>
                <a:lnTo>
                  <a:pt x="11096" y="9806"/>
                </a:lnTo>
                <a:lnTo>
                  <a:pt x="11145" y="9782"/>
                </a:lnTo>
                <a:lnTo>
                  <a:pt x="11193" y="9782"/>
                </a:lnTo>
                <a:lnTo>
                  <a:pt x="11266" y="9685"/>
                </a:lnTo>
                <a:lnTo>
                  <a:pt x="11291" y="9636"/>
                </a:lnTo>
                <a:lnTo>
                  <a:pt x="11315" y="9587"/>
                </a:lnTo>
                <a:lnTo>
                  <a:pt x="11291" y="9539"/>
                </a:lnTo>
                <a:lnTo>
                  <a:pt x="11266" y="9490"/>
                </a:lnTo>
                <a:lnTo>
                  <a:pt x="11218" y="9417"/>
                </a:lnTo>
                <a:lnTo>
                  <a:pt x="11169" y="9393"/>
                </a:lnTo>
                <a:lnTo>
                  <a:pt x="11047" y="9295"/>
                </a:lnTo>
                <a:lnTo>
                  <a:pt x="11266" y="9150"/>
                </a:lnTo>
                <a:lnTo>
                  <a:pt x="11485" y="9028"/>
                </a:lnTo>
                <a:lnTo>
                  <a:pt x="11558" y="8979"/>
                </a:lnTo>
                <a:lnTo>
                  <a:pt x="11607" y="8906"/>
                </a:lnTo>
                <a:lnTo>
                  <a:pt x="11631" y="8833"/>
                </a:lnTo>
                <a:lnTo>
                  <a:pt x="11607" y="8760"/>
                </a:lnTo>
                <a:lnTo>
                  <a:pt x="11558" y="8712"/>
                </a:lnTo>
                <a:lnTo>
                  <a:pt x="11510" y="8663"/>
                </a:lnTo>
                <a:lnTo>
                  <a:pt x="11437" y="8639"/>
                </a:lnTo>
                <a:lnTo>
                  <a:pt x="11339" y="8663"/>
                </a:lnTo>
                <a:lnTo>
                  <a:pt x="11193" y="8736"/>
                </a:lnTo>
                <a:lnTo>
                  <a:pt x="11047" y="8833"/>
                </a:lnTo>
                <a:lnTo>
                  <a:pt x="10780" y="9028"/>
                </a:lnTo>
                <a:lnTo>
                  <a:pt x="10512" y="8785"/>
                </a:lnTo>
                <a:lnTo>
                  <a:pt x="10366" y="8687"/>
                </a:lnTo>
                <a:lnTo>
                  <a:pt x="10293" y="8639"/>
                </a:lnTo>
                <a:close/>
                <a:moveTo>
                  <a:pt x="12191" y="8322"/>
                </a:moveTo>
                <a:lnTo>
                  <a:pt x="14211" y="8347"/>
                </a:lnTo>
                <a:lnTo>
                  <a:pt x="14186" y="9028"/>
                </a:lnTo>
                <a:lnTo>
                  <a:pt x="14186" y="9368"/>
                </a:lnTo>
                <a:lnTo>
                  <a:pt x="14211" y="9709"/>
                </a:lnTo>
                <a:lnTo>
                  <a:pt x="14235" y="10171"/>
                </a:lnTo>
                <a:lnTo>
                  <a:pt x="13992" y="10147"/>
                </a:lnTo>
                <a:lnTo>
                  <a:pt x="13724" y="10147"/>
                </a:lnTo>
                <a:lnTo>
                  <a:pt x="13213" y="10171"/>
                </a:lnTo>
                <a:lnTo>
                  <a:pt x="12191" y="10196"/>
                </a:lnTo>
                <a:lnTo>
                  <a:pt x="12191" y="10196"/>
                </a:lnTo>
                <a:lnTo>
                  <a:pt x="12240" y="9247"/>
                </a:lnTo>
                <a:lnTo>
                  <a:pt x="12215" y="8785"/>
                </a:lnTo>
                <a:lnTo>
                  <a:pt x="12191" y="8322"/>
                </a:lnTo>
                <a:close/>
                <a:moveTo>
                  <a:pt x="7008" y="8420"/>
                </a:moveTo>
                <a:lnTo>
                  <a:pt x="7033" y="9320"/>
                </a:lnTo>
                <a:lnTo>
                  <a:pt x="7033" y="9782"/>
                </a:lnTo>
                <a:lnTo>
                  <a:pt x="7033" y="10220"/>
                </a:lnTo>
                <a:lnTo>
                  <a:pt x="5110" y="10220"/>
                </a:lnTo>
                <a:lnTo>
                  <a:pt x="5110" y="9368"/>
                </a:lnTo>
                <a:lnTo>
                  <a:pt x="5086" y="8541"/>
                </a:lnTo>
                <a:lnTo>
                  <a:pt x="6059" y="8493"/>
                </a:lnTo>
                <a:lnTo>
                  <a:pt x="7008" y="8420"/>
                </a:lnTo>
                <a:close/>
                <a:moveTo>
                  <a:pt x="9490" y="8322"/>
                </a:moveTo>
                <a:lnTo>
                  <a:pt x="9539" y="9052"/>
                </a:lnTo>
                <a:lnTo>
                  <a:pt x="9539" y="9417"/>
                </a:lnTo>
                <a:lnTo>
                  <a:pt x="9514" y="9782"/>
                </a:lnTo>
                <a:lnTo>
                  <a:pt x="9466" y="10220"/>
                </a:lnTo>
                <a:lnTo>
                  <a:pt x="7519" y="10220"/>
                </a:lnTo>
                <a:lnTo>
                  <a:pt x="7544" y="9782"/>
                </a:lnTo>
                <a:lnTo>
                  <a:pt x="7519" y="9320"/>
                </a:lnTo>
                <a:lnTo>
                  <a:pt x="7495" y="8420"/>
                </a:lnTo>
                <a:lnTo>
                  <a:pt x="7495" y="8395"/>
                </a:lnTo>
                <a:lnTo>
                  <a:pt x="7982" y="8371"/>
                </a:lnTo>
                <a:lnTo>
                  <a:pt x="9490" y="8322"/>
                </a:lnTo>
                <a:close/>
                <a:moveTo>
                  <a:pt x="11753" y="8322"/>
                </a:moveTo>
                <a:lnTo>
                  <a:pt x="11802" y="8906"/>
                </a:lnTo>
                <a:lnTo>
                  <a:pt x="11802" y="9563"/>
                </a:lnTo>
                <a:lnTo>
                  <a:pt x="11753" y="10196"/>
                </a:lnTo>
                <a:lnTo>
                  <a:pt x="11680" y="10196"/>
                </a:lnTo>
                <a:lnTo>
                  <a:pt x="9879" y="10220"/>
                </a:lnTo>
                <a:lnTo>
                  <a:pt x="9928" y="9879"/>
                </a:lnTo>
                <a:lnTo>
                  <a:pt x="9952" y="9490"/>
                </a:lnTo>
                <a:lnTo>
                  <a:pt x="9952" y="9101"/>
                </a:lnTo>
                <a:lnTo>
                  <a:pt x="9928" y="8712"/>
                </a:lnTo>
                <a:lnTo>
                  <a:pt x="9904" y="8322"/>
                </a:lnTo>
                <a:close/>
                <a:moveTo>
                  <a:pt x="2555" y="8298"/>
                </a:moveTo>
                <a:lnTo>
                  <a:pt x="2750" y="8371"/>
                </a:lnTo>
                <a:lnTo>
                  <a:pt x="2945" y="8420"/>
                </a:lnTo>
                <a:lnTo>
                  <a:pt x="3334" y="8468"/>
                </a:lnTo>
                <a:lnTo>
                  <a:pt x="3650" y="8517"/>
                </a:lnTo>
                <a:lnTo>
                  <a:pt x="3991" y="8517"/>
                </a:lnTo>
                <a:lnTo>
                  <a:pt x="4624" y="8541"/>
                </a:lnTo>
                <a:lnTo>
                  <a:pt x="4648" y="9368"/>
                </a:lnTo>
                <a:lnTo>
                  <a:pt x="4648" y="10220"/>
                </a:lnTo>
                <a:lnTo>
                  <a:pt x="3285" y="10220"/>
                </a:lnTo>
                <a:lnTo>
                  <a:pt x="2920" y="10244"/>
                </a:lnTo>
                <a:lnTo>
                  <a:pt x="2555" y="10293"/>
                </a:lnTo>
                <a:lnTo>
                  <a:pt x="2580" y="9393"/>
                </a:lnTo>
                <a:lnTo>
                  <a:pt x="2580" y="8931"/>
                </a:lnTo>
                <a:lnTo>
                  <a:pt x="2580" y="8468"/>
                </a:lnTo>
                <a:lnTo>
                  <a:pt x="2555" y="8298"/>
                </a:lnTo>
                <a:close/>
                <a:moveTo>
                  <a:pt x="14259" y="10658"/>
                </a:moveTo>
                <a:lnTo>
                  <a:pt x="14259" y="11023"/>
                </a:lnTo>
                <a:lnTo>
                  <a:pt x="14235" y="11364"/>
                </a:lnTo>
                <a:lnTo>
                  <a:pt x="14186" y="11972"/>
                </a:lnTo>
                <a:lnTo>
                  <a:pt x="14162" y="12288"/>
                </a:lnTo>
                <a:lnTo>
                  <a:pt x="14162" y="12434"/>
                </a:lnTo>
                <a:lnTo>
                  <a:pt x="14186" y="12579"/>
                </a:lnTo>
                <a:lnTo>
                  <a:pt x="14186" y="12579"/>
                </a:lnTo>
                <a:lnTo>
                  <a:pt x="13773" y="12556"/>
                </a:lnTo>
                <a:lnTo>
                  <a:pt x="13018" y="12532"/>
                </a:lnTo>
                <a:lnTo>
                  <a:pt x="12142" y="12556"/>
                </a:lnTo>
                <a:lnTo>
                  <a:pt x="12167" y="12167"/>
                </a:lnTo>
                <a:lnTo>
                  <a:pt x="12167" y="11777"/>
                </a:lnTo>
                <a:lnTo>
                  <a:pt x="12142" y="11412"/>
                </a:lnTo>
                <a:lnTo>
                  <a:pt x="12142" y="11023"/>
                </a:lnTo>
                <a:lnTo>
                  <a:pt x="12167" y="10731"/>
                </a:lnTo>
                <a:lnTo>
                  <a:pt x="13213" y="10707"/>
                </a:lnTo>
                <a:lnTo>
                  <a:pt x="14259" y="10658"/>
                </a:lnTo>
                <a:close/>
                <a:moveTo>
                  <a:pt x="11729" y="10731"/>
                </a:moveTo>
                <a:lnTo>
                  <a:pt x="11704" y="10828"/>
                </a:lnTo>
                <a:lnTo>
                  <a:pt x="11704" y="11266"/>
                </a:lnTo>
                <a:lnTo>
                  <a:pt x="11704" y="11704"/>
                </a:lnTo>
                <a:lnTo>
                  <a:pt x="11704" y="12142"/>
                </a:lnTo>
                <a:lnTo>
                  <a:pt x="11680" y="12580"/>
                </a:lnTo>
                <a:lnTo>
                  <a:pt x="11510" y="12580"/>
                </a:lnTo>
                <a:lnTo>
                  <a:pt x="9733" y="12653"/>
                </a:lnTo>
                <a:lnTo>
                  <a:pt x="9758" y="12556"/>
                </a:lnTo>
                <a:lnTo>
                  <a:pt x="9733" y="12459"/>
                </a:lnTo>
                <a:lnTo>
                  <a:pt x="9709" y="12240"/>
                </a:lnTo>
                <a:lnTo>
                  <a:pt x="9709" y="11850"/>
                </a:lnTo>
                <a:lnTo>
                  <a:pt x="9733" y="11461"/>
                </a:lnTo>
                <a:lnTo>
                  <a:pt x="9806" y="10755"/>
                </a:lnTo>
                <a:lnTo>
                  <a:pt x="11729" y="10731"/>
                </a:lnTo>
                <a:close/>
                <a:moveTo>
                  <a:pt x="2555" y="10609"/>
                </a:moveTo>
                <a:lnTo>
                  <a:pt x="2872" y="10658"/>
                </a:lnTo>
                <a:lnTo>
                  <a:pt x="3188" y="10707"/>
                </a:lnTo>
                <a:lnTo>
                  <a:pt x="3845" y="10707"/>
                </a:lnTo>
                <a:lnTo>
                  <a:pt x="4624" y="10731"/>
                </a:lnTo>
                <a:lnTo>
                  <a:pt x="4599" y="11680"/>
                </a:lnTo>
                <a:lnTo>
                  <a:pt x="4575" y="12653"/>
                </a:lnTo>
                <a:lnTo>
                  <a:pt x="4064" y="12629"/>
                </a:lnTo>
                <a:lnTo>
                  <a:pt x="3553" y="12629"/>
                </a:lnTo>
                <a:lnTo>
                  <a:pt x="3042" y="12653"/>
                </a:lnTo>
                <a:lnTo>
                  <a:pt x="2555" y="12702"/>
                </a:lnTo>
                <a:lnTo>
                  <a:pt x="2555" y="11680"/>
                </a:lnTo>
                <a:lnTo>
                  <a:pt x="2531" y="10634"/>
                </a:lnTo>
                <a:lnTo>
                  <a:pt x="2555" y="10609"/>
                </a:lnTo>
                <a:close/>
                <a:moveTo>
                  <a:pt x="5378" y="10731"/>
                </a:moveTo>
                <a:lnTo>
                  <a:pt x="6984" y="10755"/>
                </a:lnTo>
                <a:lnTo>
                  <a:pt x="6887" y="12045"/>
                </a:lnTo>
                <a:lnTo>
                  <a:pt x="6862" y="12386"/>
                </a:lnTo>
                <a:lnTo>
                  <a:pt x="6887" y="12556"/>
                </a:lnTo>
                <a:lnTo>
                  <a:pt x="6911" y="12653"/>
                </a:lnTo>
                <a:lnTo>
                  <a:pt x="6960" y="12702"/>
                </a:lnTo>
                <a:lnTo>
                  <a:pt x="6035" y="12702"/>
                </a:lnTo>
                <a:lnTo>
                  <a:pt x="5110" y="12678"/>
                </a:lnTo>
                <a:lnTo>
                  <a:pt x="5062" y="12678"/>
                </a:lnTo>
                <a:lnTo>
                  <a:pt x="5062" y="12653"/>
                </a:lnTo>
                <a:lnTo>
                  <a:pt x="5062" y="11704"/>
                </a:lnTo>
                <a:lnTo>
                  <a:pt x="5110" y="10731"/>
                </a:lnTo>
                <a:close/>
                <a:moveTo>
                  <a:pt x="9393" y="10755"/>
                </a:moveTo>
                <a:lnTo>
                  <a:pt x="9296" y="11583"/>
                </a:lnTo>
                <a:lnTo>
                  <a:pt x="9271" y="11826"/>
                </a:lnTo>
                <a:lnTo>
                  <a:pt x="9247" y="12118"/>
                </a:lnTo>
                <a:lnTo>
                  <a:pt x="9271" y="12288"/>
                </a:lnTo>
                <a:lnTo>
                  <a:pt x="9271" y="12434"/>
                </a:lnTo>
                <a:lnTo>
                  <a:pt x="9320" y="12556"/>
                </a:lnTo>
                <a:lnTo>
                  <a:pt x="9369" y="12678"/>
                </a:lnTo>
                <a:lnTo>
                  <a:pt x="8225" y="12702"/>
                </a:lnTo>
                <a:lnTo>
                  <a:pt x="7325" y="12702"/>
                </a:lnTo>
                <a:lnTo>
                  <a:pt x="7349" y="12678"/>
                </a:lnTo>
                <a:lnTo>
                  <a:pt x="7373" y="12264"/>
                </a:lnTo>
                <a:lnTo>
                  <a:pt x="7398" y="11777"/>
                </a:lnTo>
                <a:lnTo>
                  <a:pt x="7471" y="10755"/>
                </a:lnTo>
                <a:close/>
                <a:moveTo>
                  <a:pt x="13578" y="5451"/>
                </a:moveTo>
                <a:lnTo>
                  <a:pt x="13335" y="5475"/>
                </a:lnTo>
                <a:lnTo>
                  <a:pt x="12945" y="5500"/>
                </a:lnTo>
                <a:lnTo>
                  <a:pt x="11607" y="5573"/>
                </a:lnTo>
                <a:lnTo>
                  <a:pt x="10950" y="5621"/>
                </a:lnTo>
                <a:lnTo>
                  <a:pt x="10293" y="5646"/>
                </a:lnTo>
                <a:lnTo>
                  <a:pt x="9150" y="5621"/>
                </a:lnTo>
                <a:lnTo>
                  <a:pt x="8006" y="5621"/>
                </a:lnTo>
                <a:lnTo>
                  <a:pt x="6887" y="5597"/>
                </a:lnTo>
                <a:lnTo>
                  <a:pt x="5743" y="5597"/>
                </a:lnTo>
                <a:lnTo>
                  <a:pt x="4624" y="5621"/>
                </a:lnTo>
                <a:lnTo>
                  <a:pt x="3504" y="5646"/>
                </a:lnTo>
                <a:lnTo>
                  <a:pt x="3188" y="5646"/>
                </a:lnTo>
                <a:lnTo>
                  <a:pt x="2872" y="5621"/>
                </a:lnTo>
                <a:lnTo>
                  <a:pt x="2531" y="5621"/>
                </a:lnTo>
                <a:lnTo>
                  <a:pt x="2385" y="5670"/>
                </a:lnTo>
                <a:lnTo>
                  <a:pt x="2239" y="5719"/>
                </a:lnTo>
                <a:lnTo>
                  <a:pt x="2190" y="5792"/>
                </a:lnTo>
                <a:lnTo>
                  <a:pt x="2166" y="5865"/>
                </a:lnTo>
                <a:lnTo>
                  <a:pt x="2190" y="5938"/>
                </a:lnTo>
                <a:lnTo>
                  <a:pt x="2239" y="5986"/>
                </a:lnTo>
                <a:lnTo>
                  <a:pt x="2166" y="6108"/>
                </a:lnTo>
                <a:lnTo>
                  <a:pt x="2117" y="6254"/>
                </a:lnTo>
                <a:lnTo>
                  <a:pt x="2093" y="6522"/>
                </a:lnTo>
                <a:lnTo>
                  <a:pt x="2069" y="6935"/>
                </a:lnTo>
                <a:lnTo>
                  <a:pt x="2069" y="7325"/>
                </a:lnTo>
                <a:lnTo>
                  <a:pt x="2117" y="8128"/>
                </a:lnTo>
                <a:lnTo>
                  <a:pt x="2166" y="8736"/>
                </a:lnTo>
                <a:lnTo>
                  <a:pt x="2166" y="9344"/>
                </a:lnTo>
                <a:lnTo>
                  <a:pt x="2142" y="10561"/>
                </a:lnTo>
                <a:lnTo>
                  <a:pt x="2117" y="11753"/>
                </a:lnTo>
                <a:lnTo>
                  <a:pt x="2093" y="12361"/>
                </a:lnTo>
                <a:lnTo>
                  <a:pt x="2117" y="12970"/>
                </a:lnTo>
                <a:lnTo>
                  <a:pt x="2117" y="13043"/>
                </a:lnTo>
                <a:lnTo>
                  <a:pt x="2166" y="13116"/>
                </a:lnTo>
                <a:lnTo>
                  <a:pt x="2215" y="13164"/>
                </a:lnTo>
                <a:lnTo>
                  <a:pt x="2288" y="13189"/>
                </a:lnTo>
                <a:lnTo>
                  <a:pt x="2361" y="13189"/>
                </a:lnTo>
                <a:lnTo>
                  <a:pt x="2434" y="13164"/>
                </a:lnTo>
                <a:lnTo>
                  <a:pt x="2482" y="13116"/>
                </a:lnTo>
                <a:lnTo>
                  <a:pt x="2531" y="13067"/>
                </a:lnTo>
                <a:lnTo>
                  <a:pt x="3821" y="13067"/>
                </a:lnTo>
                <a:lnTo>
                  <a:pt x="4453" y="13091"/>
                </a:lnTo>
                <a:lnTo>
                  <a:pt x="5110" y="13091"/>
                </a:lnTo>
                <a:lnTo>
                  <a:pt x="6668" y="13140"/>
                </a:lnTo>
                <a:lnTo>
                  <a:pt x="8225" y="13140"/>
                </a:lnTo>
                <a:lnTo>
                  <a:pt x="9758" y="13116"/>
                </a:lnTo>
                <a:lnTo>
                  <a:pt x="11315" y="13067"/>
                </a:lnTo>
                <a:lnTo>
                  <a:pt x="12118" y="13043"/>
                </a:lnTo>
                <a:lnTo>
                  <a:pt x="12921" y="13091"/>
                </a:lnTo>
                <a:lnTo>
                  <a:pt x="14600" y="13091"/>
                </a:lnTo>
                <a:lnTo>
                  <a:pt x="14649" y="13043"/>
                </a:lnTo>
                <a:lnTo>
                  <a:pt x="14722" y="13018"/>
                </a:lnTo>
                <a:lnTo>
                  <a:pt x="14746" y="12970"/>
                </a:lnTo>
                <a:lnTo>
                  <a:pt x="14795" y="12897"/>
                </a:lnTo>
                <a:lnTo>
                  <a:pt x="14795" y="12824"/>
                </a:lnTo>
                <a:lnTo>
                  <a:pt x="14795" y="12775"/>
                </a:lnTo>
                <a:lnTo>
                  <a:pt x="14746" y="12702"/>
                </a:lnTo>
                <a:lnTo>
                  <a:pt x="14746" y="12678"/>
                </a:lnTo>
                <a:lnTo>
                  <a:pt x="14673" y="12605"/>
                </a:lnTo>
                <a:lnTo>
                  <a:pt x="14697" y="12507"/>
                </a:lnTo>
                <a:lnTo>
                  <a:pt x="14770" y="11753"/>
                </a:lnTo>
                <a:lnTo>
                  <a:pt x="14795" y="11023"/>
                </a:lnTo>
                <a:lnTo>
                  <a:pt x="14770" y="10269"/>
                </a:lnTo>
                <a:lnTo>
                  <a:pt x="14722" y="9514"/>
                </a:lnTo>
                <a:lnTo>
                  <a:pt x="14697" y="8979"/>
                </a:lnTo>
                <a:lnTo>
                  <a:pt x="14722" y="8468"/>
                </a:lnTo>
                <a:lnTo>
                  <a:pt x="14770" y="7398"/>
                </a:lnTo>
                <a:lnTo>
                  <a:pt x="14795" y="7033"/>
                </a:lnTo>
                <a:lnTo>
                  <a:pt x="14770" y="6668"/>
                </a:lnTo>
                <a:lnTo>
                  <a:pt x="14722" y="6327"/>
                </a:lnTo>
                <a:lnTo>
                  <a:pt x="14624" y="5986"/>
                </a:lnTo>
                <a:lnTo>
                  <a:pt x="14624" y="5889"/>
                </a:lnTo>
                <a:lnTo>
                  <a:pt x="14600" y="5816"/>
                </a:lnTo>
                <a:lnTo>
                  <a:pt x="14551" y="5719"/>
                </a:lnTo>
                <a:lnTo>
                  <a:pt x="14478" y="5670"/>
                </a:lnTo>
                <a:lnTo>
                  <a:pt x="14381" y="5597"/>
                </a:lnTo>
                <a:lnTo>
                  <a:pt x="14284" y="5548"/>
                </a:lnTo>
                <a:lnTo>
                  <a:pt x="14065" y="5500"/>
                </a:lnTo>
                <a:lnTo>
                  <a:pt x="13846" y="5475"/>
                </a:lnTo>
                <a:lnTo>
                  <a:pt x="13578" y="5451"/>
                </a:lnTo>
                <a:close/>
                <a:moveTo>
                  <a:pt x="3796" y="4137"/>
                </a:moveTo>
                <a:lnTo>
                  <a:pt x="4916" y="4161"/>
                </a:lnTo>
                <a:lnTo>
                  <a:pt x="6059" y="4186"/>
                </a:lnTo>
                <a:lnTo>
                  <a:pt x="7179" y="4234"/>
                </a:lnTo>
                <a:lnTo>
                  <a:pt x="8322" y="4283"/>
                </a:lnTo>
                <a:lnTo>
                  <a:pt x="9393" y="4259"/>
                </a:lnTo>
                <a:lnTo>
                  <a:pt x="10463" y="4234"/>
                </a:lnTo>
                <a:lnTo>
                  <a:pt x="11534" y="4210"/>
                </a:lnTo>
                <a:lnTo>
                  <a:pt x="12605" y="4234"/>
                </a:lnTo>
                <a:lnTo>
                  <a:pt x="13529" y="4259"/>
                </a:lnTo>
                <a:lnTo>
                  <a:pt x="13992" y="4234"/>
                </a:lnTo>
                <a:lnTo>
                  <a:pt x="14478" y="4210"/>
                </a:lnTo>
                <a:lnTo>
                  <a:pt x="14916" y="4186"/>
                </a:lnTo>
                <a:lnTo>
                  <a:pt x="15379" y="4186"/>
                </a:lnTo>
                <a:lnTo>
                  <a:pt x="15817" y="4210"/>
                </a:lnTo>
                <a:lnTo>
                  <a:pt x="16060" y="4234"/>
                </a:lnTo>
                <a:lnTo>
                  <a:pt x="16279" y="4283"/>
                </a:lnTo>
                <a:lnTo>
                  <a:pt x="16303" y="4283"/>
                </a:lnTo>
                <a:lnTo>
                  <a:pt x="16303" y="4697"/>
                </a:lnTo>
                <a:lnTo>
                  <a:pt x="16279" y="5086"/>
                </a:lnTo>
                <a:lnTo>
                  <a:pt x="16230" y="6084"/>
                </a:lnTo>
                <a:lnTo>
                  <a:pt x="16206" y="7081"/>
                </a:lnTo>
                <a:lnTo>
                  <a:pt x="16182" y="9077"/>
                </a:lnTo>
                <a:lnTo>
                  <a:pt x="16157" y="10050"/>
                </a:lnTo>
                <a:lnTo>
                  <a:pt x="16133" y="10999"/>
                </a:lnTo>
                <a:lnTo>
                  <a:pt x="16157" y="11534"/>
                </a:lnTo>
                <a:lnTo>
                  <a:pt x="16206" y="12045"/>
                </a:lnTo>
                <a:lnTo>
                  <a:pt x="16279" y="12556"/>
                </a:lnTo>
                <a:lnTo>
                  <a:pt x="16328" y="13067"/>
                </a:lnTo>
                <a:lnTo>
                  <a:pt x="16328" y="13627"/>
                </a:lnTo>
                <a:lnTo>
                  <a:pt x="16303" y="14186"/>
                </a:lnTo>
                <a:lnTo>
                  <a:pt x="15281" y="14284"/>
                </a:lnTo>
                <a:lnTo>
                  <a:pt x="14259" y="14332"/>
                </a:lnTo>
                <a:lnTo>
                  <a:pt x="13213" y="14357"/>
                </a:lnTo>
                <a:lnTo>
                  <a:pt x="12191" y="14381"/>
                </a:lnTo>
                <a:lnTo>
                  <a:pt x="11096" y="14405"/>
                </a:lnTo>
                <a:lnTo>
                  <a:pt x="10025" y="14430"/>
                </a:lnTo>
                <a:lnTo>
                  <a:pt x="7860" y="14527"/>
                </a:lnTo>
                <a:lnTo>
                  <a:pt x="6789" y="14551"/>
                </a:lnTo>
                <a:lnTo>
                  <a:pt x="5719" y="14551"/>
                </a:lnTo>
                <a:lnTo>
                  <a:pt x="3602" y="14478"/>
                </a:lnTo>
                <a:lnTo>
                  <a:pt x="2604" y="14478"/>
                </a:lnTo>
                <a:lnTo>
                  <a:pt x="1606" y="14503"/>
                </a:lnTo>
                <a:lnTo>
                  <a:pt x="1047" y="14478"/>
                </a:lnTo>
                <a:lnTo>
                  <a:pt x="779" y="14478"/>
                </a:lnTo>
                <a:lnTo>
                  <a:pt x="633" y="14503"/>
                </a:lnTo>
                <a:lnTo>
                  <a:pt x="512" y="14527"/>
                </a:lnTo>
                <a:lnTo>
                  <a:pt x="463" y="13700"/>
                </a:lnTo>
                <a:lnTo>
                  <a:pt x="439" y="12848"/>
                </a:lnTo>
                <a:lnTo>
                  <a:pt x="439" y="11169"/>
                </a:lnTo>
                <a:lnTo>
                  <a:pt x="463" y="9466"/>
                </a:lnTo>
                <a:lnTo>
                  <a:pt x="487" y="7787"/>
                </a:lnTo>
                <a:lnTo>
                  <a:pt x="487" y="6887"/>
                </a:lnTo>
                <a:lnTo>
                  <a:pt x="463" y="5986"/>
                </a:lnTo>
                <a:lnTo>
                  <a:pt x="439" y="5086"/>
                </a:lnTo>
                <a:lnTo>
                  <a:pt x="463" y="4648"/>
                </a:lnTo>
                <a:lnTo>
                  <a:pt x="463" y="4186"/>
                </a:lnTo>
                <a:lnTo>
                  <a:pt x="804" y="4161"/>
                </a:lnTo>
                <a:lnTo>
                  <a:pt x="1144" y="4186"/>
                </a:lnTo>
                <a:lnTo>
                  <a:pt x="1801" y="4210"/>
                </a:lnTo>
                <a:lnTo>
                  <a:pt x="2288" y="4210"/>
                </a:lnTo>
                <a:lnTo>
                  <a:pt x="2799" y="4186"/>
                </a:lnTo>
                <a:lnTo>
                  <a:pt x="3285" y="4161"/>
                </a:lnTo>
                <a:lnTo>
                  <a:pt x="3796" y="4137"/>
                </a:lnTo>
                <a:close/>
                <a:moveTo>
                  <a:pt x="15671" y="14770"/>
                </a:moveTo>
                <a:lnTo>
                  <a:pt x="15500" y="14965"/>
                </a:lnTo>
                <a:lnTo>
                  <a:pt x="15403" y="15062"/>
                </a:lnTo>
                <a:lnTo>
                  <a:pt x="15354" y="15184"/>
                </a:lnTo>
                <a:lnTo>
                  <a:pt x="15087" y="15184"/>
                </a:lnTo>
                <a:lnTo>
                  <a:pt x="15184" y="14989"/>
                </a:lnTo>
                <a:lnTo>
                  <a:pt x="15208" y="14892"/>
                </a:lnTo>
                <a:lnTo>
                  <a:pt x="15233" y="14770"/>
                </a:lnTo>
                <a:close/>
                <a:moveTo>
                  <a:pt x="15038" y="14795"/>
                </a:moveTo>
                <a:lnTo>
                  <a:pt x="14965" y="14868"/>
                </a:lnTo>
                <a:lnTo>
                  <a:pt x="14868" y="15014"/>
                </a:lnTo>
                <a:lnTo>
                  <a:pt x="14770" y="15184"/>
                </a:lnTo>
                <a:lnTo>
                  <a:pt x="14405" y="15208"/>
                </a:lnTo>
                <a:lnTo>
                  <a:pt x="14527" y="15014"/>
                </a:lnTo>
                <a:lnTo>
                  <a:pt x="14649" y="14795"/>
                </a:lnTo>
                <a:close/>
                <a:moveTo>
                  <a:pt x="10877" y="14843"/>
                </a:moveTo>
                <a:lnTo>
                  <a:pt x="10755" y="15014"/>
                </a:lnTo>
                <a:lnTo>
                  <a:pt x="10634" y="15233"/>
                </a:lnTo>
                <a:lnTo>
                  <a:pt x="10220" y="15233"/>
                </a:lnTo>
                <a:lnTo>
                  <a:pt x="10293" y="15038"/>
                </a:lnTo>
                <a:lnTo>
                  <a:pt x="10342" y="14868"/>
                </a:lnTo>
                <a:lnTo>
                  <a:pt x="10877" y="14843"/>
                </a:lnTo>
                <a:close/>
                <a:moveTo>
                  <a:pt x="11753" y="14819"/>
                </a:moveTo>
                <a:lnTo>
                  <a:pt x="11729" y="14868"/>
                </a:lnTo>
                <a:lnTo>
                  <a:pt x="11607" y="15038"/>
                </a:lnTo>
                <a:lnTo>
                  <a:pt x="11485" y="15233"/>
                </a:lnTo>
                <a:lnTo>
                  <a:pt x="11072" y="15233"/>
                </a:lnTo>
                <a:lnTo>
                  <a:pt x="11169" y="15038"/>
                </a:lnTo>
                <a:lnTo>
                  <a:pt x="11291" y="14843"/>
                </a:lnTo>
                <a:lnTo>
                  <a:pt x="11753" y="14819"/>
                </a:lnTo>
                <a:close/>
                <a:moveTo>
                  <a:pt x="12532" y="14819"/>
                </a:moveTo>
                <a:lnTo>
                  <a:pt x="12507" y="14868"/>
                </a:lnTo>
                <a:lnTo>
                  <a:pt x="12313" y="15233"/>
                </a:lnTo>
                <a:lnTo>
                  <a:pt x="11899" y="15233"/>
                </a:lnTo>
                <a:lnTo>
                  <a:pt x="12021" y="15014"/>
                </a:lnTo>
                <a:lnTo>
                  <a:pt x="12069" y="14916"/>
                </a:lnTo>
                <a:lnTo>
                  <a:pt x="12094" y="14819"/>
                </a:lnTo>
                <a:close/>
                <a:moveTo>
                  <a:pt x="13529" y="14819"/>
                </a:moveTo>
                <a:lnTo>
                  <a:pt x="13481" y="14868"/>
                </a:lnTo>
                <a:lnTo>
                  <a:pt x="13237" y="15233"/>
                </a:lnTo>
                <a:lnTo>
                  <a:pt x="12678" y="15233"/>
                </a:lnTo>
                <a:lnTo>
                  <a:pt x="12775" y="15014"/>
                </a:lnTo>
                <a:lnTo>
                  <a:pt x="12897" y="14819"/>
                </a:lnTo>
                <a:close/>
                <a:moveTo>
                  <a:pt x="14357" y="14795"/>
                </a:moveTo>
                <a:lnTo>
                  <a:pt x="14186" y="15014"/>
                </a:lnTo>
                <a:lnTo>
                  <a:pt x="14016" y="15208"/>
                </a:lnTo>
                <a:lnTo>
                  <a:pt x="13627" y="15233"/>
                </a:lnTo>
                <a:lnTo>
                  <a:pt x="13724" y="15062"/>
                </a:lnTo>
                <a:lnTo>
                  <a:pt x="13846" y="14868"/>
                </a:lnTo>
                <a:lnTo>
                  <a:pt x="13870" y="14819"/>
                </a:lnTo>
                <a:lnTo>
                  <a:pt x="14357" y="14795"/>
                </a:lnTo>
                <a:close/>
                <a:moveTo>
                  <a:pt x="10025" y="14868"/>
                </a:moveTo>
                <a:lnTo>
                  <a:pt x="9952" y="14989"/>
                </a:lnTo>
                <a:lnTo>
                  <a:pt x="9831" y="15233"/>
                </a:lnTo>
                <a:lnTo>
                  <a:pt x="9320" y="15257"/>
                </a:lnTo>
                <a:lnTo>
                  <a:pt x="9417" y="15087"/>
                </a:lnTo>
                <a:lnTo>
                  <a:pt x="9514" y="14892"/>
                </a:lnTo>
                <a:lnTo>
                  <a:pt x="10025" y="14868"/>
                </a:lnTo>
                <a:close/>
                <a:moveTo>
                  <a:pt x="9101" y="14916"/>
                </a:moveTo>
                <a:lnTo>
                  <a:pt x="9052" y="14989"/>
                </a:lnTo>
                <a:lnTo>
                  <a:pt x="8955" y="15111"/>
                </a:lnTo>
                <a:lnTo>
                  <a:pt x="8858" y="15281"/>
                </a:lnTo>
                <a:lnTo>
                  <a:pt x="8663" y="15281"/>
                </a:lnTo>
                <a:lnTo>
                  <a:pt x="8663" y="15257"/>
                </a:lnTo>
                <a:lnTo>
                  <a:pt x="8809" y="14916"/>
                </a:lnTo>
                <a:close/>
                <a:moveTo>
                  <a:pt x="8468" y="14941"/>
                </a:moveTo>
                <a:lnTo>
                  <a:pt x="8395" y="15038"/>
                </a:lnTo>
                <a:lnTo>
                  <a:pt x="8225" y="15281"/>
                </a:lnTo>
                <a:lnTo>
                  <a:pt x="7738" y="15306"/>
                </a:lnTo>
                <a:lnTo>
                  <a:pt x="7763" y="15281"/>
                </a:lnTo>
                <a:lnTo>
                  <a:pt x="7836" y="15135"/>
                </a:lnTo>
                <a:lnTo>
                  <a:pt x="7909" y="14965"/>
                </a:lnTo>
                <a:lnTo>
                  <a:pt x="8468" y="14941"/>
                </a:lnTo>
                <a:close/>
                <a:moveTo>
                  <a:pt x="16303" y="14746"/>
                </a:moveTo>
                <a:lnTo>
                  <a:pt x="16303" y="15014"/>
                </a:lnTo>
                <a:lnTo>
                  <a:pt x="16303" y="15306"/>
                </a:lnTo>
                <a:lnTo>
                  <a:pt x="16182" y="15257"/>
                </a:lnTo>
                <a:lnTo>
                  <a:pt x="16084" y="15233"/>
                </a:lnTo>
                <a:lnTo>
                  <a:pt x="15841" y="15208"/>
                </a:lnTo>
                <a:lnTo>
                  <a:pt x="15987" y="14989"/>
                </a:lnTo>
                <a:lnTo>
                  <a:pt x="16157" y="14746"/>
                </a:lnTo>
                <a:close/>
                <a:moveTo>
                  <a:pt x="7617" y="14965"/>
                </a:moveTo>
                <a:lnTo>
                  <a:pt x="7471" y="15160"/>
                </a:lnTo>
                <a:lnTo>
                  <a:pt x="7349" y="15330"/>
                </a:lnTo>
                <a:lnTo>
                  <a:pt x="6911" y="15330"/>
                </a:lnTo>
                <a:lnTo>
                  <a:pt x="6984" y="15160"/>
                </a:lnTo>
                <a:lnTo>
                  <a:pt x="7057" y="14965"/>
                </a:lnTo>
                <a:close/>
                <a:moveTo>
                  <a:pt x="6716" y="14965"/>
                </a:moveTo>
                <a:lnTo>
                  <a:pt x="6570" y="15160"/>
                </a:lnTo>
                <a:lnTo>
                  <a:pt x="6449" y="15354"/>
                </a:lnTo>
                <a:lnTo>
                  <a:pt x="5889" y="15379"/>
                </a:lnTo>
                <a:lnTo>
                  <a:pt x="5889" y="15379"/>
                </a:lnTo>
                <a:lnTo>
                  <a:pt x="6011" y="15257"/>
                </a:lnTo>
                <a:lnTo>
                  <a:pt x="6132" y="15135"/>
                </a:lnTo>
                <a:lnTo>
                  <a:pt x="6254" y="15038"/>
                </a:lnTo>
                <a:lnTo>
                  <a:pt x="6376" y="14965"/>
                </a:lnTo>
                <a:close/>
                <a:moveTo>
                  <a:pt x="5256" y="14941"/>
                </a:moveTo>
                <a:lnTo>
                  <a:pt x="5865" y="14965"/>
                </a:lnTo>
                <a:lnTo>
                  <a:pt x="5792" y="15038"/>
                </a:lnTo>
                <a:lnTo>
                  <a:pt x="5646" y="15184"/>
                </a:lnTo>
                <a:lnTo>
                  <a:pt x="5500" y="15379"/>
                </a:lnTo>
                <a:lnTo>
                  <a:pt x="4672" y="15379"/>
                </a:lnTo>
                <a:lnTo>
                  <a:pt x="4867" y="15233"/>
                </a:lnTo>
                <a:lnTo>
                  <a:pt x="5062" y="15135"/>
                </a:lnTo>
                <a:lnTo>
                  <a:pt x="5183" y="15038"/>
                </a:lnTo>
                <a:lnTo>
                  <a:pt x="5232" y="14989"/>
                </a:lnTo>
                <a:lnTo>
                  <a:pt x="5256" y="14941"/>
                </a:lnTo>
                <a:close/>
                <a:moveTo>
                  <a:pt x="4113" y="14916"/>
                </a:moveTo>
                <a:lnTo>
                  <a:pt x="4745" y="14941"/>
                </a:lnTo>
                <a:lnTo>
                  <a:pt x="4624" y="15038"/>
                </a:lnTo>
                <a:lnTo>
                  <a:pt x="4453" y="15184"/>
                </a:lnTo>
                <a:lnTo>
                  <a:pt x="4307" y="15354"/>
                </a:lnTo>
                <a:lnTo>
                  <a:pt x="4283" y="15403"/>
                </a:lnTo>
                <a:lnTo>
                  <a:pt x="3626" y="15403"/>
                </a:lnTo>
                <a:lnTo>
                  <a:pt x="3650" y="15354"/>
                </a:lnTo>
                <a:lnTo>
                  <a:pt x="3894" y="15087"/>
                </a:lnTo>
                <a:lnTo>
                  <a:pt x="4113" y="14916"/>
                </a:lnTo>
                <a:close/>
                <a:moveTo>
                  <a:pt x="1874" y="14892"/>
                </a:moveTo>
                <a:lnTo>
                  <a:pt x="1801" y="14965"/>
                </a:lnTo>
                <a:lnTo>
                  <a:pt x="1631" y="15184"/>
                </a:lnTo>
                <a:lnTo>
                  <a:pt x="1558" y="15281"/>
                </a:lnTo>
                <a:lnTo>
                  <a:pt x="1509" y="15427"/>
                </a:lnTo>
                <a:lnTo>
                  <a:pt x="1217" y="15427"/>
                </a:lnTo>
                <a:lnTo>
                  <a:pt x="1266" y="15354"/>
                </a:lnTo>
                <a:lnTo>
                  <a:pt x="1436" y="15208"/>
                </a:lnTo>
                <a:lnTo>
                  <a:pt x="1509" y="15160"/>
                </a:lnTo>
                <a:lnTo>
                  <a:pt x="1558" y="15135"/>
                </a:lnTo>
                <a:lnTo>
                  <a:pt x="1606" y="15087"/>
                </a:lnTo>
                <a:lnTo>
                  <a:pt x="1631" y="15038"/>
                </a:lnTo>
                <a:lnTo>
                  <a:pt x="1631" y="14965"/>
                </a:lnTo>
                <a:lnTo>
                  <a:pt x="1631" y="14892"/>
                </a:lnTo>
                <a:close/>
                <a:moveTo>
                  <a:pt x="2750" y="14892"/>
                </a:moveTo>
                <a:lnTo>
                  <a:pt x="2726" y="14916"/>
                </a:lnTo>
                <a:lnTo>
                  <a:pt x="2628" y="15087"/>
                </a:lnTo>
                <a:lnTo>
                  <a:pt x="2555" y="15233"/>
                </a:lnTo>
                <a:lnTo>
                  <a:pt x="2531" y="15330"/>
                </a:lnTo>
                <a:lnTo>
                  <a:pt x="2531" y="15427"/>
                </a:lnTo>
                <a:lnTo>
                  <a:pt x="1898" y="15427"/>
                </a:lnTo>
                <a:lnTo>
                  <a:pt x="2093" y="15233"/>
                </a:lnTo>
                <a:lnTo>
                  <a:pt x="2190" y="15135"/>
                </a:lnTo>
                <a:lnTo>
                  <a:pt x="2312" y="15038"/>
                </a:lnTo>
                <a:lnTo>
                  <a:pt x="2409" y="14989"/>
                </a:lnTo>
                <a:lnTo>
                  <a:pt x="2482" y="14892"/>
                </a:lnTo>
                <a:close/>
                <a:moveTo>
                  <a:pt x="3553" y="14892"/>
                </a:moveTo>
                <a:lnTo>
                  <a:pt x="3431" y="15062"/>
                </a:lnTo>
                <a:lnTo>
                  <a:pt x="3310" y="15208"/>
                </a:lnTo>
                <a:lnTo>
                  <a:pt x="3261" y="15306"/>
                </a:lnTo>
                <a:lnTo>
                  <a:pt x="3188" y="15403"/>
                </a:lnTo>
                <a:lnTo>
                  <a:pt x="2920" y="15427"/>
                </a:lnTo>
                <a:lnTo>
                  <a:pt x="2823" y="15427"/>
                </a:lnTo>
                <a:lnTo>
                  <a:pt x="2969" y="15233"/>
                </a:lnTo>
                <a:lnTo>
                  <a:pt x="3066" y="15111"/>
                </a:lnTo>
                <a:lnTo>
                  <a:pt x="3164" y="14989"/>
                </a:lnTo>
                <a:lnTo>
                  <a:pt x="3285" y="14892"/>
                </a:lnTo>
                <a:close/>
                <a:moveTo>
                  <a:pt x="877" y="14868"/>
                </a:moveTo>
                <a:lnTo>
                  <a:pt x="1193" y="14892"/>
                </a:lnTo>
                <a:lnTo>
                  <a:pt x="1023" y="15038"/>
                </a:lnTo>
                <a:lnTo>
                  <a:pt x="877" y="15233"/>
                </a:lnTo>
                <a:lnTo>
                  <a:pt x="804" y="15330"/>
                </a:lnTo>
                <a:lnTo>
                  <a:pt x="755" y="15452"/>
                </a:lnTo>
                <a:lnTo>
                  <a:pt x="585" y="15452"/>
                </a:lnTo>
                <a:lnTo>
                  <a:pt x="536" y="14868"/>
                </a:lnTo>
                <a:close/>
                <a:moveTo>
                  <a:pt x="13894" y="1"/>
                </a:moveTo>
                <a:lnTo>
                  <a:pt x="13724" y="49"/>
                </a:lnTo>
                <a:lnTo>
                  <a:pt x="13578" y="122"/>
                </a:lnTo>
                <a:lnTo>
                  <a:pt x="13456" y="220"/>
                </a:lnTo>
                <a:lnTo>
                  <a:pt x="13335" y="341"/>
                </a:lnTo>
                <a:lnTo>
                  <a:pt x="13262" y="463"/>
                </a:lnTo>
                <a:lnTo>
                  <a:pt x="13189" y="609"/>
                </a:lnTo>
                <a:lnTo>
                  <a:pt x="13116" y="779"/>
                </a:lnTo>
                <a:lnTo>
                  <a:pt x="13067" y="925"/>
                </a:lnTo>
                <a:lnTo>
                  <a:pt x="11996" y="925"/>
                </a:lnTo>
                <a:lnTo>
                  <a:pt x="10901" y="950"/>
                </a:lnTo>
                <a:lnTo>
                  <a:pt x="9831" y="974"/>
                </a:lnTo>
                <a:lnTo>
                  <a:pt x="8736" y="974"/>
                </a:lnTo>
                <a:lnTo>
                  <a:pt x="7641" y="998"/>
                </a:lnTo>
                <a:lnTo>
                  <a:pt x="6108" y="974"/>
                </a:lnTo>
                <a:lnTo>
                  <a:pt x="4599" y="950"/>
                </a:lnTo>
                <a:lnTo>
                  <a:pt x="4648" y="852"/>
                </a:lnTo>
                <a:lnTo>
                  <a:pt x="4624" y="731"/>
                </a:lnTo>
                <a:lnTo>
                  <a:pt x="4599" y="609"/>
                </a:lnTo>
                <a:lnTo>
                  <a:pt x="4526" y="487"/>
                </a:lnTo>
                <a:lnTo>
                  <a:pt x="4429" y="366"/>
                </a:lnTo>
                <a:lnTo>
                  <a:pt x="4332" y="293"/>
                </a:lnTo>
                <a:lnTo>
                  <a:pt x="4210" y="220"/>
                </a:lnTo>
                <a:lnTo>
                  <a:pt x="4088" y="171"/>
                </a:lnTo>
                <a:lnTo>
                  <a:pt x="3894" y="147"/>
                </a:lnTo>
                <a:lnTo>
                  <a:pt x="3723" y="147"/>
                </a:lnTo>
                <a:lnTo>
                  <a:pt x="3553" y="220"/>
                </a:lnTo>
                <a:lnTo>
                  <a:pt x="3407" y="317"/>
                </a:lnTo>
                <a:lnTo>
                  <a:pt x="3285" y="439"/>
                </a:lnTo>
                <a:lnTo>
                  <a:pt x="3188" y="585"/>
                </a:lnTo>
                <a:lnTo>
                  <a:pt x="3115" y="755"/>
                </a:lnTo>
                <a:lnTo>
                  <a:pt x="3042" y="925"/>
                </a:lnTo>
                <a:lnTo>
                  <a:pt x="3042" y="998"/>
                </a:lnTo>
                <a:lnTo>
                  <a:pt x="1242" y="1047"/>
                </a:lnTo>
                <a:lnTo>
                  <a:pt x="828" y="1023"/>
                </a:lnTo>
                <a:lnTo>
                  <a:pt x="633" y="1023"/>
                </a:lnTo>
                <a:lnTo>
                  <a:pt x="439" y="1047"/>
                </a:lnTo>
                <a:lnTo>
                  <a:pt x="390" y="1023"/>
                </a:lnTo>
                <a:lnTo>
                  <a:pt x="317" y="1023"/>
                </a:lnTo>
                <a:lnTo>
                  <a:pt x="268" y="1071"/>
                </a:lnTo>
                <a:lnTo>
                  <a:pt x="244" y="1144"/>
                </a:lnTo>
                <a:lnTo>
                  <a:pt x="268" y="1850"/>
                </a:lnTo>
                <a:lnTo>
                  <a:pt x="268" y="2215"/>
                </a:lnTo>
                <a:lnTo>
                  <a:pt x="268" y="2555"/>
                </a:lnTo>
                <a:lnTo>
                  <a:pt x="171" y="3358"/>
                </a:lnTo>
                <a:lnTo>
                  <a:pt x="74" y="4137"/>
                </a:lnTo>
                <a:lnTo>
                  <a:pt x="49" y="4624"/>
                </a:lnTo>
                <a:lnTo>
                  <a:pt x="25" y="5086"/>
                </a:lnTo>
                <a:lnTo>
                  <a:pt x="25" y="6059"/>
                </a:lnTo>
                <a:lnTo>
                  <a:pt x="49" y="7008"/>
                </a:lnTo>
                <a:lnTo>
                  <a:pt x="74" y="7982"/>
                </a:lnTo>
                <a:lnTo>
                  <a:pt x="25" y="9879"/>
                </a:lnTo>
                <a:lnTo>
                  <a:pt x="1" y="11802"/>
                </a:lnTo>
                <a:lnTo>
                  <a:pt x="1" y="12751"/>
                </a:lnTo>
                <a:lnTo>
                  <a:pt x="1" y="13700"/>
                </a:lnTo>
                <a:lnTo>
                  <a:pt x="49" y="14673"/>
                </a:lnTo>
                <a:lnTo>
                  <a:pt x="122" y="15622"/>
                </a:lnTo>
                <a:lnTo>
                  <a:pt x="122" y="15671"/>
                </a:lnTo>
                <a:lnTo>
                  <a:pt x="147" y="15719"/>
                </a:lnTo>
                <a:lnTo>
                  <a:pt x="171" y="15792"/>
                </a:lnTo>
                <a:lnTo>
                  <a:pt x="195" y="15841"/>
                </a:lnTo>
                <a:lnTo>
                  <a:pt x="244" y="15865"/>
                </a:lnTo>
                <a:lnTo>
                  <a:pt x="293" y="15890"/>
                </a:lnTo>
                <a:lnTo>
                  <a:pt x="560" y="15938"/>
                </a:lnTo>
                <a:lnTo>
                  <a:pt x="828" y="15963"/>
                </a:lnTo>
                <a:lnTo>
                  <a:pt x="1339" y="15987"/>
                </a:lnTo>
                <a:lnTo>
                  <a:pt x="1850" y="15987"/>
                </a:lnTo>
                <a:lnTo>
                  <a:pt x="2385" y="15963"/>
                </a:lnTo>
                <a:lnTo>
                  <a:pt x="3577" y="15938"/>
                </a:lnTo>
                <a:lnTo>
                  <a:pt x="4770" y="15938"/>
                </a:lnTo>
                <a:lnTo>
                  <a:pt x="5938" y="15914"/>
                </a:lnTo>
                <a:lnTo>
                  <a:pt x="7130" y="15890"/>
                </a:lnTo>
                <a:lnTo>
                  <a:pt x="9466" y="15817"/>
                </a:lnTo>
                <a:lnTo>
                  <a:pt x="10536" y="15792"/>
                </a:lnTo>
                <a:lnTo>
                  <a:pt x="11607" y="15792"/>
                </a:lnTo>
                <a:lnTo>
                  <a:pt x="12678" y="15817"/>
                </a:lnTo>
                <a:lnTo>
                  <a:pt x="13748" y="15792"/>
                </a:lnTo>
                <a:lnTo>
                  <a:pt x="15038" y="15744"/>
                </a:lnTo>
                <a:lnTo>
                  <a:pt x="15646" y="15744"/>
                </a:lnTo>
                <a:lnTo>
                  <a:pt x="15914" y="15768"/>
                </a:lnTo>
                <a:lnTo>
                  <a:pt x="16011" y="15792"/>
                </a:lnTo>
                <a:lnTo>
                  <a:pt x="16060" y="15792"/>
                </a:lnTo>
                <a:lnTo>
                  <a:pt x="16084" y="15817"/>
                </a:lnTo>
                <a:lnTo>
                  <a:pt x="16157" y="15841"/>
                </a:lnTo>
                <a:lnTo>
                  <a:pt x="16279" y="15841"/>
                </a:lnTo>
                <a:lnTo>
                  <a:pt x="16328" y="15865"/>
                </a:lnTo>
                <a:lnTo>
                  <a:pt x="16401" y="15890"/>
                </a:lnTo>
                <a:lnTo>
                  <a:pt x="16474" y="15865"/>
                </a:lnTo>
                <a:lnTo>
                  <a:pt x="16547" y="15817"/>
                </a:lnTo>
                <a:lnTo>
                  <a:pt x="16595" y="15744"/>
                </a:lnTo>
                <a:lnTo>
                  <a:pt x="16620" y="15671"/>
                </a:lnTo>
                <a:lnTo>
                  <a:pt x="16668" y="15476"/>
                </a:lnTo>
                <a:lnTo>
                  <a:pt x="16693" y="15111"/>
                </a:lnTo>
                <a:lnTo>
                  <a:pt x="16717" y="14454"/>
                </a:lnTo>
                <a:lnTo>
                  <a:pt x="16741" y="13773"/>
                </a:lnTo>
                <a:lnTo>
                  <a:pt x="16717" y="13262"/>
                </a:lnTo>
                <a:lnTo>
                  <a:pt x="16693" y="12775"/>
                </a:lnTo>
                <a:lnTo>
                  <a:pt x="16571" y="11777"/>
                </a:lnTo>
                <a:lnTo>
                  <a:pt x="16547" y="11193"/>
                </a:lnTo>
                <a:lnTo>
                  <a:pt x="16547" y="10634"/>
                </a:lnTo>
                <a:lnTo>
                  <a:pt x="16595" y="9466"/>
                </a:lnTo>
                <a:lnTo>
                  <a:pt x="16644" y="8420"/>
                </a:lnTo>
                <a:lnTo>
                  <a:pt x="16668" y="7373"/>
                </a:lnTo>
                <a:lnTo>
                  <a:pt x="16693" y="6327"/>
                </a:lnTo>
                <a:lnTo>
                  <a:pt x="16717" y="5281"/>
                </a:lnTo>
                <a:lnTo>
                  <a:pt x="16766" y="4283"/>
                </a:lnTo>
                <a:lnTo>
                  <a:pt x="16741" y="3285"/>
                </a:lnTo>
                <a:lnTo>
                  <a:pt x="16693" y="2312"/>
                </a:lnTo>
                <a:lnTo>
                  <a:pt x="16595" y="1314"/>
                </a:lnTo>
                <a:lnTo>
                  <a:pt x="16644" y="1266"/>
                </a:lnTo>
                <a:lnTo>
                  <a:pt x="16668" y="1193"/>
                </a:lnTo>
                <a:lnTo>
                  <a:pt x="16668" y="1120"/>
                </a:lnTo>
                <a:lnTo>
                  <a:pt x="16668" y="1047"/>
                </a:lnTo>
                <a:lnTo>
                  <a:pt x="16620" y="998"/>
                </a:lnTo>
                <a:lnTo>
                  <a:pt x="16571" y="950"/>
                </a:lnTo>
                <a:lnTo>
                  <a:pt x="16522" y="901"/>
                </a:lnTo>
                <a:lnTo>
                  <a:pt x="16425" y="901"/>
                </a:lnTo>
                <a:lnTo>
                  <a:pt x="14916" y="925"/>
                </a:lnTo>
                <a:lnTo>
                  <a:pt x="14965" y="877"/>
                </a:lnTo>
                <a:lnTo>
                  <a:pt x="14989" y="755"/>
                </a:lnTo>
                <a:lnTo>
                  <a:pt x="14989" y="658"/>
                </a:lnTo>
                <a:lnTo>
                  <a:pt x="14989" y="560"/>
                </a:lnTo>
                <a:lnTo>
                  <a:pt x="14941" y="463"/>
                </a:lnTo>
                <a:lnTo>
                  <a:pt x="14892" y="366"/>
                </a:lnTo>
                <a:lnTo>
                  <a:pt x="14843" y="293"/>
                </a:lnTo>
                <a:lnTo>
                  <a:pt x="14673" y="171"/>
                </a:lnTo>
                <a:lnTo>
                  <a:pt x="14503" y="74"/>
                </a:lnTo>
                <a:lnTo>
                  <a:pt x="14284" y="25"/>
                </a:lnTo>
                <a:lnTo>
                  <a:pt x="14089" y="1"/>
                </a:lnTo>
                <a:close/>
              </a:path>
            </a:pathLst>
          </a:custGeom>
          <a:solidFill>
            <a:srgbClr val="FFFFFF"/>
          </a:solidFill>
          <a:ln>
            <a:noFill/>
          </a:ln>
        </p:spPr>
        <p:txBody>
          <a:bodyPr wrap="square" lIns="91425" tIns="91425" rIns="91425" bIns="91425" anchor="ctr" anchorCtr="0">
            <a:noAutofit/>
          </a:bodyPr>
          <a:lstStyle/>
          <a:p>
            <a:pPr marL="0" lvl="0" indent="0">
              <a:spcBef>
                <a:spcPts val="0"/>
              </a:spcBef>
              <a:buNone/>
            </a:pPr>
            <a:endParaRPr dirty="0"/>
          </a:p>
        </p:txBody>
      </p:sp>
    </p:spTree>
    <p:extLst>
      <p:ext uri="{BB962C8B-B14F-4D97-AF65-F5344CB8AC3E}">
        <p14:creationId xmlns:p14="http://schemas.microsoft.com/office/powerpoint/2010/main" val="1118606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457200" y="-30162"/>
            <a:ext cx="8229600" cy="1143000"/>
          </a:xfrm>
          <a:prstGeom prst="rect">
            <a:avLst/>
          </a:prstGeom>
        </p:spPr>
        <p:txBody>
          <a:bodyPr wrap="square" lIns="91425" tIns="91425" rIns="91425" bIns="91425" anchor="ctr" anchorCtr="0">
            <a:noAutofit/>
          </a:bodyPr>
          <a:lstStyle/>
          <a:p>
            <a:pPr marL="0" lvl="0" indent="0" rtl="0">
              <a:spcBef>
                <a:spcPts val="0"/>
              </a:spcBef>
              <a:buNone/>
            </a:pPr>
            <a:r>
              <a:rPr lang="en" sz="3200"/>
              <a:t>The Menstrual Cycle</a:t>
            </a:r>
          </a:p>
        </p:txBody>
      </p:sp>
      <p:pic>
        <p:nvPicPr>
          <p:cNvPr id="5" name="Picture 4">
            <a:extLst/>
          </p:cNvPr>
          <p:cNvPicPr>
            <a:picLocks noChangeAspect="1"/>
          </p:cNvPicPr>
          <p:nvPr/>
        </p:nvPicPr>
        <p:blipFill rotWithShape="1">
          <a:blip r:embed="rId4"/>
          <a:srcRect b="4154"/>
          <a:stretch/>
        </p:blipFill>
        <p:spPr>
          <a:xfrm>
            <a:off x="182932" y="1332009"/>
            <a:ext cx="3444408" cy="2748523"/>
          </a:xfrm>
          <a:prstGeom prst="rect">
            <a:avLst/>
          </a:prstGeom>
          <a:ln>
            <a:noFill/>
          </a:ln>
          <a:effectLst>
            <a:softEdge rad="112500"/>
          </a:effectLst>
        </p:spPr>
      </p:pic>
      <p:pic>
        <p:nvPicPr>
          <p:cNvPr id="6" name="Picture 5">
            <a:extLst/>
          </p:cNvPr>
          <p:cNvPicPr>
            <a:picLocks noChangeAspect="1"/>
          </p:cNvPicPr>
          <p:nvPr/>
        </p:nvPicPr>
        <p:blipFill>
          <a:blip r:embed="rId5"/>
          <a:stretch>
            <a:fillRect/>
          </a:stretch>
        </p:blipFill>
        <p:spPr>
          <a:xfrm>
            <a:off x="2384897" y="2900465"/>
            <a:ext cx="3678303" cy="2974322"/>
          </a:xfrm>
          <a:prstGeom prst="rect">
            <a:avLst/>
          </a:prstGeom>
          <a:ln>
            <a:noFill/>
          </a:ln>
          <a:effectLst>
            <a:softEdge rad="112500"/>
          </a:effectLst>
        </p:spPr>
      </p:pic>
      <p:pic>
        <p:nvPicPr>
          <p:cNvPr id="7" name="Picture 6">
            <a:extLst/>
          </p:cNvPr>
          <p:cNvPicPr>
            <a:picLocks noChangeAspect="1"/>
          </p:cNvPicPr>
          <p:nvPr/>
        </p:nvPicPr>
        <p:blipFill rotWithShape="1">
          <a:blip r:embed="rId6"/>
          <a:srcRect l="9866"/>
          <a:stretch/>
        </p:blipFill>
        <p:spPr>
          <a:xfrm>
            <a:off x="5866410" y="3802989"/>
            <a:ext cx="3277590" cy="2707573"/>
          </a:xfrm>
          <a:prstGeom prst="rect">
            <a:avLst/>
          </a:prstGeom>
          <a:ln>
            <a:noFill/>
          </a:ln>
          <a:effectLst>
            <a:softEdge rad="112500"/>
          </a:effectLst>
        </p:spPr>
      </p:pic>
      <p:cxnSp>
        <p:nvCxnSpPr>
          <p:cNvPr id="10" name="Straight Connector 9"/>
          <p:cNvCxnSpPr/>
          <p:nvPr/>
        </p:nvCxnSpPr>
        <p:spPr>
          <a:xfrm flipV="1">
            <a:off x="3342904" y="2215439"/>
            <a:ext cx="756766" cy="9850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428144" y="1381545"/>
            <a:ext cx="4142481" cy="523220"/>
          </a:xfrm>
          <a:prstGeom prst="rect">
            <a:avLst/>
          </a:prstGeom>
        </p:spPr>
        <p:txBody>
          <a:bodyPr wrap="none">
            <a:spAutoFit/>
          </a:bodyPr>
          <a:lstStyle/>
          <a:p>
            <a:pPr lvl="0"/>
            <a:r>
              <a:rPr lang="en" sz="2800" b="1" dirty="0">
                <a:solidFill>
                  <a:schemeClr val="tx1"/>
                </a:solidFill>
                <a:latin typeface="Source Sans Pro" panose="020B0604020202020204" charset="0"/>
                <a:ea typeface="Permanent Marker"/>
                <a:cs typeface="Permanent Marker"/>
                <a:sym typeface="Permanent Marker"/>
              </a:rPr>
              <a:t>Egg releasing (ovulation)</a:t>
            </a:r>
          </a:p>
        </p:txBody>
      </p:sp>
      <p:cxnSp>
        <p:nvCxnSpPr>
          <p:cNvPr id="15" name="Straight Connector 14"/>
          <p:cNvCxnSpPr/>
          <p:nvPr/>
        </p:nvCxnSpPr>
        <p:spPr>
          <a:xfrm flipV="1">
            <a:off x="4842084" y="2837160"/>
            <a:ext cx="886909" cy="50722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141263" y="5938092"/>
            <a:ext cx="3958135" cy="523220"/>
          </a:xfrm>
          <a:prstGeom prst="rect">
            <a:avLst/>
          </a:prstGeom>
        </p:spPr>
        <p:txBody>
          <a:bodyPr wrap="none">
            <a:spAutoFit/>
          </a:bodyPr>
          <a:lstStyle/>
          <a:p>
            <a:pPr lvl="0"/>
            <a:r>
              <a:rPr lang="en" sz="2800" b="1">
                <a:solidFill>
                  <a:schemeClr val="tx1"/>
                </a:solidFill>
                <a:latin typeface="Source Sans Pro" panose="020B0604020202020204" charset="0"/>
                <a:ea typeface="Permanent Marker"/>
                <a:cs typeface="Permanent Marker"/>
                <a:sym typeface="Permanent Marker"/>
              </a:rPr>
              <a:t>Uterine lining shedding </a:t>
            </a:r>
          </a:p>
        </p:txBody>
      </p:sp>
      <p:cxnSp>
        <p:nvCxnSpPr>
          <p:cNvPr id="20" name="Straight Connector 19"/>
          <p:cNvCxnSpPr/>
          <p:nvPr/>
        </p:nvCxnSpPr>
        <p:spPr>
          <a:xfrm flipV="1">
            <a:off x="6615902" y="5260769"/>
            <a:ext cx="483496" cy="77251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475205" y="2313940"/>
            <a:ext cx="2281394" cy="523220"/>
          </a:xfrm>
          <a:prstGeom prst="rect">
            <a:avLst/>
          </a:prstGeom>
        </p:spPr>
        <p:txBody>
          <a:bodyPr wrap="none">
            <a:spAutoFit/>
          </a:bodyPr>
          <a:lstStyle/>
          <a:p>
            <a:pPr lvl="0"/>
            <a:r>
              <a:rPr lang="en" sz="2800" b="1">
                <a:solidFill>
                  <a:schemeClr val="tx1"/>
                </a:solidFill>
                <a:latin typeface="Source Sans Pro" panose="020B0604020202020204" charset="0"/>
                <a:ea typeface="Permanent Marker"/>
                <a:cs typeface="Permanent Marker"/>
                <a:sym typeface="Permanent Marker"/>
              </a:rPr>
              <a:t>Egg traveling</a:t>
            </a:r>
          </a:p>
        </p:txBody>
      </p:sp>
      <p:sp>
        <p:nvSpPr>
          <p:cNvPr id="28" name="Arrow: Bent 27"/>
          <p:cNvSpPr/>
          <p:nvPr/>
        </p:nvSpPr>
        <p:spPr>
          <a:xfrm flipV="1">
            <a:off x="1905136" y="4376670"/>
            <a:ext cx="1140031" cy="780105"/>
          </a:xfrm>
          <a:prstGeom prst="ben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tx1"/>
              </a:solidFill>
            </a:endParaRPr>
          </a:p>
        </p:txBody>
      </p:sp>
      <p:sp>
        <p:nvSpPr>
          <p:cNvPr id="31" name="Arrow: Bent 30"/>
          <p:cNvSpPr/>
          <p:nvPr/>
        </p:nvSpPr>
        <p:spPr>
          <a:xfrm flipV="1">
            <a:off x="5101125" y="4972263"/>
            <a:ext cx="1140031" cy="780105"/>
          </a:xfrm>
          <a:prstGeom prst="ben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05901387"/>
      </p:ext>
    </p:extLst>
  </p:cSld>
  <p:clrMapOvr>
    <a:masterClrMapping/>
  </p:clrMapOvr>
</p:sld>
</file>

<file path=ppt/theme/theme1.xml><?xml version="1.0" encoding="utf-8"?>
<a:theme xmlns:a="http://schemas.openxmlformats.org/drawingml/2006/main" name="Timon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udyDoc xmlns="1F81C5C3-4449-4747-9402-888CF386209C" xsi:nil="true"/>
    <ProtocolVersion xmlns="1F81C5C3-4449-4747-9402-888CF386209C">1</ProtocolVersion>
    <Status xmlns="1F81C5C3-4449-4747-9402-888CF386209C">Draft</Status>
    <ForReview xmlns="1F81C5C3-4449-4747-9402-888CF386209C">true</ForReview>
    <StudyDocType xmlns="1F81C5C3-4449-4747-9402-888CF386209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B46C0AC0F8119439EF58CDDBD851A77" ma:contentTypeVersion="" ma:contentTypeDescription="Create a new document." ma:contentTypeScope="" ma:versionID="dce8e37757fa16a6f38cd1098286e284">
  <xsd:schema xmlns:xsd="http://www.w3.org/2001/XMLSchema" xmlns:xs="http://www.w3.org/2001/XMLSchema" xmlns:p="http://schemas.microsoft.com/office/2006/metadata/properties" xmlns:ns2="1F81C5C3-4449-4747-9402-888CF386209C" xmlns:ns3="0cdb9d7b-3bdb-4b1c-be50-7737cb6ee7a2" xmlns:ns4="02a1934f-4489-4902-822e-a2276c3ebccc" xmlns:ns5="1f81c5c3-4449-4747-9402-888cf386209c" targetNamespace="http://schemas.microsoft.com/office/2006/metadata/properties" ma:root="true" ma:fieldsID="9ec267fdeacb5535f2222aabb5199986" ns2:_="" ns3:_="" ns4:_="" ns5:_="">
    <xsd:import namespace="1F81C5C3-4449-4747-9402-888CF386209C"/>
    <xsd:import namespace="0cdb9d7b-3bdb-4b1c-be50-7737cb6ee7a2"/>
    <xsd:import namespace="02a1934f-4489-4902-822e-a2276c3ebccc"/>
    <xsd:import namespace="1f81c5c3-4449-4747-9402-888cf386209c"/>
    <xsd:element name="properties">
      <xsd:complexType>
        <xsd:sequence>
          <xsd:element name="documentManagement">
            <xsd:complexType>
              <xsd:all>
                <xsd:element ref="ns2:StudyDoc" minOccurs="0"/>
                <xsd:element ref="ns2:StudyDocType" minOccurs="0"/>
                <xsd:element ref="ns2:ProtocolVersion" minOccurs="0"/>
                <xsd:element ref="ns2:Status" minOccurs="0"/>
                <xsd:element ref="ns3:SharedWithUsers" minOccurs="0"/>
                <xsd:element ref="ns2:ForReview" minOccurs="0"/>
                <xsd:element ref="ns4:SharingHintHash" minOccurs="0"/>
                <xsd:element ref="ns3:SharedWithDetails" minOccurs="0"/>
                <xsd:element ref="ns5:MediaServiceMetadata" minOccurs="0"/>
                <xsd:element ref="ns5:MediaServiceFastMetadata" minOccurs="0"/>
                <xsd:element ref="ns5:MediaServiceDateTaken" minOccurs="0"/>
                <xsd:element ref="ns5: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81C5C3-4449-4747-9402-888CF386209C" elementFormDefault="qualified">
    <xsd:import namespace="http://schemas.microsoft.com/office/2006/documentManagement/types"/>
    <xsd:import namespace="http://schemas.microsoft.com/office/infopath/2007/PartnerControls"/>
    <xsd:element name="StudyDoc" ma:index="8" nillable="true" ma:displayName="StudyDoc" ma:format="Dropdown" ma:internalName="StudyDoc">
      <xsd:simpleType>
        <xsd:restriction base="dms:Choice">
          <xsd:enumeration value="Accrual"/>
          <xsd:enumeration value="SCHARP/CRFs"/>
          <xsd:enumeration value="Closeout"/>
          <xsd:enumeration value="BRWG/Behavioral"/>
          <xsd:enumeration value="Protocol"/>
          <xsd:enumeration value="SSP"/>
          <xsd:enumeration value="Tools"/>
        </xsd:restriction>
      </xsd:simpleType>
    </xsd:element>
    <xsd:element name="StudyDocType" ma:index="9" nillable="true" ma:displayName="StudyDocType" ma:format="Dropdown" ma:internalName="StudyDocType">
      <xsd:simpleType>
        <xsd:restriction base="dms:Choice">
          <xsd:enumeration value="Report"/>
          <xsd:enumeration value="LoA"/>
          <xsd:enumeration value="Protocol"/>
          <xsd:enumeration value="InformedConsent"/>
          <xsd:enumeration value="SSP Section"/>
          <xsd:enumeration value="DataCollection"/>
          <xsd:enumeration value="CM"/>
          <xsd:enumeration value="OpGuidance"/>
          <xsd:enumeration value="OpsPlanning"/>
          <xsd:enumeration value="Checklist"/>
          <xsd:enumeration value="CounselingTool"/>
          <xsd:enumeration value="SOPTemplate"/>
          <xsd:enumeration value="Calendar/Calculators"/>
          <xsd:enumeration value="EssentialDocs"/>
          <xsd:enumeration value="Memo/Notes"/>
          <xsd:enumeration value="Other Tool/Template"/>
          <xsd:enumeration value="ACASI Development"/>
        </xsd:restriction>
      </xsd:simpleType>
    </xsd:element>
    <xsd:element name="ProtocolVersion" ma:index="10" nillable="true" ma:displayName="ProtocolVersion" ma:decimals="1" ma:default="1" ma:description="Study protocol documents are associated with (defaults to 1.0)" ma:internalName="ProtocolVersion">
      <xsd:simpleType>
        <xsd:restriction base="dms:Number"/>
      </xsd:simpleType>
    </xsd:element>
    <xsd:element name="Status" ma:index="11" nillable="true" ma:displayName="Status" ma:default="Draft" ma:format="Dropdown" ma:internalName="Status">
      <xsd:simpleType>
        <xsd:restriction base="dms:Choice">
          <xsd:enumeration value="Draft"/>
          <xsd:enumeration value="Archive"/>
          <xsd:enumeration value="Final"/>
        </xsd:restriction>
      </xsd:simpleType>
    </xsd:element>
    <xsd:element name="ForReview" ma:index="13" nillable="true" ma:displayName="ForReview" ma:default="1" ma:description="tick &quot;yes&quot; to indicate ready for team review" ma:internalName="ForReview">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cdb9d7b-3bdb-4b1c-be50-7737cb6ee7a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a1934f-4489-4902-822e-a2276c3ebccc" elementFormDefault="qualified">
    <xsd:import namespace="http://schemas.microsoft.com/office/2006/documentManagement/types"/>
    <xsd:import namespace="http://schemas.microsoft.com/office/infopath/2007/PartnerControls"/>
    <xsd:element name="SharingHintHash" ma:index="14"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81c5c3-4449-4747-9402-888cf386209c"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6527C6-7F16-4D45-9EEA-EAE4E39A575E}">
  <ds:schemaRefs>
    <ds:schemaRef ds:uri="02a1934f-4489-4902-822e-a2276c3ebccc"/>
    <ds:schemaRef ds:uri="http://purl.org/dc/elements/1.1/"/>
    <ds:schemaRef ds:uri="0cdb9d7b-3bdb-4b1c-be50-7737cb6ee7a2"/>
    <ds:schemaRef ds:uri="http://schemas.openxmlformats.org/package/2006/metadata/core-properties"/>
    <ds:schemaRef ds:uri="http://schemas.microsoft.com/office/infopath/2007/PartnerControls"/>
    <ds:schemaRef ds:uri="http://purl.org/dc/terms/"/>
    <ds:schemaRef ds:uri="1F81C5C3-4449-4747-9402-888CF386209C"/>
    <ds:schemaRef ds:uri="http://schemas.microsoft.com/office/2006/documentManagement/types"/>
    <ds:schemaRef ds:uri="1f81c5c3-4449-4747-9402-888cf386209c"/>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429CB9D5-AAE9-4B5E-AC37-1E7904D947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81C5C3-4449-4747-9402-888CF386209C"/>
    <ds:schemaRef ds:uri="0cdb9d7b-3bdb-4b1c-be50-7737cb6ee7a2"/>
    <ds:schemaRef ds:uri="02a1934f-4489-4902-822e-a2276c3ebccc"/>
    <ds:schemaRef ds:uri="1f81c5c3-4449-4747-9402-888cf38620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38501A-D7DD-45F3-8BD9-3D46B36955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1179</TotalTime>
  <Words>3372</Words>
  <Application>Microsoft Office PowerPoint</Application>
  <PresentationFormat>On-screen Show (4:3)</PresentationFormat>
  <Paragraphs>196</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Source Sans Pro</vt:lpstr>
      <vt:lpstr>Permanent Marker</vt:lpstr>
      <vt:lpstr>Arial</vt:lpstr>
      <vt:lpstr>Wingdings</vt:lpstr>
      <vt:lpstr>Timon template</vt:lpstr>
      <vt:lpstr>Female Anatomy, Reproduction,  and Hygiene</vt:lpstr>
      <vt:lpstr>Outline:</vt:lpstr>
      <vt:lpstr>Anatomy Overview:</vt:lpstr>
      <vt:lpstr>Getting to know your body</vt:lpstr>
      <vt:lpstr>PowerPoint Presentation</vt:lpstr>
      <vt:lpstr>PowerPoint Presentation</vt:lpstr>
      <vt:lpstr>PowerPoint Presentation</vt:lpstr>
      <vt:lpstr>Your Menstrual Period</vt:lpstr>
      <vt:lpstr>The Menstrual Cycle</vt:lpstr>
      <vt:lpstr>PowerPoint Presentation</vt:lpstr>
      <vt:lpstr>PowerPoint Presentation</vt:lpstr>
      <vt:lpstr>Staying Healthy:</vt:lpstr>
      <vt:lpstr>#1 Wipe from FRONT to BACK</vt:lpstr>
      <vt:lpstr>#2  Urinate AFTER sex</vt:lpstr>
      <vt:lpstr>#3 Do not Douche and AVOID Feminine Sprays!</vt:lpstr>
      <vt:lpstr>#4 Use WATER and/or a mild cleanser to clean Externally</vt:lpstr>
      <vt:lpstr>#5 Keep your genital area  DRY and CLEAN</vt:lpstr>
      <vt:lpstr>#6 Be WARY of shaving</vt:lpstr>
      <vt:lpstr>#7 Practice good overall health</vt:lpstr>
      <vt:lpstr>Ring Use </vt:lpstr>
      <vt:lpstr>PowerPoint Presentation</vt:lpstr>
      <vt:lpstr>Location of the RING</vt:lpstr>
      <vt:lpstr>The RING and MENSES</vt:lpstr>
      <vt:lpstr>The RING and your HEALTH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Female Anatomy, Reproduction, and Hygiene</dc:title>
  <dc:creator>Tara McClure</dc:creator>
  <cp:lastModifiedBy>Tara McClure</cp:lastModifiedBy>
  <cp:revision>167</cp:revision>
  <dcterms:modified xsi:type="dcterms:W3CDTF">2018-02-21T21:10:43Z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0x0101001B46C0AC0F8119439EF58CDDBD851A77</vt:lpwstr>
  </property>
</Properties>
</file>